
<file path=[Content_Types].xml><?xml version="1.0" encoding="utf-8"?>
<Types xmlns="http://schemas.openxmlformats.org/package/2006/content-types">
  <Default Extension="fntdata" ContentType="application/x-fontdata"/>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7" r:id="rId1"/>
  </p:sldMasterIdLst>
  <p:notesMasterIdLst>
    <p:notesMasterId r:id="rId33"/>
  </p:notesMasterIdLst>
  <p:sldIdLst>
    <p:sldId id="256" r:id="rId2"/>
    <p:sldId id="272" r:id="rId3"/>
    <p:sldId id="258" r:id="rId4"/>
    <p:sldId id="260" r:id="rId5"/>
    <p:sldId id="261" r:id="rId6"/>
    <p:sldId id="262" r:id="rId7"/>
    <p:sldId id="303" r:id="rId8"/>
    <p:sldId id="304" r:id="rId9"/>
    <p:sldId id="305" r:id="rId10"/>
    <p:sldId id="263" r:id="rId11"/>
    <p:sldId id="306" r:id="rId12"/>
    <p:sldId id="307" r:id="rId13"/>
    <p:sldId id="308" r:id="rId14"/>
    <p:sldId id="309" r:id="rId15"/>
    <p:sldId id="310" r:id="rId16"/>
    <p:sldId id="311" r:id="rId17"/>
    <p:sldId id="264" r:id="rId18"/>
    <p:sldId id="312" r:id="rId19"/>
    <p:sldId id="313" r:id="rId20"/>
    <p:sldId id="265" r:id="rId21"/>
    <p:sldId id="315" r:id="rId22"/>
    <p:sldId id="316" r:id="rId23"/>
    <p:sldId id="317" r:id="rId24"/>
    <p:sldId id="318" r:id="rId25"/>
    <p:sldId id="319" r:id="rId26"/>
    <p:sldId id="320" r:id="rId27"/>
    <p:sldId id="314" r:id="rId28"/>
    <p:sldId id="269" r:id="rId29"/>
    <p:sldId id="279" r:id="rId30"/>
    <p:sldId id="275" r:id="rId31"/>
    <p:sldId id="271" r:id="rId32"/>
  </p:sldIdLst>
  <p:sldSz cx="9144000" cy="5143500" type="screen16x9"/>
  <p:notesSz cx="6858000" cy="9144000"/>
  <p:embeddedFontLst>
    <p:embeddedFont>
      <p:font typeface="Albert Sans" panose="020B0604020202020204" charset="0"/>
      <p:regular r:id="rId34"/>
      <p:bold r:id="rId35"/>
      <p:italic r:id="rId36"/>
      <p:boldItalic r:id="rId37"/>
    </p:embeddedFont>
    <p:embeddedFont>
      <p:font typeface="Dubai" panose="020B0503030403030204" pitchFamily="34" charset="-78"/>
      <p:regular r:id="rId38"/>
      <p:bold r:id="rId39"/>
    </p:embeddedFont>
    <p:embeddedFont>
      <p:font typeface="Karla" pitchFamily="2" charset="0"/>
      <p:regular r:id="rId40"/>
      <p:bold r:id="rId41"/>
      <p:italic r:id="rId42"/>
      <p:boldItalic r:id="rId43"/>
    </p:embeddedFont>
    <p:embeddedFont>
      <p:font typeface="Lato" panose="020F0502020204030203" pitchFamily="34" charset="0"/>
      <p:regular r:id="rId44"/>
      <p:bold r:id="rId45"/>
      <p:italic r:id="rId46"/>
      <p:boldItalic r:id="rId47"/>
    </p:embeddedFont>
    <p:embeddedFont>
      <p:font typeface="Poppins" panose="00000500000000000000" pitchFamily="2" charset="0"/>
      <p:regular r:id="rId48"/>
      <p:bold r:id="rId49"/>
      <p:italic r:id="rId50"/>
      <p:boldItalic r:id="rId51"/>
    </p:embeddedFont>
    <p:embeddedFont>
      <p:font typeface="Poppins ExtraBold" panose="00000900000000000000" pitchFamily="2" charset="0"/>
      <p:bold r:id="rId52"/>
      <p:boldItalic r:id="rId5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103B57"/>
    <a:srgbClr val="C9E6F8"/>
    <a:srgbClr val="4A91C6"/>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44D75E1-052A-45BF-89B0-E9A37020F067}">
  <a:tblStyle styleId="{F44D75E1-052A-45BF-89B0-E9A37020F067}"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10" d="100"/>
          <a:sy n="10" d="100"/>
        </p:scale>
        <p:origin x="2884" y="130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6.fntdata"/><Relationship Id="rId21" Type="http://schemas.openxmlformats.org/officeDocument/2006/relationships/slide" Target="slides/slide20.xml"/><Relationship Id="rId34" Type="http://schemas.openxmlformats.org/officeDocument/2006/relationships/font" Target="fonts/font1.fntdata"/><Relationship Id="rId42" Type="http://schemas.openxmlformats.org/officeDocument/2006/relationships/font" Target="fonts/font9.fntdata"/><Relationship Id="rId47" Type="http://schemas.openxmlformats.org/officeDocument/2006/relationships/font" Target="fonts/font14.fntdata"/><Relationship Id="rId50" Type="http://schemas.openxmlformats.org/officeDocument/2006/relationships/font" Target="fonts/font17.fntdata"/><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font" Target="fonts/font12.fntdata"/><Relationship Id="rId53" Type="http://schemas.openxmlformats.org/officeDocument/2006/relationships/font" Target="fonts/font20.fntdata"/><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43" Type="http://schemas.openxmlformats.org/officeDocument/2006/relationships/font" Target="fonts/font10.fntdata"/><Relationship Id="rId48" Type="http://schemas.openxmlformats.org/officeDocument/2006/relationships/font" Target="fonts/font15.fntdata"/><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18.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font" Target="fonts/font5.fntdata"/><Relationship Id="rId46" Type="http://schemas.openxmlformats.org/officeDocument/2006/relationships/font" Target="fonts/font13.fntdata"/><Relationship Id="rId20" Type="http://schemas.openxmlformats.org/officeDocument/2006/relationships/slide" Target="slides/slide19.xml"/><Relationship Id="rId41" Type="http://schemas.openxmlformats.org/officeDocument/2006/relationships/font" Target="fonts/font8.fntdata"/><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49" Type="http://schemas.openxmlformats.org/officeDocument/2006/relationships/font" Target="fonts/font16.fntdata"/><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11.fntdata"/><Relationship Id="rId52" Type="http://schemas.openxmlformats.org/officeDocument/2006/relationships/font" Target="fonts/font1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2"/>
        <p:cNvGrpSpPr/>
        <p:nvPr/>
      </p:nvGrpSpPr>
      <p:grpSpPr>
        <a:xfrm>
          <a:off x="0" y="0"/>
          <a:ext cx="0" cy="0"/>
          <a:chOff x="0" y="0"/>
          <a:chExt cx="0" cy="0"/>
        </a:xfrm>
      </p:grpSpPr>
      <p:sp>
        <p:nvSpPr>
          <p:cNvPr id="1143" name="Google Shape;1143;gd431007ba2_0_2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4" name="Google Shape;1144;gd431007ba2_0_2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2"/>
        <p:cNvGrpSpPr/>
        <p:nvPr/>
      </p:nvGrpSpPr>
      <p:grpSpPr>
        <a:xfrm>
          <a:off x="0" y="0"/>
          <a:ext cx="0" cy="0"/>
          <a:chOff x="0" y="0"/>
          <a:chExt cx="0" cy="0"/>
        </a:xfrm>
      </p:grpSpPr>
      <p:sp>
        <p:nvSpPr>
          <p:cNvPr id="1933" name="Google Shape;1933;g20f4d7b453e_0_3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4" name="Google Shape;1934;g20f4d7b453e_0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0"/>
        <p:cNvGrpSpPr/>
        <p:nvPr/>
      </p:nvGrpSpPr>
      <p:grpSpPr>
        <a:xfrm>
          <a:off x="0" y="0"/>
          <a:ext cx="0" cy="0"/>
          <a:chOff x="0" y="0"/>
          <a:chExt cx="0" cy="0"/>
        </a:xfrm>
      </p:grpSpPr>
      <p:sp>
        <p:nvSpPr>
          <p:cNvPr id="1191" name="Google Shape;1191;gd431007ba2_0_2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2" name="Google Shape;1192;gd431007ba2_0_2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4"/>
        <p:cNvGrpSpPr/>
        <p:nvPr/>
      </p:nvGrpSpPr>
      <p:grpSpPr>
        <a:xfrm>
          <a:off x="0" y="0"/>
          <a:ext cx="0" cy="0"/>
          <a:chOff x="0" y="0"/>
          <a:chExt cx="0" cy="0"/>
        </a:xfrm>
      </p:grpSpPr>
      <p:sp>
        <p:nvSpPr>
          <p:cNvPr id="1215" name="Google Shape;1215;g54ff9c4cb4_3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6" name="Google Shape;1216;g54ff9c4cb4_3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3"/>
        <p:cNvGrpSpPr/>
        <p:nvPr/>
      </p:nvGrpSpPr>
      <p:grpSpPr>
        <a:xfrm>
          <a:off x="0" y="0"/>
          <a:ext cx="0" cy="0"/>
          <a:chOff x="0" y="0"/>
          <a:chExt cx="0" cy="0"/>
        </a:xfrm>
      </p:grpSpPr>
      <p:sp>
        <p:nvSpPr>
          <p:cNvPr id="1244" name="Google Shape;1244;g1dfe0b786a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5" name="Google Shape;1245;g1dfe0b786a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0"/>
        <p:cNvGrpSpPr/>
        <p:nvPr/>
      </p:nvGrpSpPr>
      <p:grpSpPr>
        <a:xfrm>
          <a:off x="0" y="0"/>
          <a:ext cx="0" cy="0"/>
          <a:chOff x="0" y="0"/>
          <a:chExt cx="0" cy="0"/>
        </a:xfrm>
      </p:grpSpPr>
      <p:sp>
        <p:nvSpPr>
          <p:cNvPr id="1321" name="Google Shape;1321;gec9722e163_0_1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2" name="Google Shape;1322;gec9722e163_0_1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0">
          <a:extLst>
            <a:ext uri="{FF2B5EF4-FFF2-40B4-BE49-F238E27FC236}">
              <a16:creationId xmlns:a16="http://schemas.microsoft.com/office/drawing/2014/main" id="{F8485778-1206-7515-3CAC-4CACA4F48D6A}"/>
            </a:ext>
          </a:extLst>
        </p:cNvPr>
        <p:cNvGrpSpPr/>
        <p:nvPr/>
      </p:nvGrpSpPr>
      <p:grpSpPr>
        <a:xfrm>
          <a:off x="0" y="0"/>
          <a:ext cx="0" cy="0"/>
          <a:chOff x="0" y="0"/>
          <a:chExt cx="0" cy="0"/>
        </a:xfrm>
      </p:grpSpPr>
      <p:sp>
        <p:nvSpPr>
          <p:cNvPr id="1321" name="Google Shape;1321;gec9722e163_0_121:notes">
            <a:extLst>
              <a:ext uri="{FF2B5EF4-FFF2-40B4-BE49-F238E27FC236}">
                <a16:creationId xmlns:a16="http://schemas.microsoft.com/office/drawing/2014/main" id="{CD413FB5-CC32-C166-F3E3-BFBFF6705F0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2" name="Google Shape;1322;gec9722e163_0_121:notes">
            <a:extLst>
              <a:ext uri="{FF2B5EF4-FFF2-40B4-BE49-F238E27FC236}">
                <a16:creationId xmlns:a16="http://schemas.microsoft.com/office/drawing/2014/main" id="{1C9D656A-16DD-9534-1092-3B4D04BF31C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608089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0">
          <a:extLst>
            <a:ext uri="{FF2B5EF4-FFF2-40B4-BE49-F238E27FC236}">
              <a16:creationId xmlns:a16="http://schemas.microsoft.com/office/drawing/2014/main" id="{1801EA0D-06BF-89E3-274C-59DA416FADA6}"/>
            </a:ext>
          </a:extLst>
        </p:cNvPr>
        <p:cNvGrpSpPr/>
        <p:nvPr/>
      </p:nvGrpSpPr>
      <p:grpSpPr>
        <a:xfrm>
          <a:off x="0" y="0"/>
          <a:ext cx="0" cy="0"/>
          <a:chOff x="0" y="0"/>
          <a:chExt cx="0" cy="0"/>
        </a:xfrm>
      </p:grpSpPr>
      <p:sp>
        <p:nvSpPr>
          <p:cNvPr id="1321" name="Google Shape;1321;gec9722e163_0_121:notes">
            <a:extLst>
              <a:ext uri="{FF2B5EF4-FFF2-40B4-BE49-F238E27FC236}">
                <a16:creationId xmlns:a16="http://schemas.microsoft.com/office/drawing/2014/main" id="{5A2E125C-1331-B799-9760-F0AC1193D13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2" name="Google Shape;1322;gec9722e163_0_121:notes">
            <a:extLst>
              <a:ext uri="{FF2B5EF4-FFF2-40B4-BE49-F238E27FC236}">
                <a16:creationId xmlns:a16="http://schemas.microsoft.com/office/drawing/2014/main" id="{FD57BCA9-A00F-DA15-DA74-C32016BA43B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675201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3">
          <a:extLst>
            <a:ext uri="{FF2B5EF4-FFF2-40B4-BE49-F238E27FC236}">
              <a16:creationId xmlns:a16="http://schemas.microsoft.com/office/drawing/2014/main" id="{077590F6-3CBD-D716-A404-0D1C42F49002}"/>
            </a:ext>
          </a:extLst>
        </p:cNvPr>
        <p:cNvGrpSpPr/>
        <p:nvPr/>
      </p:nvGrpSpPr>
      <p:grpSpPr>
        <a:xfrm>
          <a:off x="0" y="0"/>
          <a:ext cx="0" cy="0"/>
          <a:chOff x="0" y="0"/>
          <a:chExt cx="0" cy="0"/>
        </a:xfrm>
      </p:grpSpPr>
      <p:sp>
        <p:nvSpPr>
          <p:cNvPr id="1244" name="Google Shape;1244;g1dfe0b786a0_0_0:notes">
            <a:extLst>
              <a:ext uri="{FF2B5EF4-FFF2-40B4-BE49-F238E27FC236}">
                <a16:creationId xmlns:a16="http://schemas.microsoft.com/office/drawing/2014/main" id="{5AE52809-4F68-B5B5-9344-473F6CF1BA2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5" name="Google Shape;1245;g1dfe0b786a0_0_0:notes">
            <a:extLst>
              <a:ext uri="{FF2B5EF4-FFF2-40B4-BE49-F238E27FC236}">
                <a16:creationId xmlns:a16="http://schemas.microsoft.com/office/drawing/2014/main" id="{5A85E101-413D-87C8-4E70-A110BB266EC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402340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4"/>
        <p:cNvGrpSpPr/>
        <p:nvPr/>
      </p:nvGrpSpPr>
      <p:grpSpPr>
        <a:xfrm>
          <a:off x="0" y="0"/>
          <a:ext cx="0" cy="0"/>
          <a:chOff x="0" y="0"/>
          <a:chExt cx="0" cy="0"/>
        </a:xfrm>
      </p:grpSpPr>
      <p:sp>
        <p:nvSpPr>
          <p:cNvPr id="1375" name="Google Shape;1375;g54dda1946d_6_3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6" name="Google Shape;1376;g54dda1946d_6_3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4">
          <a:extLst>
            <a:ext uri="{FF2B5EF4-FFF2-40B4-BE49-F238E27FC236}">
              <a16:creationId xmlns:a16="http://schemas.microsoft.com/office/drawing/2014/main" id="{19B243D2-75E7-3B68-5C22-FA4B7D49D068}"/>
            </a:ext>
          </a:extLst>
        </p:cNvPr>
        <p:cNvGrpSpPr/>
        <p:nvPr/>
      </p:nvGrpSpPr>
      <p:grpSpPr>
        <a:xfrm>
          <a:off x="0" y="0"/>
          <a:ext cx="0" cy="0"/>
          <a:chOff x="0" y="0"/>
          <a:chExt cx="0" cy="0"/>
        </a:xfrm>
      </p:grpSpPr>
      <p:sp>
        <p:nvSpPr>
          <p:cNvPr id="1375" name="Google Shape;1375;g54dda1946d_6_344:notes">
            <a:extLst>
              <a:ext uri="{FF2B5EF4-FFF2-40B4-BE49-F238E27FC236}">
                <a16:creationId xmlns:a16="http://schemas.microsoft.com/office/drawing/2014/main" id="{7729D7A6-A34D-8964-A395-6B650601989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6" name="Google Shape;1376;g54dda1946d_6_344:notes">
            <a:extLst>
              <a:ext uri="{FF2B5EF4-FFF2-40B4-BE49-F238E27FC236}">
                <a16:creationId xmlns:a16="http://schemas.microsoft.com/office/drawing/2014/main" id="{DEB9258A-6A10-41C6-D101-9A7238C4BD8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282674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4">
          <a:extLst>
            <a:ext uri="{FF2B5EF4-FFF2-40B4-BE49-F238E27FC236}">
              <a16:creationId xmlns:a16="http://schemas.microsoft.com/office/drawing/2014/main" id="{A56D5CBA-5743-9892-5830-8E5F965DC2CF}"/>
            </a:ext>
          </a:extLst>
        </p:cNvPr>
        <p:cNvGrpSpPr/>
        <p:nvPr/>
      </p:nvGrpSpPr>
      <p:grpSpPr>
        <a:xfrm>
          <a:off x="0" y="0"/>
          <a:ext cx="0" cy="0"/>
          <a:chOff x="0" y="0"/>
          <a:chExt cx="0" cy="0"/>
        </a:xfrm>
      </p:grpSpPr>
      <p:sp>
        <p:nvSpPr>
          <p:cNvPr id="1375" name="Google Shape;1375;g54dda1946d_6_344:notes">
            <a:extLst>
              <a:ext uri="{FF2B5EF4-FFF2-40B4-BE49-F238E27FC236}">
                <a16:creationId xmlns:a16="http://schemas.microsoft.com/office/drawing/2014/main" id="{82D4FE8E-35C0-1915-0C15-42797E8DEB5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6" name="Google Shape;1376;g54dda1946d_6_344:notes">
            <a:extLst>
              <a:ext uri="{FF2B5EF4-FFF2-40B4-BE49-F238E27FC236}">
                <a16:creationId xmlns:a16="http://schemas.microsoft.com/office/drawing/2014/main" id="{EF8F80E4-8CEB-1B7B-3766-E12BBA06EAB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554191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4">
          <a:extLst>
            <a:ext uri="{FF2B5EF4-FFF2-40B4-BE49-F238E27FC236}">
              <a16:creationId xmlns:a16="http://schemas.microsoft.com/office/drawing/2014/main" id="{57996FB9-A5CD-37EA-4638-18A71FEB2862}"/>
            </a:ext>
          </a:extLst>
        </p:cNvPr>
        <p:cNvGrpSpPr/>
        <p:nvPr/>
      </p:nvGrpSpPr>
      <p:grpSpPr>
        <a:xfrm>
          <a:off x="0" y="0"/>
          <a:ext cx="0" cy="0"/>
          <a:chOff x="0" y="0"/>
          <a:chExt cx="0" cy="0"/>
        </a:xfrm>
      </p:grpSpPr>
      <p:sp>
        <p:nvSpPr>
          <p:cNvPr id="1375" name="Google Shape;1375;g54dda1946d_6_344:notes">
            <a:extLst>
              <a:ext uri="{FF2B5EF4-FFF2-40B4-BE49-F238E27FC236}">
                <a16:creationId xmlns:a16="http://schemas.microsoft.com/office/drawing/2014/main" id="{46D7F934-527C-B65B-FF71-1D046604824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6" name="Google Shape;1376;g54dda1946d_6_344:notes">
            <a:extLst>
              <a:ext uri="{FF2B5EF4-FFF2-40B4-BE49-F238E27FC236}">
                <a16:creationId xmlns:a16="http://schemas.microsoft.com/office/drawing/2014/main" id="{70E1C078-ED0D-78F2-B5ED-0B8AD1BCDF7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838374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4">
          <a:extLst>
            <a:ext uri="{FF2B5EF4-FFF2-40B4-BE49-F238E27FC236}">
              <a16:creationId xmlns:a16="http://schemas.microsoft.com/office/drawing/2014/main" id="{7F48FA6F-738A-359E-9F4D-E60233FFA06A}"/>
            </a:ext>
          </a:extLst>
        </p:cNvPr>
        <p:cNvGrpSpPr/>
        <p:nvPr/>
      </p:nvGrpSpPr>
      <p:grpSpPr>
        <a:xfrm>
          <a:off x="0" y="0"/>
          <a:ext cx="0" cy="0"/>
          <a:chOff x="0" y="0"/>
          <a:chExt cx="0" cy="0"/>
        </a:xfrm>
      </p:grpSpPr>
      <p:sp>
        <p:nvSpPr>
          <p:cNvPr id="1375" name="Google Shape;1375;g54dda1946d_6_344:notes">
            <a:extLst>
              <a:ext uri="{FF2B5EF4-FFF2-40B4-BE49-F238E27FC236}">
                <a16:creationId xmlns:a16="http://schemas.microsoft.com/office/drawing/2014/main" id="{D15BA70C-83DE-E27C-438B-ED9506BBBBF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6" name="Google Shape;1376;g54dda1946d_6_344:notes">
            <a:extLst>
              <a:ext uri="{FF2B5EF4-FFF2-40B4-BE49-F238E27FC236}">
                <a16:creationId xmlns:a16="http://schemas.microsoft.com/office/drawing/2014/main" id="{2EA6A4CE-15BB-05FB-7EE8-5E2D39C0D15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048962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4">
          <a:extLst>
            <a:ext uri="{FF2B5EF4-FFF2-40B4-BE49-F238E27FC236}">
              <a16:creationId xmlns:a16="http://schemas.microsoft.com/office/drawing/2014/main" id="{4E27B369-3142-9348-A9E3-9D742A704849}"/>
            </a:ext>
          </a:extLst>
        </p:cNvPr>
        <p:cNvGrpSpPr/>
        <p:nvPr/>
      </p:nvGrpSpPr>
      <p:grpSpPr>
        <a:xfrm>
          <a:off x="0" y="0"/>
          <a:ext cx="0" cy="0"/>
          <a:chOff x="0" y="0"/>
          <a:chExt cx="0" cy="0"/>
        </a:xfrm>
      </p:grpSpPr>
      <p:sp>
        <p:nvSpPr>
          <p:cNvPr id="1375" name="Google Shape;1375;g54dda1946d_6_344:notes">
            <a:extLst>
              <a:ext uri="{FF2B5EF4-FFF2-40B4-BE49-F238E27FC236}">
                <a16:creationId xmlns:a16="http://schemas.microsoft.com/office/drawing/2014/main" id="{45791EE0-81CF-5A29-9C52-87DBFB4F886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6" name="Google Shape;1376;g54dda1946d_6_344:notes">
            <a:extLst>
              <a:ext uri="{FF2B5EF4-FFF2-40B4-BE49-F238E27FC236}">
                <a16:creationId xmlns:a16="http://schemas.microsoft.com/office/drawing/2014/main" id="{3A87B096-C7C2-B215-8B47-1C50CD73385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342202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3">
          <a:extLst>
            <a:ext uri="{FF2B5EF4-FFF2-40B4-BE49-F238E27FC236}">
              <a16:creationId xmlns:a16="http://schemas.microsoft.com/office/drawing/2014/main" id="{43DB01CC-C899-1807-C965-2BE2565B9C4C}"/>
            </a:ext>
          </a:extLst>
        </p:cNvPr>
        <p:cNvGrpSpPr/>
        <p:nvPr/>
      </p:nvGrpSpPr>
      <p:grpSpPr>
        <a:xfrm>
          <a:off x="0" y="0"/>
          <a:ext cx="0" cy="0"/>
          <a:chOff x="0" y="0"/>
          <a:chExt cx="0" cy="0"/>
        </a:xfrm>
      </p:grpSpPr>
      <p:sp>
        <p:nvSpPr>
          <p:cNvPr id="1244" name="Google Shape;1244;g1dfe0b786a0_0_0:notes">
            <a:extLst>
              <a:ext uri="{FF2B5EF4-FFF2-40B4-BE49-F238E27FC236}">
                <a16:creationId xmlns:a16="http://schemas.microsoft.com/office/drawing/2014/main" id="{8462C948-5D08-0D7D-40F4-67FFE0918D4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5" name="Google Shape;1245;g1dfe0b786a0_0_0:notes">
            <a:extLst>
              <a:ext uri="{FF2B5EF4-FFF2-40B4-BE49-F238E27FC236}">
                <a16:creationId xmlns:a16="http://schemas.microsoft.com/office/drawing/2014/main" id="{9C4C8FD0-5CDF-C731-CF6A-2D0BFB90DF8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817519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9"/>
        <p:cNvGrpSpPr/>
        <p:nvPr/>
      </p:nvGrpSpPr>
      <p:grpSpPr>
        <a:xfrm>
          <a:off x="0" y="0"/>
          <a:ext cx="0" cy="0"/>
          <a:chOff x="0" y="0"/>
          <a:chExt cx="0" cy="0"/>
        </a:xfrm>
      </p:grpSpPr>
      <p:sp>
        <p:nvSpPr>
          <p:cNvPr id="1460" name="Google Shape;1460;gd5260bdd85_0_2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1" name="Google Shape;1461;gd5260bdd85_0_2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9">
          <a:extLst>
            <a:ext uri="{FF2B5EF4-FFF2-40B4-BE49-F238E27FC236}">
              <a16:creationId xmlns:a16="http://schemas.microsoft.com/office/drawing/2014/main" id="{C6FC868B-F163-C20D-CCC5-F1C1030FC4C5}"/>
            </a:ext>
          </a:extLst>
        </p:cNvPr>
        <p:cNvGrpSpPr/>
        <p:nvPr/>
      </p:nvGrpSpPr>
      <p:grpSpPr>
        <a:xfrm>
          <a:off x="0" y="0"/>
          <a:ext cx="0" cy="0"/>
          <a:chOff x="0" y="0"/>
          <a:chExt cx="0" cy="0"/>
        </a:xfrm>
      </p:grpSpPr>
      <p:sp>
        <p:nvSpPr>
          <p:cNvPr id="1460" name="Google Shape;1460;gd5260bdd85_0_256:notes">
            <a:extLst>
              <a:ext uri="{FF2B5EF4-FFF2-40B4-BE49-F238E27FC236}">
                <a16:creationId xmlns:a16="http://schemas.microsoft.com/office/drawing/2014/main" id="{9652FEC2-BE42-04C6-F40A-712BC39BE58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1" name="Google Shape;1461;gd5260bdd85_0_256:notes">
            <a:extLst>
              <a:ext uri="{FF2B5EF4-FFF2-40B4-BE49-F238E27FC236}">
                <a16:creationId xmlns:a16="http://schemas.microsoft.com/office/drawing/2014/main" id="{609294A8-1F94-BC0D-DA89-C97E2967DDE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873472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3">
          <a:extLst>
            <a:ext uri="{FF2B5EF4-FFF2-40B4-BE49-F238E27FC236}">
              <a16:creationId xmlns:a16="http://schemas.microsoft.com/office/drawing/2014/main" id="{6545141D-05B1-45D7-3032-EE6C41E3EA97}"/>
            </a:ext>
          </a:extLst>
        </p:cNvPr>
        <p:cNvGrpSpPr/>
        <p:nvPr/>
      </p:nvGrpSpPr>
      <p:grpSpPr>
        <a:xfrm>
          <a:off x="0" y="0"/>
          <a:ext cx="0" cy="0"/>
          <a:chOff x="0" y="0"/>
          <a:chExt cx="0" cy="0"/>
        </a:xfrm>
      </p:grpSpPr>
      <p:sp>
        <p:nvSpPr>
          <p:cNvPr id="1244" name="Google Shape;1244;g1dfe0b786a0_0_0:notes">
            <a:extLst>
              <a:ext uri="{FF2B5EF4-FFF2-40B4-BE49-F238E27FC236}">
                <a16:creationId xmlns:a16="http://schemas.microsoft.com/office/drawing/2014/main" id="{77944C99-E867-CB4D-23B9-E15EA9AD831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5" name="Google Shape;1245;g1dfe0b786a0_0_0:notes">
            <a:extLst>
              <a:ext uri="{FF2B5EF4-FFF2-40B4-BE49-F238E27FC236}">
                <a16:creationId xmlns:a16="http://schemas.microsoft.com/office/drawing/2014/main" id="{123ACE4D-8467-B63C-94E6-DFC27F69882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451681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0"/>
        <p:cNvGrpSpPr/>
        <p:nvPr/>
      </p:nvGrpSpPr>
      <p:grpSpPr>
        <a:xfrm>
          <a:off x="0" y="0"/>
          <a:ext cx="0" cy="0"/>
          <a:chOff x="0" y="0"/>
          <a:chExt cx="0" cy="0"/>
        </a:xfrm>
      </p:grpSpPr>
      <p:sp>
        <p:nvSpPr>
          <p:cNvPr id="1501" name="Google Shape;1501;g54dda1946d_4_27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2" name="Google Shape;1502;g54dda1946d_4_27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0">
          <a:extLst>
            <a:ext uri="{FF2B5EF4-FFF2-40B4-BE49-F238E27FC236}">
              <a16:creationId xmlns:a16="http://schemas.microsoft.com/office/drawing/2014/main" id="{E509A4C2-4516-F046-155A-CF4CDE5F3963}"/>
            </a:ext>
          </a:extLst>
        </p:cNvPr>
        <p:cNvGrpSpPr/>
        <p:nvPr/>
      </p:nvGrpSpPr>
      <p:grpSpPr>
        <a:xfrm>
          <a:off x="0" y="0"/>
          <a:ext cx="0" cy="0"/>
          <a:chOff x="0" y="0"/>
          <a:chExt cx="0" cy="0"/>
        </a:xfrm>
      </p:grpSpPr>
      <p:sp>
        <p:nvSpPr>
          <p:cNvPr id="1501" name="Google Shape;1501;g54dda1946d_4_2738:notes">
            <a:extLst>
              <a:ext uri="{FF2B5EF4-FFF2-40B4-BE49-F238E27FC236}">
                <a16:creationId xmlns:a16="http://schemas.microsoft.com/office/drawing/2014/main" id="{C0F2EFA6-628B-559E-D217-7D8FA200142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2" name="Google Shape;1502;g54dda1946d_4_2738:notes">
            <a:extLst>
              <a:ext uri="{FF2B5EF4-FFF2-40B4-BE49-F238E27FC236}">
                <a16:creationId xmlns:a16="http://schemas.microsoft.com/office/drawing/2014/main" id="{124DFD65-2C21-6FE4-A066-AECBAB1BFD5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686610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0">
          <a:extLst>
            <a:ext uri="{FF2B5EF4-FFF2-40B4-BE49-F238E27FC236}">
              <a16:creationId xmlns:a16="http://schemas.microsoft.com/office/drawing/2014/main" id="{48C04323-640C-D80F-93BF-49A40F85ECB4}"/>
            </a:ext>
          </a:extLst>
        </p:cNvPr>
        <p:cNvGrpSpPr/>
        <p:nvPr/>
      </p:nvGrpSpPr>
      <p:grpSpPr>
        <a:xfrm>
          <a:off x="0" y="0"/>
          <a:ext cx="0" cy="0"/>
          <a:chOff x="0" y="0"/>
          <a:chExt cx="0" cy="0"/>
        </a:xfrm>
      </p:grpSpPr>
      <p:sp>
        <p:nvSpPr>
          <p:cNvPr id="1501" name="Google Shape;1501;g54dda1946d_4_2738:notes">
            <a:extLst>
              <a:ext uri="{FF2B5EF4-FFF2-40B4-BE49-F238E27FC236}">
                <a16:creationId xmlns:a16="http://schemas.microsoft.com/office/drawing/2014/main" id="{E9C6B09C-43AA-B0D2-0A2D-639DFB955F4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2" name="Google Shape;1502;g54dda1946d_4_2738:notes">
            <a:extLst>
              <a:ext uri="{FF2B5EF4-FFF2-40B4-BE49-F238E27FC236}">
                <a16:creationId xmlns:a16="http://schemas.microsoft.com/office/drawing/2014/main" id="{434FE66B-809B-48F1-771A-7F8D213516C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651465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0">
          <a:extLst>
            <a:ext uri="{FF2B5EF4-FFF2-40B4-BE49-F238E27FC236}">
              <a16:creationId xmlns:a16="http://schemas.microsoft.com/office/drawing/2014/main" id="{3A5C2A07-9974-E667-A472-BF034AA3D137}"/>
            </a:ext>
          </a:extLst>
        </p:cNvPr>
        <p:cNvGrpSpPr/>
        <p:nvPr/>
      </p:nvGrpSpPr>
      <p:grpSpPr>
        <a:xfrm>
          <a:off x="0" y="0"/>
          <a:ext cx="0" cy="0"/>
          <a:chOff x="0" y="0"/>
          <a:chExt cx="0" cy="0"/>
        </a:xfrm>
      </p:grpSpPr>
      <p:sp>
        <p:nvSpPr>
          <p:cNvPr id="1501" name="Google Shape;1501;g54dda1946d_4_2738:notes">
            <a:extLst>
              <a:ext uri="{FF2B5EF4-FFF2-40B4-BE49-F238E27FC236}">
                <a16:creationId xmlns:a16="http://schemas.microsoft.com/office/drawing/2014/main" id="{3013E934-4B7D-66FD-A55D-2DF6610917C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2" name="Google Shape;1502;g54dda1946d_4_2738:notes">
            <a:extLst>
              <a:ext uri="{FF2B5EF4-FFF2-40B4-BE49-F238E27FC236}">
                <a16:creationId xmlns:a16="http://schemas.microsoft.com/office/drawing/2014/main" id="{3462FD0E-C1A0-DA50-777D-4395B479857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203584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0">
          <a:extLst>
            <a:ext uri="{FF2B5EF4-FFF2-40B4-BE49-F238E27FC236}">
              <a16:creationId xmlns:a16="http://schemas.microsoft.com/office/drawing/2014/main" id="{07D8F832-2739-5859-CB72-05B11D5D96B1}"/>
            </a:ext>
          </a:extLst>
        </p:cNvPr>
        <p:cNvGrpSpPr/>
        <p:nvPr/>
      </p:nvGrpSpPr>
      <p:grpSpPr>
        <a:xfrm>
          <a:off x="0" y="0"/>
          <a:ext cx="0" cy="0"/>
          <a:chOff x="0" y="0"/>
          <a:chExt cx="0" cy="0"/>
        </a:xfrm>
      </p:grpSpPr>
      <p:sp>
        <p:nvSpPr>
          <p:cNvPr id="1501" name="Google Shape;1501;g54dda1946d_4_2738:notes">
            <a:extLst>
              <a:ext uri="{FF2B5EF4-FFF2-40B4-BE49-F238E27FC236}">
                <a16:creationId xmlns:a16="http://schemas.microsoft.com/office/drawing/2014/main" id="{A5AC8598-B00A-2BA8-B086-91F1D42FAB0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2" name="Google Shape;1502;g54dda1946d_4_2738:notes">
            <a:extLst>
              <a:ext uri="{FF2B5EF4-FFF2-40B4-BE49-F238E27FC236}">
                <a16:creationId xmlns:a16="http://schemas.microsoft.com/office/drawing/2014/main" id="{1C8A3E14-2885-5153-B3B7-C8C6E32D890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22536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0">
          <a:extLst>
            <a:ext uri="{FF2B5EF4-FFF2-40B4-BE49-F238E27FC236}">
              <a16:creationId xmlns:a16="http://schemas.microsoft.com/office/drawing/2014/main" id="{23D821E7-728D-627A-D646-1B2B58DC6AB4}"/>
            </a:ext>
          </a:extLst>
        </p:cNvPr>
        <p:cNvGrpSpPr/>
        <p:nvPr/>
      </p:nvGrpSpPr>
      <p:grpSpPr>
        <a:xfrm>
          <a:off x="0" y="0"/>
          <a:ext cx="0" cy="0"/>
          <a:chOff x="0" y="0"/>
          <a:chExt cx="0" cy="0"/>
        </a:xfrm>
      </p:grpSpPr>
      <p:sp>
        <p:nvSpPr>
          <p:cNvPr id="1501" name="Google Shape;1501;g54dda1946d_4_2738:notes">
            <a:extLst>
              <a:ext uri="{FF2B5EF4-FFF2-40B4-BE49-F238E27FC236}">
                <a16:creationId xmlns:a16="http://schemas.microsoft.com/office/drawing/2014/main" id="{8BA10E4E-401A-C526-1B53-B74F8747C51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2" name="Google Shape;1502;g54dda1946d_4_2738:notes">
            <a:extLst>
              <a:ext uri="{FF2B5EF4-FFF2-40B4-BE49-F238E27FC236}">
                <a16:creationId xmlns:a16="http://schemas.microsoft.com/office/drawing/2014/main" id="{3BD64CC8-E79A-28C0-DA95-5448BDCCD57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257041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0">
          <a:extLst>
            <a:ext uri="{FF2B5EF4-FFF2-40B4-BE49-F238E27FC236}">
              <a16:creationId xmlns:a16="http://schemas.microsoft.com/office/drawing/2014/main" id="{920ADDA8-D048-CFAE-B730-05A3A017A224}"/>
            </a:ext>
          </a:extLst>
        </p:cNvPr>
        <p:cNvGrpSpPr/>
        <p:nvPr/>
      </p:nvGrpSpPr>
      <p:grpSpPr>
        <a:xfrm>
          <a:off x="0" y="0"/>
          <a:ext cx="0" cy="0"/>
          <a:chOff x="0" y="0"/>
          <a:chExt cx="0" cy="0"/>
        </a:xfrm>
      </p:grpSpPr>
      <p:sp>
        <p:nvSpPr>
          <p:cNvPr id="1501" name="Google Shape;1501;g54dda1946d_4_2738:notes">
            <a:extLst>
              <a:ext uri="{FF2B5EF4-FFF2-40B4-BE49-F238E27FC236}">
                <a16:creationId xmlns:a16="http://schemas.microsoft.com/office/drawing/2014/main" id="{BE2B18BC-4A40-7EC8-850D-76A971BC7A4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2" name="Google Shape;1502;g54dda1946d_4_2738:notes">
            <a:extLst>
              <a:ext uri="{FF2B5EF4-FFF2-40B4-BE49-F238E27FC236}">
                <a16:creationId xmlns:a16="http://schemas.microsoft.com/office/drawing/2014/main" id="{784C75BB-9091-52A7-127D-D2272158670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37866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0"/>
        <p:cNvGrpSpPr/>
        <p:nvPr/>
      </p:nvGrpSpPr>
      <p:grpSpPr>
        <a:xfrm>
          <a:off x="0" y="0"/>
          <a:ext cx="0" cy="0"/>
          <a:chOff x="0" y="0"/>
          <a:chExt cx="0" cy="0"/>
        </a:xfrm>
      </p:grpSpPr>
      <p:sp>
        <p:nvSpPr>
          <p:cNvPr id="1501" name="Google Shape;1501;g54dda1946d_4_27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2" name="Google Shape;1502;g54dda1946d_4_27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537540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2"/>
        <p:cNvGrpSpPr/>
        <p:nvPr/>
      </p:nvGrpSpPr>
      <p:grpSpPr>
        <a:xfrm>
          <a:off x="0" y="0"/>
          <a:ext cx="0" cy="0"/>
          <a:chOff x="0" y="0"/>
          <a:chExt cx="0" cy="0"/>
        </a:xfrm>
      </p:grpSpPr>
      <p:sp>
        <p:nvSpPr>
          <p:cNvPr id="1823" name="Google Shape;1823;g20f4d7b453e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4" name="Google Shape;1824;g20f4d7b453e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9"/>
        <p:cNvGrpSpPr/>
        <p:nvPr/>
      </p:nvGrpSpPr>
      <p:grpSpPr>
        <a:xfrm>
          <a:off x="0" y="0"/>
          <a:ext cx="0" cy="0"/>
          <a:chOff x="0" y="0"/>
          <a:chExt cx="0" cy="0"/>
        </a:xfrm>
      </p:grpSpPr>
      <p:sp>
        <p:nvSpPr>
          <p:cNvPr id="2240" name="Google Shape;2240;gec9722e163_0_2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41" name="Google Shape;2241;gec9722e163_0_2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1"/>
        <p:cNvGrpSpPr/>
        <p:nvPr/>
      </p:nvGrpSpPr>
      <p:grpSpPr>
        <a:xfrm>
          <a:off x="0" y="0"/>
          <a:ext cx="0" cy="0"/>
          <a:chOff x="0" y="0"/>
          <a:chExt cx="0" cy="0"/>
        </a:xfrm>
      </p:grpSpPr>
      <p:sp>
        <p:nvSpPr>
          <p:cNvPr id="2072" name="Google Shape;2072;g20f4d7b453e_0_6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3" name="Google Shape;2073;g20f4d7b453e_0_6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0"/>
        <p:cNvGrpSpPr/>
        <p:nvPr/>
      </p:nvGrpSpPr>
      <p:grpSpPr>
        <a:xfrm>
          <a:off x="0" y="0"/>
          <a:ext cx="0" cy="0"/>
          <a:chOff x="0" y="0"/>
          <a:chExt cx="0" cy="0"/>
        </a:xfrm>
      </p:grpSpPr>
      <p:sp>
        <p:nvSpPr>
          <p:cNvPr id="1891" name="Google Shape;1891;g20f4d7b453e_0_1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2" name="Google Shape;1892;g20f4d7b453e_0_1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1"/>
        </a:solid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713313" y="790150"/>
            <a:ext cx="4683900" cy="1545900"/>
          </a:xfrm>
          <a:prstGeom prst="rect">
            <a:avLst/>
          </a:prstGeom>
        </p:spPr>
        <p:txBody>
          <a:bodyPr spcFirstLastPara="1" wrap="square" lIns="91425" tIns="91425" rIns="91425" bIns="91425" anchor="b" anchorCtr="0">
            <a:noAutofit/>
          </a:bodyPr>
          <a:lstStyle>
            <a:lvl1pPr lvl="0" rtl="0">
              <a:lnSpc>
                <a:spcPct val="90000"/>
              </a:lnSpc>
              <a:spcBef>
                <a:spcPts val="0"/>
              </a:spcBef>
              <a:spcAft>
                <a:spcPts val="0"/>
              </a:spcAft>
              <a:buSzPts val="5000"/>
              <a:buNone/>
              <a:defRPr sz="4400"/>
            </a:lvl1pPr>
            <a:lvl2pPr lvl="1" algn="ctr" rtl="0">
              <a:spcBef>
                <a:spcPts val="0"/>
              </a:spcBef>
              <a:spcAft>
                <a:spcPts val="0"/>
              </a:spcAft>
              <a:buSzPts val="5000"/>
              <a:buNone/>
              <a:defRPr sz="5000"/>
            </a:lvl2pPr>
            <a:lvl3pPr lvl="2" algn="ctr" rtl="0">
              <a:spcBef>
                <a:spcPts val="0"/>
              </a:spcBef>
              <a:spcAft>
                <a:spcPts val="0"/>
              </a:spcAft>
              <a:buSzPts val="5000"/>
              <a:buNone/>
              <a:defRPr sz="5000"/>
            </a:lvl3pPr>
            <a:lvl4pPr lvl="3" algn="ctr" rtl="0">
              <a:spcBef>
                <a:spcPts val="0"/>
              </a:spcBef>
              <a:spcAft>
                <a:spcPts val="0"/>
              </a:spcAft>
              <a:buSzPts val="5000"/>
              <a:buNone/>
              <a:defRPr sz="5000"/>
            </a:lvl4pPr>
            <a:lvl5pPr lvl="4" algn="ctr" rtl="0">
              <a:spcBef>
                <a:spcPts val="0"/>
              </a:spcBef>
              <a:spcAft>
                <a:spcPts val="0"/>
              </a:spcAft>
              <a:buSzPts val="5000"/>
              <a:buNone/>
              <a:defRPr sz="5000"/>
            </a:lvl5pPr>
            <a:lvl6pPr lvl="5" algn="ctr" rtl="0">
              <a:spcBef>
                <a:spcPts val="0"/>
              </a:spcBef>
              <a:spcAft>
                <a:spcPts val="0"/>
              </a:spcAft>
              <a:buSzPts val="5000"/>
              <a:buNone/>
              <a:defRPr sz="5000"/>
            </a:lvl6pPr>
            <a:lvl7pPr lvl="6" algn="ctr" rtl="0">
              <a:spcBef>
                <a:spcPts val="0"/>
              </a:spcBef>
              <a:spcAft>
                <a:spcPts val="0"/>
              </a:spcAft>
              <a:buSzPts val="5000"/>
              <a:buNone/>
              <a:defRPr sz="5000"/>
            </a:lvl7pPr>
            <a:lvl8pPr lvl="7" algn="ctr" rtl="0">
              <a:spcBef>
                <a:spcPts val="0"/>
              </a:spcBef>
              <a:spcAft>
                <a:spcPts val="0"/>
              </a:spcAft>
              <a:buSzPts val="5000"/>
              <a:buNone/>
              <a:defRPr sz="5000"/>
            </a:lvl8pPr>
            <a:lvl9pPr lvl="8" algn="ctr" rtl="0">
              <a:spcBef>
                <a:spcPts val="0"/>
              </a:spcBef>
              <a:spcAft>
                <a:spcPts val="0"/>
              </a:spcAft>
              <a:buSzPts val="5000"/>
              <a:buNone/>
              <a:defRPr sz="5000"/>
            </a:lvl9pPr>
          </a:lstStyle>
          <a:p>
            <a:endParaRPr/>
          </a:p>
        </p:txBody>
      </p:sp>
      <p:sp>
        <p:nvSpPr>
          <p:cNvPr id="10" name="Google Shape;10;p2"/>
          <p:cNvSpPr txBox="1">
            <a:spLocks noGrp="1"/>
          </p:cNvSpPr>
          <p:nvPr>
            <p:ph type="subTitle" idx="1"/>
          </p:nvPr>
        </p:nvSpPr>
        <p:spPr>
          <a:xfrm>
            <a:off x="713225" y="2336050"/>
            <a:ext cx="4683900" cy="3615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sz="1400">
                <a:latin typeface="Albert Sans"/>
                <a:ea typeface="Albert Sans"/>
                <a:cs typeface="Albert Sans"/>
                <a:sym typeface="Albert Sans"/>
              </a:defRPr>
            </a:lvl1pPr>
            <a:lvl2pPr lvl="1" algn="ctr" rtl="0">
              <a:lnSpc>
                <a:spcPct val="100000"/>
              </a:lnSpc>
              <a:spcBef>
                <a:spcPts val="0"/>
              </a:spcBef>
              <a:spcAft>
                <a:spcPts val="0"/>
              </a:spcAft>
              <a:buSzPts val="3000"/>
              <a:buNone/>
              <a:defRPr sz="3000"/>
            </a:lvl2pPr>
            <a:lvl3pPr lvl="2" algn="ctr" rtl="0">
              <a:lnSpc>
                <a:spcPct val="100000"/>
              </a:lnSpc>
              <a:spcBef>
                <a:spcPts val="0"/>
              </a:spcBef>
              <a:spcAft>
                <a:spcPts val="0"/>
              </a:spcAft>
              <a:buSzPts val="3000"/>
              <a:buNone/>
              <a:defRPr sz="3000"/>
            </a:lvl3pPr>
            <a:lvl4pPr lvl="3" algn="ctr" rtl="0">
              <a:lnSpc>
                <a:spcPct val="100000"/>
              </a:lnSpc>
              <a:spcBef>
                <a:spcPts val="0"/>
              </a:spcBef>
              <a:spcAft>
                <a:spcPts val="0"/>
              </a:spcAft>
              <a:buSzPts val="3000"/>
              <a:buNone/>
              <a:defRPr sz="3000"/>
            </a:lvl4pPr>
            <a:lvl5pPr lvl="4" algn="ctr" rtl="0">
              <a:lnSpc>
                <a:spcPct val="100000"/>
              </a:lnSpc>
              <a:spcBef>
                <a:spcPts val="0"/>
              </a:spcBef>
              <a:spcAft>
                <a:spcPts val="0"/>
              </a:spcAft>
              <a:buSzPts val="3000"/>
              <a:buNone/>
              <a:defRPr sz="3000"/>
            </a:lvl5pPr>
            <a:lvl6pPr lvl="5" algn="ctr" rtl="0">
              <a:lnSpc>
                <a:spcPct val="100000"/>
              </a:lnSpc>
              <a:spcBef>
                <a:spcPts val="0"/>
              </a:spcBef>
              <a:spcAft>
                <a:spcPts val="0"/>
              </a:spcAft>
              <a:buSzPts val="3000"/>
              <a:buNone/>
              <a:defRPr sz="3000"/>
            </a:lvl6pPr>
            <a:lvl7pPr lvl="6" algn="ctr" rtl="0">
              <a:lnSpc>
                <a:spcPct val="100000"/>
              </a:lnSpc>
              <a:spcBef>
                <a:spcPts val="0"/>
              </a:spcBef>
              <a:spcAft>
                <a:spcPts val="0"/>
              </a:spcAft>
              <a:buSzPts val="3000"/>
              <a:buNone/>
              <a:defRPr sz="3000"/>
            </a:lvl7pPr>
            <a:lvl8pPr lvl="7" algn="ctr" rtl="0">
              <a:lnSpc>
                <a:spcPct val="100000"/>
              </a:lnSpc>
              <a:spcBef>
                <a:spcPts val="0"/>
              </a:spcBef>
              <a:spcAft>
                <a:spcPts val="0"/>
              </a:spcAft>
              <a:buSzPts val="3000"/>
              <a:buNone/>
              <a:defRPr sz="3000"/>
            </a:lvl8pPr>
            <a:lvl9pPr lvl="8" algn="ctr" rtl="0">
              <a:lnSpc>
                <a:spcPct val="100000"/>
              </a:lnSpc>
              <a:spcBef>
                <a:spcPts val="0"/>
              </a:spcBef>
              <a:spcAft>
                <a:spcPts val="0"/>
              </a:spcAft>
              <a:buSzPts val="3000"/>
              <a:buNone/>
              <a:defRPr sz="3000"/>
            </a:lvl9pPr>
          </a:lstStyle>
          <a:p>
            <a:endParaRPr/>
          </a:p>
        </p:txBody>
      </p:sp>
      <p:sp>
        <p:nvSpPr>
          <p:cNvPr id="11" name="Google Shape;11;p2"/>
          <p:cNvSpPr/>
          <p:nvPr/>
        </p:nvSpPr>
        <p:spPr>
          <a:xfrm>
            <a:off x="6719668" y="0"/>
            <a:ext cx="2433300" cy="51702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ato"/>
              <a:ea typeface="Lato"/>
              <a:cs typeface="Lato"/>
              <a:sym typeface="Lato"/>
            </a:endParaRPr>
          </a:p>
        </p:txBody>
      </p:sp>
      <p:sp>
        <p:nvSpPr>
          <p:cNvPr id="12" name="Google Shape;12;p2"/>
          <p:cNvSpPr/>
          <p:nvPr/>
        </p:nvSpPr>
        <p:spPr>
          <a:xfrm>
            <a:off x="519725" y="790150"/>
            <a:ext cx="193500" cy="1935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ato"/>
              <a:ea typeface="Lato"/>
              <a:cs typeface="Lato"/>
              <a:sym typeface="Lato"/>
            </a:endParaRPr>
          </a:p>
        </p:txBody>
      </p:sp>
      <p:grpSp>
        <p:nvGrpSpPr>
          <p:cNvPr id="13" name="Google Shape;13;p2"/>
          <p:cNvGrpSpPr/>
          <p:nvPr/>
        </p:nvGrpSpPr>
        <p:grpSpPr>
          <a:xfrm>
            <a:off x="262875" y="-369875"/>
            <a:ext cx="9204625" cy="5966075"/>
            <a:chOff x="262875" y="-369875"/>
            <a:chExt cx="9204625" cy="5966075"/>
          </a:xfrm>
        </p:grpSpPr>
        <p:grpSp>
          <p:nvGrpSpPr>
            <p:cNvPr id="14" name="Google Shape;14;p2"/>
            <p:cNvGrpSpPr/>
            <p:nvPr/>
          </p:nvGrpSpPr>
          <p:grpSpPr>
            <a:xfrm>
              <a:off x="262875" y="3299100"/>
              <a:ext cx="3199575" cy="2297100"/>
              <a:chOff x="262875" y="3299100"/>
              <a:chExt cx="3199575" cy="2297100"/>
            </a:xfrm>
          </p:grpSpPr>
          <p:sp>
            <p:nvSpPr>
              <p:cNvPr id="15" name="Google Shape;15;p2"/>
              <p:cNvSpPr/>
              <p:nvPr/>
            </p:nvSpPr>
            <p:spPr>
              <a:xfrm>
                <a:off x="3088925" y="3299100"/>
                <a:ext cx="373525" cy="616325"/>
              </a:xfrm>
              <a:custGeom>
                <a:avLst/>
                <a:gdLst/>
                <a:ahLst/>
                <a:cxnLst/>
                <a:rect l="l" t="t" r="r" b="b"/>
                <a:pathLst>
                  <a:path w="14941" h="24653" extrusionOk="0">
                    <a:moveTo>
                      <a:pt x="0" y="0"/>
                    </a:moveTo>
                    <a:lnTo>
                      <a:pt x="5322" y="19984"/>
                    </a:lnTo>
                    <a:lnTo>
                      <a:pt x="14941" y="24653"/>
                    </a:lnTo>
                  </a:path>
                </a:pathLst>
              </a:custGeom>
              <a:noFill/>
              <a:ln w="9525" cap="flat" cmpd="sng">
                <a:solidFill>
                  <a:schemeClr val="accent2"/>
                </a:solidFill>
                <a:prstDash val="solid"/>
                <a:round/>
                <a:headEnd type="oval" w="med" len="med"/>
                <a:tailEnd type="oval" w="med" len="med"/>
              </a:ln>
            </p:spPr>
          </p:sp>
          <p:cxnSp>
            <p:nvCxnSpPr>
              <p:cNvPr id="16" name="Google Shape;16;p2"/>
              <p:cNvCxnSpPr/>
              <p:nvPr/>
            </p:nvCxnSpPr>
            <p:spPr>
              <a:xfrm flipH="1">
                <a:off x="2764475" y="3798700"/>
                <a:ext cx="457500" cy="382800"/>
              </a:xfrm>
              <a:prstGeom prst="straightConnector1">
                <a:avLst/>
              </a:prstGeom>
              <a:noFill/>
              <a:ln w="9525" cap="flat" cmpd="sng">
                <a:solidFill>
                  <a:schemeClr val="accent2"/>
                </a:solidFill>
                <a:prstDash val="solid"/>
                <a:round/>
                <a:headEnd type="none" w="med" len="med"/>
                <a:tailEnd type="oval" w="med" len="med"/>
              </a:ln>
            </p:spPr>
          </p:cxnSp>
          <p:sp>
            <p:nvSpPr>
              <p:cNvPr id="17" name="Google Shape;17;p2"/>
              <p:cNvSpPr/>
              <p:nvPr/>
            </p:nvSpPr>
            <p:spPr>
              <a:xfrm>
                <a:off x="2554150" y="4389100"/>
                <a:ext cx="768150" cy="693525"/>
              </a:xfrm>
              <a:custGeom>
                <a:avLst/>
                <a:gdLst/>
                <a:ahLst/>
                <a:cxnLst/>
                <a:rect l="l" t="t" r="r" b="b"/>
                <a:pathLst>
                  <a:path w="30726" h="27741" extrusionOk="0">
                    <a:moveTo>
                      <a:pt x="0" y="0"/>
                    </a:moveTo>
                    <a:lnTo>
                      <a:pt x="4565" y="14047"/>
                    </a:lnTo>
                    <a:lnTo>
                      <a:pt x="30726" y="27741"/>
                    </a:lnTo>
                  </a:path>
                </a:pathLst>
              </a:custGeom>
              <a:noFill/>
              <a:ln w="9525" cap="flat" cmpd="sng">
                <a:solidFill>
                  <a:schemeClr val="accent2"/>
                </a:solidFill>
                <a:prstDash val="solid"/>
                <a:round/>
                <a:headEnd type="oval" w="med" len="med"/>
                <a:tailEnd type="oval" w="med" len="med"/>
              </a:ln>
            </p:spPr>
          </p:sp>
          <p:sp>
            <p:nvSpPr>
              <p:cNvPr id="18" name="Google Shape;18;p2"/>
              <p:cNvSpPr/>
              <p:nvPr/>
            </p:nvSpPr>
            <p:spPr>
              <a:xfrm>
                <a:off x="2009850" y="3853600"/>
                <a:ext cx="1417775" cy="1593350"/>
              </a:xfrm>
              <a:custGeom>
                <a:avLst/>
                <a:gdLst/>
                <a:ahLst/>
                <a:cxnLst/>
                <a:rect l="l" t="t" r="r" b="b"/>
                <a:pathLst>
                  <a:path w="56711" h="63734" extrusionOk="0">
                    <a:moveTo>
                      <a:pt x="0" y="0"/>
                    </a:moveTo>
                    <a:lnTo>
                      <a:pt x="5619" y="19314"/>
                    </a:lnTo>
                    <a:lnTo>
                      <a:pt x="14398" y="24054"/>
                    </a:lnTo>
                    <a:lnTo>
                      <a:pt x="18260" y="40909"/>
                    </a:lnTo>
                    <a:lnTo>
                      <a:pt x="56711" y="63734"/>
                    </a:lnTo>
                  </a:path>
                </a:pathLst>
              </a:custGeom>
              <a:noFill/>
              <a:ln w="9525" cap="flat" cmpd="sng">
                <a:solidFill>
                  <a:schemeClr val="accent2"/>
                </a:solidFill>
                <a:prstDash val="solid"/>
                <a:round/>
                <a:headEnd type="oval" w="med" len="med"/>
                <a:tailEnd type="oval" w="med" len="med"/>
              </a:ln>
            </p:spPr>
          </p:sp>
          <p:sp>
            <p:nvSpPr>
              <p:cNvPr id="19" name="Google Shape;19;p2"/>
              <p:cNvSpPr/>
              <p:nvPr/>
            </p:nvSpPr>
            <p:spPr>
              <a:xfrm>
                <a:off x="1676275" y="3721925"/>
                <a:ext cx="1479225" cy="1874275"/>
              </a:xfrm>
              <a:custGeom>
                <a:avLst/>
                <a:gdLst/>
                <a:ahLst/>
                <a:cxnLst/>
                <a:rect l="l" t="t" r="r" b="b"/>
                <a:pathLst>
                  <a:path w="59169" h="74971" extrusionOk="0">
                    <a:moveTo>
                      <a:pt x="0" y="0"/>
                    </a:moveTo>
                    <a:lnTo>
                      <a:pt x="8076" y="28443"/>
                    </a:lnTo>
                    <a:lnTo>
                      <a:pt x="19313" y="35993"/>
                    </a:lnTo>
                    <a:lnTo>
                      <a:pt x="23351" y="51093"/>
                    </a:lnTo>
                    <a:lnTo>
                      <a:pt x="59169" y="74971"/>
                    </a:lnTo>
                  </a:path>
                </a:pathLst>
              </a:custGeom>
              <a:noFill/>
              <a:ln w="9525" cap="flat" cmpd="sng">
                <a:solidFill>
                  <a:schemeClr val="accent2"/>
                </a:solidFill>
                <a:prstDash val="solid"/>
                <a:round/>
                <a:headEnd type="oval" w="med" len="med"/>
                <a:tailEnd type="oval" w="med" len="med"/>
              </a:ln>
            </p:spPr>
          </p:sp>
          <p:sp>
            <p:nvSpPr>
              <p:cNvPr id="20" name="Google Shape;20;p2"/>
              <p:cNvSpPr/>
              <p:nvPr/>
            </p:nvSpPr>
            <p:spPr>
              <a:xfrm>
                <a:off x="359450" y="4064300"/>
                <a:ext cx="904200" cy="544275"/>
              </a:xfrm>
              <a:custGeom>
                <a:avLst/>
                <a:gdLst/>
                <a:ahLst/>
                <a:cxnLst/>
                <a:rect l="l" t="t" r="r" b="b"/>
                <a:pathLst>
                  <a:path w="36168" h="21771" extrusionOk="0">
                    <a:moveTo>
                      <a:pt x="0" y="21771"/>
                    </a:moveTo>
                    <a:lnTo>
                      <a:pt x="11763" y="6672"/>
                    </a:lnTo>
                    <a:lnTo>
                      <a:pt x="36168" y="0"/>
                    </a:lnTo>
                  </a:path>
                </a:pathLst>
              </a:custGeom>
              <a:noFill/>
              <a:ln w="9525" cap="flat" cmpd="sng">
                <a:solidFill>
                  <a:schemeClr val="accent2"/>
                </a:solidFill>
                <a:prstDash val="solid"/>
                <a:round/>
                <a:headEnd type="oval" w="med" len="med"/>
                <a:tailEnd type="oval" w="med" len="med"/>
              </a:ln>
            </p:spPr>
          </p:sp>
          <p:sp>
            <p:nvSpPr>
              <p:cNvPr id="21" name="Google Shape;21;p2"/>
              <p:cNvSpPr/>
              <p:nvPr/>
            </p:nvSpPr>
            <p:spPr>
              <a:xfrm>
                <a:off x="262875" y="4323275"/>
                <a:ext cx="1479225" cy="553050"/>
              </a:xfrm>
              <a:custGeom>
                <a:avLst/>
                <a:gdLst/>
                <a:ahLst/>
                <a:cxnLst/>
                <a:rect l="l" t="t" r="r" b="b"/>
                <a:pathLst>
                  <a:path w="59169" h="22122" extrusionOk="0">
                    <a:moveTo>
                      <a:pt x="0" y="22122"/>
                    </a:moveTo>
                    <a:lnTo>
                      <a:pt x="15100" y="17909"/>
                    </a:lnTo>
                    <a:lnTo>
                      <a:pt x="18962" y="7550"/>
                    </a:lnTo>
                    <a:lnTo>
                      <a:pt x="46703" y="0"/>
                    </a:lnTo>
                    <a:lnTo>
                      <a:pt x="59169" y="7901"/>
                    </a:lnTo>
                  </a:path>
                </a:pathLst>
              </a:custGeom>
              <a:noFill/>
              <a:ln w="9525" cap="flat" cmpd="sng">
                <a:solidFill>
                  <a:schemeClr val="accent2"/>
                </a:solidFill>
                <a:prstDash val="solid"/>
                <a:round/>
                <a:headEnd type="oval" w="med" len="med"/>
                <a:tailEnd type="oval" w="med" len="med"/>
              </a:ln>
            </p:spPr>
          </p:sp>
          <p:sp>
            <p:nvSpPr>
              <p:cNvPr id="22" name="Google Shape;22;p2"/>
              <p:cNvSpPr/>
              <p:nvPr/>
            </p:nvSpPr>
            <p:spPr>
              <a:xfrm>
                <a:off x="398950" y="4810500"/>
                <a:ext cx="724250" cy="632075"/>
              </a:xfrm>
              <a:custGeom>
                <a:avLst/>
                <a:gdLst/>
                <a:ahLst/>
                <a:cxnLst/>
                <a:rect l="l" t="t" r="r" b="b"/>
                <a:pathLst>
                  <a:path w="28970" h="25283" extrusionOk="0">
                    <a:moveTo>
                      <a:pt x="28970" y="0"/>
                    </a:moveTo>
                    <a:lnTo>
                      <a:pt x="25107" y="25283"/>
                    </a:lnTo>
                    <a:lnTo>
                      <a:pt x="0" y="21069"/>
                    </a:lnTo>
                  </a:path>
                </a:pathLst>
              </a:custGeom>
              <a:noFill/>
              <a:ln w="9525" cap="flat" cmpd="sng">
                <a:solidFill>
                  <a:schemeClr val="accent2"/>
                </a:solidFill>
                <a:prstDash val="solid"/>
                <a:round/>
                <a:headEnd type="oval" w="med" len="med"/>
                <a:tailEnd type="oval" w="med" len="med"/>
              </a:ln>
            </p:spPr>
          </p:sp>
          <p:sp>
            <p:nvSpPr>
              <p:cNvPr id="23" name="Google Shape;23;p2"/>
              <p:cNvSpPr/>
              <p:nvPr/>
            </p:nvSpPr>
            <p:spPr>
              <a:xfrm>
                <a:off x="1382175" y="4648075"/>
                <a:ext cx="408225" cy="684750"/>
              </a:xfrm>
              <a:custGeom>
                <a:avLst/>
                <a:gdLst/>
                <a:ahLst/>
                <a:cxnLst/>
                <a:rect l="l" t="t" r="r" b="b"/>
                <a:pathLst>
                  <a:path w="16329" h="27390" extrusionOk="0">
                    <a:moveTo>
                      <a:pt x="0" y="0"/>
                    </a:moveTo>
                    <a:lnTo>
                      <a:pt x="16329" y="27390"/>
                    </a:lnTo>
                  </a:path>
                </a:pathLst>
              </a:custGeom>
              <a:noFill/>
              <a:ln w="9525" cap="flat" cmpd="sng">
                <a:solidFill>
                  <a:schemeClr val="accent2"/>
                </a:solidFill>
                <a:prstDash val="solid"/>
                <a:round/>
                <a:headEnd type="oval" w="med" len="med"/>
                <a:tailEnd type="oval" w="med" len="med"/>
              </a:ln>
            </p:spPr>
          </p:sp>
          <p:cxnSp>
            <p:nvCxnSpPr>
              <p:cNvPr id="24" name="Google Shape;24;p2"/>
              <p:cNvCxnSpPr/>
              <p:nvPr/>
            </p:nvCxnSpPr>
            <p:spPr>
              <a:xfrm rot="10800000" flipH="1">
                <a:off x="1562150" y="4775350"/>
                <a:ext cx="324900" cy="180000"/>
              </a:xfrm>
              <a:prstGeom prst="straightConnector1">
                <a:avLst/>
              </a:prstGeom>
              <a:noFill/>
              <a:ln w="9525" cap="flat" cmpd="sng">
                <a:solidFill>
                  <a:schemeClr val="accent2"/>
                </a:solidFill>
                <a:prstDash val="solid"/>
                <a:round/>
                <a:headEnd type="none" w="med" len="med"/>
                <a:tailEnd type="oval" w="med" len="med"/>
              </a:ln>
            </p:spPr>
          </p:cxnSp>
        </p:grpSp>
        <p:grpSp>
          <p:nvGrpSpPr>
            <p:cNvPr id="25" name="Google Shape;25;p2"/>
            <p:cNvGrpSpPr/>
            <p:nvPr/>
          </p:nvGrpSpPr>
          <p:grpSpPr>
            <a:xfrm>
              <a:off x="7038750" y="-369875"/>
              <a:ext cx="2428750" cy="1546200"/>
              <a:chOff x="7038750" y="-369875"/>
              <a:chExt cx="2428750" cy="1546200"/>
            </a:xfrm>
          </p:grpSpPr>
          <p:sp>
            <p:nvSpPr>
              <p:cNvPr id="26" name="Google Shape;26;p2"/>
              <p:cNvSpPr/>
              <p:nvPr/>
            </p:nvSpPr>
            <p:spPr>
              <a:xfrm>
                <a:off x="7038750" y="530475"/>
                <a:ext cx="611800" cy="333725"/>
              </a:xfrm>
              <a:custGeom>
                <a:avLst/>
                <a:gdLst/>
                <a:ahLst/>
                <a:cxnLst/>
                <a:rect l="l" t="t" r="r" b="b"/>
                <a:pathLst>
                  <a:path w="24472" h="13349" extrusionOk="0">
                    <a:moveTo>
                      <a:pt x="0" y="0"/>
                    </a:moveTo>
                    <a:lnTo>
                      <a:pt x="9455" y="10985"/>
                    </a:lnTo>
                    <a:lnTo>
                      <a:pt x="24472" y="13349"/>
                    </a:lnTo>
                  </a:path>
                </a:pathLst>
              </a:custGeom>
              <a:noFill/>
              <a:ln w="9525" cap="flat" cmpd="sng">
                <a:solidFill>
                  <a:schemeClr val="accent2"/>
                </a:solidFill>
                <a:prstDash val="solid"/>
                <a:round/>
                <a:headEnd type="oval" w="med" len="med"/>
                <a:tailEnd type="oval" w="med" len="med"/>
              </a:ln>
            </p:spPr>
          </p:sp>
          <p:sp>
            <p:nvSpPr>
              <p:cNvPr id="27" name="Google Shape;27;p2"/>
              <p:cNvSpPr/>
              <p:nvPr/>
            </p:nvSpPr>
            <p:spPr>
              <a:xfrm>
                <a:off x="7069650" y="-324700"/>
                <a:ext cx="1056775" cy="1115900"/>
              </a:xfrm>
              <a:custGeom>
                <a:avLst/>
                <a:gdLst/>
                <a:ahLst/>
                <a:cxnLst/>
                <a:rect l="l" t="t" r="r" b="b"/>
                <a:pathLst>
                  <a:path w="42271" h="44636" extrusionOk="0">
                    <a:moveTo>
                      <a:pt x="1390" y="0"/>
                    </a:moveTo>
                    <a:lnTo>
                      <a:pt x="0" y="13488"/>
                    </a:lnTo>
                    <a:lnTo>
                      <a:pt x="21831" y="35875"/>
                    </a:lnTo>
                    <a:lnTo>
                      <a:pt x="31008" y="34624"/>
                    </a:lnTo>
                    <a:lnTo>
                      <a:pt x="42271" y="44636"/>
                    </a:lnTo>
                  </a:path>
                </a:pathLst>
              </a:custGeom>
              <a:noFill/>
              <a:ln w="9525" cap="flat" cmpd="sng">
                <a:solidFill>
                  <a:schemeClr val="accent2"/>
                </a:solidFill>
                <a:prstDash val="solid"/>
                <a:round/>
                <a:headEnd type="oval" w="med" len="med"/>
                <a:tailEnd type="oval" w="med" len="med"/>
              </a:ln>
            </p:spPr>
          </p:sp>
          <p:sp>
            <p:nvSpPr>
              <p:cNvPr id="28" name="Google Shape;28;p2"/>
              <p:cNvSpPr/>
              <p:nvPr/>
            </p:nvSpPr>
            <p:spPr>
              <a:xfrm>
                <a:off x="7767975" y="-369875"/>
                <a:ext cx="611825" cy="1042875"/>
              </a:xfrm>
              <a:custGeom>
                <a:avLst/>
                <a:gdLst/>
                <a:ahLst/>
                <a:cxnLst/>
                <a:rect l="l" t="t" r="r" b="b"/>
                <a:pathLst>
                  <a:path w="24473" h="41715" extrusionOk="0">
                    <a:moveTo>
                      <a:pt x="0" y="0"/>
                    </a:moveTo>
                    <a:lnTo>
                      <a:pt x="1947" y="19189"/>
                    </a:lnTo>
                    <a:lnTo>
                      <a:pt x="24473" y="41715"/>
                    </a:lnTo>
                  </a:path>
                </a:pathLst>
              </a:custGeom>
              <a:noFill/>
              <a:ln w="9525" cap="flat" cmpd="sng">
                <a:solidFill>
                  <a:schemeClr val="accent2"/>
                </a:solidFill>
                <a:prstDash val="solid"/>
                <a:round/>
                <a:headEnd type="oval" w="med" len="med"/>
                <a:tailEnd type="oval" w="med" len="med"/>
              </a:ln>
            </p:spPr>
          </p:sp>
          <p:sp>
            <p:nvSpPr>
              <p:cNvPr id="29" name="Google Shape;29;p2"/>
              <p:cNvSpPr/>
              <p:nvPr/>
            </p:nvSpPr>
            <p:spPr>
              <a:xfrm>
                <a:off x="8382900" y="-116850"/>
                <a:ext cx="945550" cy="615300"/>
              </a:xfrm>
              <a:custGeom>
                <a:avLst/>
                <a:gdLst/>
                <a:ahLst/>
                <a:cxnLst/>
                <a:rect l="l" t="t" r="r" b="b"/>
                <a:pathLst>
                  <a:path w="37822" h="24612" extrusionOk="0">
                    <a:moveTo>
                      <a:pt x="0" y="10707"/>
                    </a:moveTo>
                    <a:lnTo>
                      <a:pt x="14600" y="24612"/>
                    </a:lnTo>
                    <a:lnTo>
                      <a:pt x="37822" y="0"/>
                    </a:lnTo>
                  </a:path>
                </a:pathLst>
              </a:custGeom>
              <a:noFill/>
              <a:ln w="9525" cap="flat" cmpd="sng">
                <a:solidFill>
                  <a:schemeClr val="accent2"/>
                </a:solidFill>
                <a:prstDash val="solid"/>
                <a:round/>
                <a:headEnd type="oval" w="med" len="med"/>
                <a:tailEnd type="oval" w="med" len="med"/>
              </a:ln>
            </p:spPr>
          </p:sp>
          <p:sp>
            <p:nvSpPr>
              <p:cNvPr id="30" name="Google Shape;30;p2"/>
              <p:cNvSpPr/>
              <p:nvPr/>
            </p:nvSpPr>
            <p:spPr>
              <a:xfrm>
                <a:off x="8661000" y="637500"/>
                <a:ext cx="806500" cy="538825"/>
              </a:xfrm>
              <a:custGeom>
                <a:avLst/>
                <a:gdLst/>
                <a:ahLst/>
                <a:cxnLst/>
                <a:rect l="l" t="t" r="r" b="b"/>
                <a:pathLst>
                  <a:path w="32260" h="21553" extrusionOk="0">
                    <a:moveTo>
                      <a:pt x="0" y="21553"/>
                    </a:moveTo>
                    <a:lnTo>
                      <a:pt x="8343" y="0"/>
                    </a:lnTo>
                    <a:lnTo>
                      <a:pt x="32260" y="8204"/>
                    </a:lnTo>
                  </a:path>
                </a:pathLst>
              </a:custGeom>
              <a:noFill/>
              <a:ln w="9525" cap="flat" cmpd="sng">
                <a:solidFill>
                  <a:schemeClr val="accent2"/>
                </a:solidFill>
                <a:prstDash val="solid"/>
                <a:round/>
                <a:headEnd type="oval" w="med" len="med"/>
                <a:tailEnd type="oval" w="med" len="med"/>
              </a:ln>
            </p:spPr>
          </p:sp>
        </p:gr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3"/>
          <p:cNvSpPr txBox="1">
            <a:spLocks noGrp="1"/>
          </p:cNvSpPr>
          <p:nvPr>
            <p:ph type="title"/>
          </p:nvPr>
        </p:nvSpPr>
        <p:spPr>
          <a:xfrm>
            <a:off x="2038800" y="1078800"/>
            <a:ext cx="4894500" cy="1319700"/>
          </a:xfrm>
          <a:prstGeom prst="rect">
            <a:avLst/>
          </a:prstGeom>
        </p:spPr>
        <p:txBody>
          <a:bodyPr spcFirstLastPara="1" wrap="square" lIns="91425" tIns="91425" rIns="91425" bIns="91425" anchor="b" anchorCtr="0">
            <a:noAutofit/>
          </a:bodyPr>
          <a:lstStyle>
            <a:lvl1pPr lvl="0">
              <a:spcBef>
                <a:spcPts val="0"/>
              </a:spcBef>
              <a:spcAft>
                <a:spcPts val="0"/>
              </a:spcAft>
              <a:buSzPts val="3600"/>
              <a:buNone/>
              <a:defRPr sz="44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33" name="Google Shape;33;p3"/>
          <p:cNvSpPr txBox="1">
            <a:spLocks noGrp="1"/>
          </p:cNvSpPr>
          <p:nvPr>
            <p:ph type="title" idx="2" hasCustomPrompt="1"/>
          </p:nvPr>
        </p:nvSpPr>
        <p:spPr>
          <a:xfrm>
            <a:off x="729688" y="1078800"/>
            <a:ext cx="1194000" cy="1106700"/>
          </a:xfrm>
          <a:prstGeom prst="rect">
            <a:avLst/>
          </a:prstGeom>
          <a:solidFill>
            <a:schemeClr val="accent4"/>
          </a:solidFill>
        </p:spPr>
        <p:txBody>
          <a:bodyPr spcFirstLastPara="1" wrap="square" lIns="91425" tIns="91425" rIns="91425" bIns="91425" anchor="ctr" anchorCtr="0">
            <a:noAutofit/>
          </a:bodyPr>
          <a:lstStyle>
            <a:lvl1pPr lvl="0" algn="ctr" rtl="0">
              <a:spcBef>
                <a:spcPts val="0"/>
              </a:spcBef>
              <a:spcAft>
                <a:spcPts val="0"/>
              </a:spcAft>
              <a:buSzPts val="6000"/>
              <a:buNone/>
              <a:defRPr sz="44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34" name="Google Shape;34;p3"/>
          <p:cNvSpPr txBox="1">
            <a:spLocks noGrp="1"/>
          </p:cNvSpPr>
          <p:nvPr>
            <p:ph type="subTitle" idx="1"/>
          </p:nvPr>
        </p:nvSpPr>
        <p:spPr>
          <a:xfrm>
            <a:off x="2038800" y="2310925"/>
            <a:ext cx="4894500" cy="403500"/>
          </a:xfrm>
          <a:prstGeom prst="rect">
            <a:avLst/>
          </a:prstGeom>
        </p:spPr>
        <p:txBody>
          <a:bodyPr spcFirstLastPara="1" wrap="square" lIns="91425" tIns="91425" rIns="91425" bIns="91425" anchor="t" anchorCtr="0">
            <a:noAutofit/>
          </a:bodyPr>
          <a:lstStyle>
            <a:lvl1pPr lvl="0" rtl="0">
              <a:spcBef>
                <a:spcPts val="0"/>
              </a:spcBef>
              <a:spcAft>
                <a:spcPts val="0"/>
              </a:spcAft>
              <a:buSzPts val="1200"/>
              <a:buNone/>
              <a:defRPr sz="1400">
                <a:latin typeface="Karla"/>
                <a:ea typeface="Karla"/>
                <a:cs typeface="Karla"/>
                <a:sym typeface="Karla"/>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35" name="Google Shape;35;p3"/>
          <p:cNvSpPr/>
          <p:nvPr/>
        </p:nvSpPr>
        <p:spPr>
          <a:xfrm>
            <a:off x="0" y="3441000"/>
            <a:ext cx="9153000" cy="17292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ato"/>
              <a:ea typeface="Lato"/>
              <a:cs typeface="Lato"/>
              <a:sym typeface="Lato"/>
            </a:endParaRPr>
          </a:p>
        </p:txBody>
      </p:sp>
      <p:grpSp>
        <p:nvGrpSpPr>
          <p:cNvPr id="36" name="Google Shape;36;p3"/>
          <p:cNvGrpSpPr/>
          <p:nvPr/>
        </p:nvGrpSpPr>
        <p:grpSpPr>
          <a:xfrm>
            <a:off x="4662570" y="-1036677"/>
            <a:ext cx="5359427" cy="8074124"/>
            <a:chOff x="4662570" y="-1036677"/>
            <a:chExt cx="5359427" cy="8074124"/>
          </a:xfrm>
        </p:grpSpPr>
        <p:grpSp>
          <p:nvGrpSpPr>
            <p:cNvPr id="37" name="Google Shape;37;p3"/>
            <p:cNvGrpSpPr/>
            <p:nvPr/>
          </p:nvGrpSpPr>
          <p:grpSpPr>
            <a:xfrm rot="9900040">
              <a:off x="4998784" y="3270507"/>
              <a:ext cx="4687001" cy="3215196"/>
              <a:chOff x="6761272" y="-192575"/>
              <a:chExt cx="4687141" cy="3215292"/>
            </a:xfrm>
          </p:grpSpPr>
          <p:sp>
            <p:nvSpPr>
              <p:cNvPr id="38" name="Google Shape;38;p3"/>
              <p:cNvSpPr/>
              <p:nvPr/>
            </p:nvSpPr>
            <p:spPr>
              <a:xfrm rot="1074569">
                <a:off x="6859733" y="1618947"/>
                <a:ext cx="593348" cy="733866"/>
              </a:xfrm>
              <a:custGeom>
                <a:avLst/>
                <a:gdLst/>
                <a:ahLst/>
                <a:cxnLst/>
                <a:rect l="l" t="t" r="r" b="b"/>
                <a:pathLst>
                  <a:path w="23735" h="29356" extrusionOk="0">
                    <a:moveTo>
                      <a:pt x="0" y="29356"/>
                    </a:moveTo>
                    <a:lnTo>
                      <a:pt x="1458" y="0"/>
                    </a:lnTo>
                    <a:lnTo>
                      <a:pt x="23735" y="3956"/>
                    </a:lnTo>
                  </a:path>
                </a:pathLst>
              </a:custGeom>
              <a:noFill/>
              <a:ln w="9525" cap="flat" cmpd="sng">
                <a:solidFill>
                  <a:schemeClr val="accent2"/>
                </a:solidFill>
                <a:prstDash val="solid"/>
                <a:round/>
                <a:headEnd type="oval" w="med" len="med"/>
                <a:tailEnd type="oval" w="med" len="med"/>
              </a:ln>
            </p:spPr>
          </p:sp>
          <p:sp>
            <p:nvSpPr>
              <p:cNvPr id="39" name="Google Shape;39;p3"/>
              <p:cNvSpPr/>
              <p:nvPr/>
            </p:nvSpPr>
            <p:spPr>
              <a:xfrm>
                <a:off x="6907259" y="1824241"/>
                <a:ext cx="775525" cy="432000"/>
              </a:xfrm>
              <a:custGeom>
                <a:avLst/>
                <a:gdLst/>
                <a:ahLst/>
                <a:cxnLst/>
                <a:rect l="l" t="t" r="r" b="b"/>
                <a:pathLst>
                  <a:path w="31021" h="17280" extrusionOk="0">
                    <a:moveTo>
                      <a:pt x="0" y="0"/>
                    </a:moveTo>
                    <a:lnTo>
                      <a:pt x="31021" y="17280"/>
                    </a:lnTo>
                  </a:path>
                </a:pathLst>
              </a:custGeom>
              <a:noFill/>
              <a:ln w="9525" cap="flat" cmpd="sng">
                <a:solidFill>
                  <a:schemeClr val="accent2"/>
                </a:solidFill>
                <a:prstDash val="solid"/>
                <a:round/>
                <a:headEnd type="oval" w="med" len="med"/>
                <a:tailEnd type="oval" w="med" len="med"/>
              </a:ln>
            </p:spPr>
          </p:sp>
          <p:sp>
            <p:nvSpPr>
              <p:cNvPr id="40" name="Google Shape;40;p3"/>
              <p:cNvSpPr/>
              <p:nvPr/>
            </p:nvSpPr>
            <p:spPr>
              <a:xfrm>
                <a:off x="9932173" y="1708729"/>
                <a:ext cx="416400" cy="525700"/>
              </a:xfrm>
              <a:custGeom>
                <a:avLst/>
                <a:gdLst/>
                <a:ahLst/>
                <a:cxnLst/>
                <a:rect l="l" t="t" r="r" b="b"/>
                <a:pathLst>
                  <a:path w="16656" h="21028" extrusionOk="0">
                    <a:moveTo>
                      <a:pt x="0" y="21028"/>
                    </a:moveTo>
                    <a:lnTo>
                      <a:pt x="6662" y="0"/>
                    </a:lnTo>
                    <a:lnTo>
                      <a:pt x="16656" y="12700"/>
                    </a:lnTo>
                  </a:path>
                </a:pathLst>
              </a:custGeom>
              <a:noFill/>
              <a:ln w="9525" cap="flat" cmpd="sng">
                <a:solidFill>
                  <a:schemeClr val="accent2"/>
                </a:solidFill>
                <a:prstDash val="solid"/>
                <a:round/>
                <a:headEnd type="oval" w="med" len="med"/>
                <a:tailEnd type="oval" w="med" len="med"/>
              </a:ln>
            </p:spPr>
          </p:sp>
          <p:cxnSp>
            <p:nvCxnSpPr>
              <p:cNvPr id="41" name="Google Shape;41;p3"/>
              <p:cNvCxnSpPr/>
              <p:nvPr/>
            </p:nvCxnSpPr>
            <p:spPr>
              <a:xfrm rot="899898" flipH="1">
                <a:off x="10719964" y="1443482"/>
                <a:ext cx="645697" cy="724580"/>
              </a:xfrm>
              <a:prstGeom prst="straightConnector1">
                <a:avLst/>
              </a:prstGeom>
              <a:noFill/>
              <a:ln w="9525" cap="flat" cmpd="sng">
                <a:solidFill>
                  <a:schemeClr val="accent2"/>
                </a:solidFill>
                <a:prstDash val="solid"/>
                <a:round/>
                <a:headEnd type="oval" w="med" len="med"/>
                <a:tailEnd type="oval" w="med" len="med"/>
              </a:ln>
            </p:spPr>
          </p:cxnSp>
          <p:cxnSp>
            <p:nvCxnSpPr>
              <p:cNvPr id="42" name="Google Shape;42;p3"/>
              <p:cNvCxnSpPr/>
              <p:nvPr/>
            </p:nvCxnSpPr>
            <p:spPr>
              <a:xfrm rot="7193604">
                <a:off x="10269430" y="2276652"/>
                <a:ext cx="947455" cy="447532"/>
              </a:xfrm>
              <a:prstGeom prst="straightConnector1">
                <a:avLst/>
              </a:prstGeom>
              <a:noFill/>
              <a:ln w="9525" cap="flat" cmpd="sng">
                <a:solidFill>
                  <a:schemeClr val="accent2"/>
                </a:solidFill>
                <a:prstDash val="solid"/>
                <a:round/>
                <a:headEnd type="oval" w="med" len="med"/>
                <a:tailEnd type="oval" w="med" len="med"/>
              </a:ln>
            </p:spPr>
          </p:cxnSp>
          <p:sp>
            <p:nvSpPr>
              <p:cNvPr id="43" name="Google Shape;43;p3"/>
              <p:cNvSpPr/>
              <p:nvPr/>
            </p:nvSpPr>
            <p:spPr>
              <a:xfrm rot="2827158">
                <a:off x="7099192" y="629642"/>
                <a:ext cx="1431404" cy="936911"/>
              </a:xfrm>
              <a:custGeom>
                <a:avLst/>
                <a:gdLst/>
                <a:ahLst/>
                <a:cxnLst/>
                <a:rect l="l" t="t" r="r" b="b"/>
                <a:pathLst>
                  <a:path w="57254" h="37475" extrusionOk="0">
                    <a:moveTo>
                      <a:pt x="0" y="0"/>
                    </a:moveTo>
                    <a:lnTo>
                      <a:pt x="26233" y="12492"/>
                    </a:lnTo>
                    <a:lnTo>
                      <a:pt x="31854" y="25192"/>
                    </a:lnTo>
                    <a:lnTo>
                      <a:pt x="57254" y="37475"/>
                    </a:lnTo>
                  </a:path>
                </a:pathLst>
              </a:custGeom>
              <a:noFill/>
              <a:ln w="9525" cap="flat" cmpd="sng">
                <a:solidFill>
                  <a:schemeClr val="accent2"/>
                </a:solidFill>
                <a:prstDash val="solid"/>
                <a:round/>
                <a:headEnd type="oval" w="med" len="med"/>
                <a:tailEnd type="oval" w="med" len="med"/>
              </a:ln>
            </p:spPr>
          </p:sp>
          <p:sp>
            <p:nvSpPr>
              <p:cNvPr id="44" name="Google Shape;44;p3"/>
              <p:cNvSpPr/>
              <p:nvPr/>
            </p:nvSpPr>
            <p:spPr>
              <a:xfrm>
                <a:off x="8275825" y="-192575"/>
                <a:ext cx="265450" cy="1655150"/>
              </a:xfrm>
              <a:custGeom>
                <a:avLst/>
                <a:gdLst/>
                <a:ahLst/>
                <a:cxnLst/>
                <a:rect l="l" t="t" r="r" b="b"/>
                <a:pathLst>
                  <a:path w="10618" h="66206" extrusionOk="0">
                    <a:moveTo>
                      <a:pt x="2498" y="0"/>
                    </a:moveTo>
                    <a:lnTo>
                      <a:pt x="6246" y="11867"/>
                    </a:lnTo>
                    <a:lnTo>
                      <a:pt x="0" y="28106"/>
                    </a:lnTo>
                    <a:lnTo>
                      <a:pt x="10618" y="66206"/>
                    </a:lnTo>
                  </a:path>
                </a:pathLst>
              </a:custGeom>
              <a:noFill/>
              <a:ln w="9525" cap="flat" cmpd="sng">
                <a:solidFill>
                  <a:schemeClr val="accent2"/>
                </a:solidFill>
                <a:prstDash val="solid"/>
                <a:round/>
                <a:headEnd type="oval" w="med" len="med"/>
                <a:tailEnd type="oval" w="med" len="med"/>
              </a:ln>
            </p:spPr>
          </p:sp>
          <p:sp>
            <p:nvSpPr>
              <p:cNvPr id="45" name="Google Shape;45;p3"/>
              <p:cNvSpPr/>
              <p:nvPr/>
            </p:nvSpPr>
            <p:spPr>
              <a:xfrm>
                <a:off x="8551675" y="-171750"/>
                <a:ext cx="208200" cy="1426125"/>
              </a:xfrm>
              <a:custGeom>
                <a:avLst/>
                <a:gdLst/>
                <a:ahLst/>
                <a:cxnLst/>
                <a:rect l="l" t="t" r="r" b="b"/>
                <a:pathLst>
                  <a:path w="8328" h="57045" extrusionOk="0">
                    <a:moveTo>
                      <a:pt x="2082" y="0"/>
                    </a:moveTo>
                    <a:lnTo>
                      <a:pt x="5622" y="10201"/>
                    </a:lnTo>
                    <a:lnTo>
                      <a:pt x="0" y="28522"/>
                    </a:lnTo>
                    <a:lnTo>
                      <a:pt x="8328" y="57045"/>
                    </a:lnTo>
                  </a:path>
                </a:pathLst>
              </a:custGeom>
              <a:noFill/>
              <a:ln w="9525" cap="flat" cmpd="sng">
                <a:solidFill>
                  <a:schemeClr val="accent2"/>
                </a:solidFill>
                <a:prstDash val="solid"/>
                <a:round/>
                <a:headEnd type="oval" w="med" len="med"/>
                <a:tailEnd type="oval" w="med" len="med"/>
              </a:ln>
            </p:spPr>
          </p:sp>
          <p:sp>
            <p:nvSpPr>
              <p:cNvPr id="46" name="Google Shape;46;p3"/>
              <p:cNvSpPr/>
              <p:nvPr/>
            </p:nvSpPr>
            <p:spPr>
              <a:xfrm>
                <a:off x="8843150" y="-119725"/>
                <a:ext cx="385175" cy="1800925"/>
              </a:xfrm>
              <a:custGeom>
                <a:avLst/>
                <a:gdLst/>
                <a:ahLst/>
                <a:cxnLst/>
                <a:rect l="l" t="t" r="r" b="b"/>
                <a:pathLst>
                  <a:path w="15407" h="72037" extrusionOk="0">
                    <a:moveTo>
                      <a:pt x="5622" y="0"/>
                    </a:moveTo>
                    <a:lnTo>
                      <a:pt x="0" y="27482"/>
                    </a:lnTo>
                    <a:lnTo>
                      <a:pt x="15407" y="72037"/>
                    </a:lnTo>
                  </a:path>
                </a:pathLst>
              </a:custGeom>
              <a:noFill/>
              <a:ln w="9525" cap="flat" cmpd="sng">
                <a:solidFill>
                  <a:schemeClr val="accent2"/>
                </a:solidFill>
                <a:prstDash val="solid"/>
                <a:round/>
                <a:headEnd type="oval" w="med" len="med"/>
                <a:tailEnd type="oval" w="med" len="med"/>
              </a:ln>
            </p:spPr>
          </p:sp>
        </p:grpSp>
        <p:grpSp>
          <p:nvGrpSpPr>
            <p:cNvPr id="47" name="Google Shape;47;p3"/>
            <p:cNvGrpSpPr/>
            <p:nvPr/>
          </p:nvGrpSpPr>
          <p:grpSpPr>
            <a:xfrm>
              <a:off x="7048397" y="-1036677"/>
              <a:ext cx="2749944" cy="2870903"/>
              <a:chOff x="7048397" y="-1036677"/>
              <a:chExt cx="2749944" cy="2870903"/>
            </a:xfrm>
          </p:grpSpPr>
          <p:grpSp>
            <p:nvGrpSpPr>
              <p:cNvPr id="48" name="Google Shape;48;p3"/>
              <p:cNvGrpSpPr/>
              <p:nvPr/>
            </p:nvGrpSpPr>
            <p:grpSpPr>
              <a:xfrm rot="-7200044">
                <a:off x="7410357" y="-781383"/>
                <a:ext cx="1608265" cy="1764436"/>
                <a:chOff x="5022750" y="-478850"/>
                <a:chExt cx="1608300" cy="1764475"/>
              </a:xfrm>
            </p:grpSpPr>
            <p:sp>
              <p:nvSpPr>
                <p:cNvPr id="49" name="Google Shape;49;p3"/>
                <p:cNvSpPr/>
                <p:nvPr/>
              </p:nvSpPr>
              <p:spPr>
                <a:xfrm>
                  <a:off x="5022750" y="-192575"/>
                  <a:ext cx="655825" cy="1478200"/>
                </a:xfrm>
                <a:custGeom>
                  <a:avLst/>
                  <a:gdLst/>
                  <a:ahLst/>
                  <a:cxnLst/>
                  <a:rect l="l" t="t" r="r" b="b"/>
                  <a:pathLst>
                    <a:path w="26233" h="59128" extrusionOk="0">
                      <a:moveTo>
                        <a:pt x="0" y="0"/>
                      </a:moveTo>
                      <a:lnTo>
                        <a:pt x="21652" y="41223"/>
                      </a:lnTo>
                      <a:lnTo>
                        <a:pt x="20195" y="45595"/>
                      </a:lnTo>
                      <a:lnTo>
                        <a:pt x="26233" y="59128"/>
                      </a:lnTo>
                    </a:path>
                  </a:pathLst>
                </a:custGeom>
                <a:noFill/>
                <a:ln w="9525" cap="flat" cmpd="sng">
                  <a:solidFill>
                    <a:schemeClr val="accent2"/>
                  </a:solidFill>
                  <a:prstDash val="solid"/>
                  <a:round/>
                  <a:headEnd type="oval" w="med" len="med"/>
                  <a:tailEnd type="oval" w="med" len="med"/>
                </a:ln>
              </p:spPr>
            </p:sp>
            <p:sp>
              <p:nvSpPr>
                <p:cNvPr id="50" name="Google Shape;50;p3"/>
                <p:cNvSpPr/>
                <p:nvPr/>
              </p:nvSpPr>
              <p:spPr>
                <a:xfrm>
                  <a:off x="5309025" y="-135325"/>
                  <a:ext cx="864000" cy="1306425"/>
                </a:xfrm>
                <a:custGeom>
                  <a:avLst/>
                  <a:gdLst/>
                  <a:ahLst/>
                  <a:cxnLst/>
                  <a:rect l="l" t="t" r="r" b="b"/>
                  <a:pathLst>
                    <a:path w="34560" h="52257" extrusionOk="0">
                      <a:moveTo>
                        <a:pt x="0" y="0"/>
                      </a:moveTo>
                      <a:lnTo>
                        <a:pt x="18529" y="36018"/>
                      </a:lnTo>
                      <a:lnTo>
                        <a:pt x="26649" y="38724"/>
                      </a:lnTo>
                      <a:lnTo>
                        <a:pt x="34560" y="52257"/>
                      </a:lnTo>
                    </a:path>
                  </a:pathLst>
                </a:custGeom>
                <a:noFill/>
                <a:ln w="9525" cap="flat" cmpd="sng">
                  <a:solidFill>
                    <a:schemeClr val="accent2"/>
                  </a:solidFill>
                  <a:prstDash val="solid"/>
                  <a:round/>
                  <a:headEnd type="oval" w="med" len="med"/>
                  <a:tailEnd type="oval" w="med" len="med"/>
                </a:ln>
              </p:spPr>
            </p:sp>
            <p:sp>
              <p:nvSpPr>
                <p:cNvPr id="51" name="Google Shape;51;p3"/>
                <p:cNvSpPr/>
                <p:nvPr/>
              </p:nvSpPr>
              <p:spPr>
                <a:xfrm>
                  <a:off x="5735825" y="-171750"/>
                  <a:ext cx="301875" cy="832775"/>
                </a:xfrm>
                <a:custGeom>
                  <a:avLst/>
                  <a:gdLst/>
                  <a:ahLst/>
                  <a:cxnLst/>
                  <a:rect l="l" t="t" r="r" b="b"/>
                  <a:pathLst>
                    <a:path w="12075" h="33311" extrusionOk="0">
                      <a:moveTo>
                        <a:pt x="0" y="0"/>
                      </a:moveTo>
                      <a:lnTo>
                        <a:pt x="12075" y="20819"/>
                      </a:lnTo>
                      <a:lnTo>
                        <a:pt x="12075" y="33311"/>
                      </a:lnTo>
                    </a:path>
                  </a:pathLst>
                </a:custGeom>
                <a:noFill/>
                <a:ln w="9525" cap="flat" cmpd="sng">
                  <a:solidFill>
                    <a:schemeClr val="accent2"/>
                  </a:solidFill>
                  <a:prstDash val="solid"/>
                  <a:round/>
                  <a:headEnd type="oval" w="med" len="med"/>
                  <a:tailEnd type="oval" w="med" len="med"/>
                </a:ln>
              </p:spPr>
            </p:sp>
            <p:sp>
              <p:nvSpPr>
                <p:cNvPr id="52" name="Google Shape;52;p3"/>
                <p:cNvSpPr/>
                <p:nvPr/>
              </p:nvSpPr>
              <p:spPr>
                <a:xfrm>
                  <a:off x="6037700" y="-182175"/>
                  <a:ext cx="295300" cy="1061800"/>
                </a:xfrm>
                <a:custGeom>
                  <a:avLst/>
                  <a:gdLst/>
                  <a:ahLst/>
                  <a:cxnLst/>
                  <a:rect l="l" t="t" r="r" b="b"/>
                  <a:pathLst>
                    <a:path w="11812" h="42472" extrusionOk="0">
                      <a:moveTo>
                        <a:pt x="0" y="0"/>
                      </a:moveTo>
                      <a:lnTo>
                        <a:pt x="11812" y="20459"/>
                      </a:lnTo>
                      <a:lnTo>
                        <a:pt x="11812" y="42472"/>
                      </a:lnTo>
                    </a:path>
                  </a:pathLst>
                </a:custGeom>
                <a:noFill/>
                <a:ln w="9525" cap="flat" cmpd="sng">
                  <a:solidFill>
                    <a:schemeClr val="accent2"/>
                  </a:solidFill>
                  <a:prstDash val="solid"/>
                  <a:round/>
                  <a:headEnd type="oval" w="med" len="med"/>
                  <a:tailEnd type="oval" w="med" len="med"/>
                </a:ln>
              </p:spPr>
            </p:sp>
            <p:cxnSp>
              <p:nvCxnSpPr>
                <p:cNvPr id="53" name="Google Shape;53;p3"/>
                <p:cNvCxnSpPr/>
                <p:nvPr/>
              </p:nvCxnSpPr>
              <p:spPr>
                <a:xfrm>
                  <a:off x="6199050" y="-478850"/>
                  <a:ext cx="432000" cy="754800"/>
                </a:xfrm>
                <a:prstGeom prst="straightConnector1">
                  <a:avLst/>
                </a:prstGeom>
                <a:noFill/>
                <a:ln w="9525" cap="flat" cmpd="sng">
                  <a:solidFill>
                    <a:schemeClr val="accent2"/>
                  </a:solidFill>
                  <a:prstDash val="solid"/>
                  <a:round/>
                  <a:headEnd type="oval" w="med" len="med"/>
                  <a:tailEnd type="oval" w="med" len="med"/>
                </a:ln>
              </p:spPr>
            </p:cxnSp>
          </p:grpSp>
          <p:grpSp>
            <p:nvGrpSpPr>
              <p:cNvPr id="54" name="Google Shape;54;p3"/>
              <p:cNvGrpSpPr/>
              <p:nvPr/>
            </p:nvGrpSpPr>
            <p:grpSpPr>
              <a:xfrm rot="9200409">
                <a:off x="8450591" y="446489"/>
                <a:ext cx="1140152" cy="1195497"/>
                <a:chOff x="366816" y="3912656"/>
                <a:chExt cx="1140135" cy="1195478"/>
              </a:xfrm>
            </p:grpSpPr>
            <p:sp>
              <p:nvSpPr>
                <p:cNvPr id="55" name="Google Shape;55;p3"/>
                <p:cNvSpPr/>
                <p:nvPr/>
              </p:nvSpPr>
              <p:spPr>
                <a:xfrm>
                  <a:off x="1042401" y="3912656"/>
                  <a:ext cx="464550" cy="569925"/>
                </a:xfrm>
                <a:custGeom>
                  <a:avLst/>
                  <a:gdLst/>
                  <a:ahLst/>
                  <a:cxnLst/>
                  <a:rect l="l" t="t" r="r" b="b"/>
                  <a:pathLst>
                    <a:path w="18582" h="22797" extrusionOk="0">
                      <a:moveTo>
                        <a:pt x="17957" y="0"/>
                      </a:moveTo>
                      <a:lnTo>
                        <a:pt x="0" y="13585"/>
                      </a:lnTo>
                      <a:lnTo>
                        <a:pt x="18582" y="22797"/>
                      </a:lnTo>
                    </a:path>
                  </a:pathLst>
                </a:custGeom>
                <a:noFill/>
                <a:ln w="9525" cap="flat" cmpd="sng">
                  <a:solidFill>
                    <a:schemeClr val="accent2"/>
                  </a:solidFill>
                  <a:prstDash val="solid"/>
                  <a:round/>
                  <a:headEnd type="oval" w="med" len="med"/>
                  <a:tailEnd type="oval" w="med" len="med"/>
                </a:ln>
              </p:spPr>
            </p:sp>
            <p:grpSp>
              <p:nvGrpSpPr>
                <p:cNvPr id="56" name="Google Shape;56;p3"/>
                <p:cNvGrpSpPr/>
                <p:nvPr/>
              </p:nvGrpSpPr>
              <p:grpSpPr>
                <a:xfrm>
                  <a:off x="366816" y="4587478"/>
                  <a:ext cx="582907" cy="520656"/>
                  <a:chOff x="366816" y="4587478"/>
                  <a:chExt cx="582907" cy="520656"/>
                </a:xfrm>
              </p:grpSpPr>
              <p:sp>
                <p:nvSpPr>
                  <p:cNvPr id="57" name="Google Shape;57;p3"/>
                  <p:cNvSpPr/>
                  <p:nvPr/>
                </p:nvSpPr>
                <p:spPr>
                  <a:xfrm rot="1968864">
                    <a:off x="395584" y="4746016"/>
                    <a:ext cx="487932" cy="249841"/>
                  </a:xfrm>
                  <a:custGeom>
                    <a:avLst/>
                    <a:gdLst/>
                    <a:ahLst/>
                    <a:cxnLst/>
                    <a:rect l="l" t="t" r="r" b="b"/>
                    <a:pathLst>
                      <a:path w="19518" h="9994" extrusionOk="0">
                        <a:moveTo>
                          <a:pt x="0" y="0"/>
                        </a:moveTo>
                        <a:lnTo>
                          <a:pt x="19518" y="9994"/>
                        </a:lnTo>
                      </a:path>
                    </a:pathLst>
                  </a:custGeom>
                  <a:noFill/>
                  <a:ln w="9525" cap="flat" cmpd="sng">
                    <a:solidFill>
                      <a:schemeClr val="accent2"/>
                    </a:solidFill>
                    <a:prstDash val="solid"/>
                    <a:round/>
                    <a:headEnd type="oval" w="med" len="med"/>
                    <a:tailEnd type="oval" w="med" len="med"/>
                  </a:ln>
                </p:spPr>
              </p:sp>
              <p:cxnSp>
                <p:nvCxnSpPr>
                  <p:cNvPr id="58" name="Google Shape;58;p3"/>
                  <p:cNvCxnSpPr/>
                  <p:nvPr/>
                </p:nvCxnSpPr>
                <p:spPr>
                  <a:xfrm rot="-8830125" flipH="1">
                    <a:off x="702579" y="4608002"/>
                    <a:ext cx="172087" cy="327952"/>
                  </a:xfrm>
                  <a:prstGeom prst="straightConnector1">
                    <a:avLst/>
                  </a:prstGeom>
                  <a:noFill/>
                  <a:ln w="9525" cap="flat" cmpd="sng">
                    <a:solidFill>
                      <a:schemeClr val="accent2"/>
                    </a:solidFill>
                    <a:prstDash val="solid"/>
                    <a:round/>
                    <a:headEnd type="none" w="med" len="med"/>
                    <a:tailEnd type="oval" w="med" len="med"/>
                  </a:ln>
                </p:spPr>
              </p:cxnSp>
            </p:grpSp>
            <p:cxnSp>
              <p:nvCxnSpPr>
                <p:cNvPr id="59" name="Google Shape;59;p3"/>
                <p:cNvCxnSpPr/>
                <p:nvPr/>
              </p:nvCxnSpPr>
              <p:spPr>
                <a:xfrm flipH="1">
                  <a:off x="1057875" y="4516575"/>
                  <a:ext cx="281100" cy="507600"/>
                </a:xfrm>
                <a:prstGeom prst="straightConnector1">
                  <a:avLst/>
                </a:prstGeom>
                <a:noFill/>
                <a:ln w="9525" cap="flat" cmpd="sng">
                  <a:solidFill>
                    <a:schemeClr val="accent2"/>
                  </a:solidFill>
                  <a:prstDash val="solid"/>
                  <a:round/>
                  <a:headEnd type="oval" w="med" len="med"/>
                  <a:tailEnd type="oval" w="med" len="med"/>
                </a:ln>
              </p:spPr>
            </p:cxnSp>
          </p:grpSp>
        </p:gr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64"/>
        <p:cNvGrpSpPr/>
        <p:nvPr/>
      </p:nvGrpSpPr>
      <p:grpSpPr>
        <a:xfrm>
          <a:off x="0" y="0"/>
          <a:ext cx="0" cy="0"/>
          <a:chOff x="0" y="0"/>
          <a:chExt cx="0" cy="0"/>
        </a:xfrm>
      </p:grpSpPr>
      <p:sp>
        <p:nvSpPr>
          <p:cNvPr id="165" name="Google Shape;165;p6"/>
          <p:cNvSpPr/>
          <p:nvPr/>
        </p:nvSpPr>
        <p:spPr>
          <a:xfrm>
            <a:off x="8781875" y="-13350"/>
            <a:ext cx="376200" cy="51702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ato"/>
              <a:ea typeface="Lato"/>
              <a:cs typeface="Lato"/>
              <a:sym typeface="Lato"/>
            </a:endParaRPr>
          </a:p>
        </p:txBody>
      </p:sp>
      <p:grpSp>
        <p:nvGrpSpPr>
          <p:cNvPr id="166" name="Google Shape;166;p6"/>
          <p:cNvGrpSpPr/>
          <p:nvPr/>
        </p:nvGrpSpPr>
        <p:grpSpPr>
          <a:xfrm>
            <a:off x="-455350" y="-1214050"/>
            <a:ext cx="9958125" cy="6711825"/>
            <a:chOff x="-455350" y="-1214050"/>
            <a:chExt cx="9958125" cy="6711825"/>
          </a:xfrm>
        </p:grpSpPr>
        <p:grpSp>
          <p:nvGrpSpPr>
            <p:cNvPr id="167" name="Google Shape;167;p6"/>
            <p:cNvGrpSpPr/>
            <p:nvPr/>
          </p:nvGrpSpPr>
          <p:grpSpPr>
            <a:xfrm>
              <a:off x="6206589" y="-1214050"/>
              <a:ext cx="3296186" cy="2544075"/>
              <a:chOff x="6103139" y="-1227950"/>
              <a:chExt cx="3296186" cy="2544075"/>
            </a:xfrm>
          </p:grpSpPr>
          <p:sp>
            <p:nvSpPr>
              <p:cNvPr id="168" name="Google Shape;168;p6"/>
              <p:cNvSpPr/>
              <p:nvPr/>
            </p:nvSpPr>
            <p:spPr>
              <a:xfrm rot="-1602666">
                <a:off x="6165888" y="-333410"/>
                <a:ext cx="1342324" cy="597886"/>
              </a:xfrm>
              <a:custGeom>
                <a:avLst/>
                <a:gdLst/>
                <a:ahLst/>
                <a:cxnLst/>
                <a:rect l="l" t="t" r="r" b="b"/>
                <a:pathLst>
                  <a:path w="53692" h="23915" extrusionOk="0">
                    <a:moveTo>
                      <a:pt x="0" y="11606"/>
                    </a:moveTo>
                    <a:lnTo>
                      <a:pt x="28604" y="23915"/>
                    </a:lnTo>
                    <a:lnTo>
                      <a:pt x="31183" y="2227"/>
                    </a:lnTo>
                    <a:lnTo>
                      <a:pt x="53692" y="0"/>
                    </a:lnTo>
                  </a:path>
                </a:pathLst>
              </a:custGeom>
              <a:noFill/>
              <a:ln w="9525" cap="flat" cmpd="sng">
                <a:solidFill>
                  <a:schemeClr val="accent2"/>
                </a:solidFill>
                <a:prstDash val="solid"/>
                <a:round/>
                <a:headEnd type="oval" w="med" len="med"/>
                <a:tailEnd type="oval" w="med" len="med"/>
              </a:ln>
            </p:spPr>
          </p:sp>
          <p:cxnSp>
            <p:nvCxnSpPr>
              <p:cNvPr id="169" name="Google Shape;169;p6"/>
              <p:cNvCxnSpPr/>
              <p:nvPr/>
            </p:nvCxnSpPr>
            <p:spPr>
              <a:xfrm rot="10800000" flipH="1">
                <a:off x="7314750" y="-237550"/>
                <a:ext cx="120900" cy="628500"/>
              </a:xfrm>
              <a:prstGeom prst="straightConnector1">
                <a:avLst/>
              </a:prstGeom>
              <a:noFill/>
              <a:ln w="9525" cap="flat" cmpd="sng">
                <a:solidFill>
                  <a:schemeClr val="accent2"/>
                </a:solidFill>
                <a:prstDash val="solid"/>
                <a:round/>
                <a:headEnd type="oval" w="med" len="med"/>
                <a:tailEnd type="oval" w="med" len="med"/>
              </a:ln>
            </p:spPr>
          </p:cxnSp>
          <p:sp>
            <p:nvSpPr>
              <p:cNvPr id="170" name="Google Shape;170;p6"/>
              <p:cNvSpPr/>
              <p:nvPr/>
            </p:nvSpPr>
            <p:spPr>
              <a:xfrm>
                <a:off x="7607525" y="-603200"/>
                <a:ext cx="775550" cy="1029300"/>
              </a:xfrm>
              <a:custGeom>
                <a:avLst/>
                <a:gdLst/>
                <a:ahLst/>
                <a:cxnLst/>
                <a:rect l="l" t="t" r="r" b="b"/>
                <a:pathLst>
                  <a:path w="31022" h="41172" extrusionOk="0">
                    <a:moveTo>
                      <a:pt x="2498" y="41172"/>
                    </a:moveTo>
                    <a:lnTo>
                      <a:pt x="0" y="29304"/>
                    </a:lnTo>
                    <a:lnTo>
                      <a:pt x="15459" y="9474"/>
                    </a:lnTo>
                    <a:lnTo>
                      <a:pt x="23734" y="9942"/>
                    </a:lnTo>
                    <a:lnTo>
                      <a:pt x="31022" y="0"/>
                    </a:lnTo>
                  </a:path>
                </a:pathLst>
              </a:custGeom>
              <a:noFill/>
              <a:ln w="9525" cap="flat" cmpd="sng">
                <a:solidFill>
                  <a:schemeClr val="accent2"/>
                </a:solidFill>
                <a:prstDash val="solid"/>
                <a:round/>
                <a:headEnd type="oval" w="med" len="med"/>
                <a:tailEnd type="oval" w="med" len="med"/>
              </a:ln>
            </p:spPr>
          </p:sp>
          <p:sp>
            <p:nvSpPr>
              <p:cNvPr id="171" name="Google Shape;171;p6"/>
              <p:cNvSpPr/>
              <p:nvPr/>
            </p:nvSpPr>
            <p:spPr>
              <a:xfrm>
                <a:off x="7967600" y="-83450"/>
                <a:ext cx="528400" cy="340675"/>
              </a:xfrm>
              <a:custGeom>
                <a:avLst/>
                <a:gdLst/>
                <a:ahLst/>
                <a:cxnLst/>
                <a:rect l="l" t="t" r="r" b="b"/>
                <a:pathLst>
                  <a:path w="21136" h="13627" extrusionOk="0">
                    <a:moveTo>
                      <a:pt x="0" y="10568"/>
                    </a:moveTo>
                    <a:lnTo>
                      <a:pt x="18077" y="13627"/>
                    </a:lnTo>
                    <a:lnTo>
                      <a:pt x="21136" y="0"/>
                    </a:lnTo>
                  </a:path>
                </a:pathLst>
              </a:custGeom>
              <a:noFill/>
              <a:ln w="9525" cap="flat" cmpd="sng">
                <a:solidFill>
                  <a:schemeClr val="accent2"/>
                </a:solidFill>
                <a:prstDash val="solid"/>
                <a:round/>
                <a:headEnd type="oval" w="med" len="med"/>
                <a:tailEnd type="oval" w="med" len="med"/>
              </a:ln>
            </p:spPr>
          </p:sp>
          <p:sp>
            <p:nvSpPr>
              <p:cNvPr id="172" name="Google Shape;172;p6"/>
              <p:cNvSpPr/>
              <p:nvPr/>
            </p:nvSpPr>
            <p:spPr>
              <a:xfrm>
                <a:off x="9165100" y="-225825"/>
                <a:ext cx="234225" cy="991550"/>
              </a:xfrm>
              <a:custGeom>
                <a:avLst/>
                <a:gdLst/>
                <a:ahLst/>
                <a:cxnLst/>
                <a:rect l="l" t="t" r="r" b="b"/>
                <a:pathLst>
                  <a:path w="9369" h="39662" extrusionOk="0">
                    <a:moveTo>
                      <a:pt x="312" y="0"/>
                    </a:moveTo>
                    <a:lnTo>
                      <a:pt x="9369" y="8744"/>
                    </a:lnTo>
                    <a:lnTo>
                      <a:pt x="0" y="39662"/>
                    </a:lnTo>
                  </a:path>
                </a:pathLst>
              </a:custGeom>
              <a:noFill/>
              <a:ln w="9525" cap="flat" cmpd="sng">
                <a:solidFill>
                  <a:schemeClr val="accent2"/>
                </a:solidFill>
                <a:prstDash val="solid"/>
                <a:round/>
                <a:headEnd type="oval" w="med" len="med"/>
                <a:tailEnd type="oval" w="med" len="med"/>
              </a:ln>
            </p:spPr>
          </p:sp>
          <p:sp>
            <p:nvSpPr>
              <p:cNvPr id="173" name="Google Shape;173;p6"/>
              <p:cNvSpPr/>
              <p:nvPr/>
            </p:nvSpPr>
            <p:spPr>
              <a:xfrm>
                <a:off x="7923725" y="367525"/>
                <a:ext cx="331800" cy="269375"/>
              </a:xfrm>
              <a:custGeom>
                <a:avLst/>
                <a:gdLst/>
                <a:ahLst/>
                <a:cxnLst/>
                <a:rect l="l" t="t" r="r" b="b"/>
                <a:pathLst>
                  <a:path w="13272" h="10775" extrusionOk="0">
                    <a:moveTo>
                      <a:pt x="0" y="0"/>
                    </a:moveTo>
                    <a:lnTo>
                      <a:pt x="13272" y="10775"/>
                    </a:lnTo>
                  </a:path>
                </a:pathLst>
              </a:custGeom>
              <a:noFill/>
              <a:ln w="9525" cap="flat" cmpd="sng">
                <a:solidFill>
                  <a:schemeClr val="accent2"/>
                </a:solidFill>
                <a:prstDash val="solid"/>
                <a:round/>
                <a:headEnd type="oval" w="med" len="med"/>
                <a:tailEnd type="oval" w="med" len="med"/>
              </a:ln>
            </p:spPr>
          </p:sp>
          <p:sp>
            <p:nvSpPr>
              <p:cNvPr id="174" name="Google Shape;174;p6"/>
              <p:cNvSpPr/>
              <p:nvPr/>
            </p:nvSpPr>
            <p:spPr>
              <a:xfrm>
                <a:off x="8181375" y="863300"/>
                <a:ext cx="1038375" cy="452825"/>
              </a:xfrm>
              <a:custGeom>
                <a:avLst/>
                <a:gdLst/>
                <a:ahLst/>
                <a:cxnLst/>
                <a:rect l="l" t="t" r="r" b="b"/>
                <a:pathLst>
                  <a:path w="41535" h="18113" extrusionOk="0">
                    <a:moveTo>
                      <a:pt x="0" y="18113"/>
                    </a:moveTo>
                    <a:lnTo>
                      <a:pt x="20455" y="0"/>
                    </a:lnTo>
                    <a:lnTo>
                      <a:pt x="41535" y="3904"/>
                    </a:lnTo>
                  </a:path>
                </a:pathLst>
              </a:custGeom>
              <a:noFill/>
              <a:ln w="9525" cap="flat" cmpd="sng">
                <a:solidFill>
                  <a:schemeClr val="accent2"/>
                </a:solidFill>
                <a:prstDash val="solid"/>
                <a:round/>
                <a:headEnd type="oval" w="med" len="med"/>
                <a:tailEnd type="oval" w="med" len="med"/>
              </a:ln>
            </p:spPr>
          </p:sp>
          <p:sp>
            <p:nvSpPr>
              <p:cNvPr id="175" name="Google Shape;175;p6"/>
              <p:cNvSpPr/>
              <p:nvPr/>
            </p:nvSpPr>
            <p:spPr>
              <a:xfrm>
                <a:off x="8615013" y="-1227950"/>
                <a:ext cx="431075" cy="1425250"/>
              </a:xfrm>
              <a:custGeom>
                <a:avLst/>
                <a:gdLst/>
                <a:ahLst/>
                <a:cxnLst/>
                <a:rect l="l" t="t" r="r" b="b"/>
                <a:pathLst>
                  <a:path w="17243" h="57010" extrusionOk="0">
                    <a:moveTo>
                      <a:pt x="17243" y="0"/>
                    </a:moveTo>
                    <a:lnTo>
                      <a:pt x="0" y="19189"/>
                    </a:lnTo>
                    <a:lnTo>
                      <a:pt x="278" y="44774"/>
                    </a:lnTo>
                    <a:lnTo>
                      <a:pt x="11959" y="57010"/>
                    </a:lnTo>
                  </a:path>
                </a:pathLst>
              </a:custGeom>
              <a:noFill/>
              <a:ln w="9525" cap="flat" cmpd="sng">
                <a:solidFill>
                  <a:schemeClr val="accent2"/>
                </a:solidFill>
                <a:prstDash val="solid"/>
                <a:round/>
                <a:headEnd type="oval" w="med" len="med"/>
                <a:tailEnd type="oval" w="med" len="med"/>
              </a:ln>
            </p:spPr>
          </p:sp>
        </p:grpSp>
        <p:grpSp>
          <p:nvGrpSpPr>
            <p:cNvPr id="176" name="Google Shape;176;p6"/>
            <p:cNvGrpSpPr/>
            <p:nvPr/>
          </p:nvGrpSpPr>
          <p:grpSpPr>
            <a:xfrm>
              <a:off x="-455350" y="3860125"/>
              <a:ext cx="1771300" cy="1637650"/>
              <a:chOff x="-455350" y="3743150"/>
              <a:chExt cx="1771300" cy="1637650"/>
            </a:xfrm>
          </p:grpSpPr>
          <p:sp>
            <p:nvSpPr>
              <p:cNvPr id="177" name="Google Shape;177;p6"/>
              <p:cNvSpPr/>
              <p:nvPr/>
            </p:nvSpPr>
            <p:spPr>
              <a:xfrm>
                <a:off x="-455350" y="3743150"/>
                <a:ext cx="1044400" cy="814650"/>
              </a:xfrm>
              <a:custGeom>
                <a:avLst/>
                <a:gdLst/>
                <a:ahLst/>
                <a:cxnLst/>
                <a:rect l="l" t="t" r="r" b="b"/>
                <a:pathLst>
                  <a:path w="41776" h="32586" extrusionOk="0">
                    <a:moveTo>
                      <a:pt x="41776" y="0"/>
                    </a:moveTo>
                    <a:lnTo>
                      <a:pt x="39938" y="12032"/>
                    </a:lnTo>
                    <a:lnTo>
                      <a:pt x="25065" y="28910"/>
                    </a:lnTo>
                    <a:lnTo>
                      <a:pt x="0" y="32586"/>
                    </a:lnTo>
                  </a:path>
                </a:pathLst>
              </a:custGeom>
              <a:noFill/>
              <a:ln w="9525" cap="flat" cmpd="sng">
                <a:solidFill>
                  <a:schemeClr val="accent2"/>
                </a:solidFill>
                <a:prstDash val="solid"/>
                <a:round/>
                <a:headEnd type="oval" w="med" len="med"/>
                <a:tailEnd type="oval" w="med" len="med"/>
              </a:ln>
            </p:spPr>
          </p:sp>
          <p:sp>
            <p:nvSpPr>
              <p:cNvPr id="178" name="Google Shape;178;p6"/>
              <p:cNvSpPr/>
              <p:nvPr/>
            </p:nvSpPr>
            <p:spPr>
              <a:xfrm>
                <a:off x="304975" y="4553625"/>
                <a:ext cx="463700" cy="342550"/>
              </a:xfrm>
              <a:custGeom>
                <a:avLst/>
                <a:gdLst/>
                <a:ahLst/>
                <a:cxnLst/>
                <a:rect l="l" t="t" r="r" b="b"/>
                <a:pathLst>
                  <a:path w="18548" h="13702" extrusionOk="0">
                    <a:moveTo>
                      <a:pt x="0" y="0"/>
                    </a:moveTo>
                    <a:lnTo>
                      <a:pt x="11697" y="3175"/>
                    </a:lnTo>
                    <a:lnTo>
                      <a:pt x="18548" y="13702"/>
                    </a:lnTo>
                  </a:path>
                </a:pathLst>
              </a:custGeom>
              <a:noFill/>
              <a:ln w="9525" cap="flat" cmpd="sng">
                <a:solidFill>
                  <a:schemeClr val="accent2"/>
                </a:solidFill>
                <a:prstDash val="solid"/>
                <a:round/>
                <a:headEnd type="oval" w="med" len="med"/>
                <a:tailEnd type="oval" w="med" len="med"/>
              </a:ln>
            </p:spPr>
          </p:sp>
          <p:sp>
            <p:nvSpPr>
              <p:cNvPr id="179" name="Google Shape;179;p6"/>
              <p:cNvSpPr/>
              <p:nvPr/>
            </p:nvSpPr>
            <p:spPr>
              <a:xfrm>
                <a:off x="944150" y="4808450"/>
                <a:ext cx="371800" cy="572350"/>
              </a:xfrm>
              <a:custGeom>
                <a:avLst/>
                <a:gdLst/>
                <a:ahLst/>
                <a:cxnLst/>
                <a:rect l="l" t="t" r="r" b="b"/>
                <a:pathLst>
                  <a:path w="14872" h="22894" extrusionOk="0">
                    <a:moveTo>
                      <a:pt x="0" y="0"/>
                    </a:moveTo>
                    <a:lnTo>
                      <a:pt x="14872" y="4512"/>
                    </a:lnTo>
                    <a:lnTo>
                      <a:pt x="8856" y="22894"/>
                    </a:lnTo>
                  </a:path>
                </a:pathLst>
              </a:custGeom>
              <a:noFill/>
              <a:ln w="9525" cap="flat" cmpd="sng">
                <a:solidFill>
                  <a:schemeClr val="accent2"/>
                </a:solidFill>
                <a:prstDash val="solid"/>
                <a:round/>
                <a:headEnd type="oval" w="med" len="med"/>
                <a:tailEnd type="oval" w="med" len="med"/>
              </a:ln>
            </p:spPr>
          </p:sp>
          <p:sp>
            <p:nvSpPr>
              <p:cNvPr id="180" name="Google Shape;180;p6"/>
              <p:cNvSpPr/>
              <p:nvPr/>
            </p:nvSpPr>
            <p:spPr>
              <a:xfrm>
                <a:off x="-221425" y="4716550"/>
                <a:ext cx="823000" cy="639175"/>
              </a:xfrm>
              <a:custGeom>
                <a:avLst/>
                <a:gdLst/>
                <a:ahLst/>
                <a:cxnLst/>
                <a:rect l="l" t="t" r="r" b="b"/>
                <a:pathLst>
                  <a:path w="32920" h="25567" extrusionOk="0">
                    <a:moveTo>
                      <a:pt x="0" y="0"/>
                    </a:moveTo>
                    <a:lnTo>
                      <a:pt x="27239" y="8021"/>
                    </a:lnTo>
                    <a:lnTo>
                      <a:pt x="32920" y="25567"/>
                    </a:lnTo>
                  </a:path>
                </a:pathLst>
              </a:custGeom>
              <a:noFill/>
              <a:ln w="9525" cap="flat" cmpd="sng">
                <a:solidFill>
                  <a:schemeClr val="accent2"/>
                </a:solidFill>
                <a:prstDash val="solid"/>
                <a:round/>
                <a:headEnd type="oval" w="med" len="med"/>
                <a:tailEnd type="oval" w="med" len="med"/>
              </a:ln>
            </p:spPr>
          </p:sp>
        </p:grpSp>
      </p:grpSp>
      <p:sp>
        <p:nvSpPr>
          <p:cNvPr id="181" name="Google Shape;181;p6"/>
          <p:cNvSpPr/>
          <p:nvPr/>
        </p:nvSpPr>
        <p:spPr>
          <a:xfrm>
            <a:off x="561600" y="381100"/>
            <a:ext cx="158400" cy="1584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ato"/>
              <a:ea typeface="Lato"/>
              <a:cs typeface="Lato"/>
              <a:sym typeface="Lato"/>
            </a:endParaRPr>
          </a:p>
        </p:txBody>
      </p:sp>
      <p:sp>
        <p:nvSpPr>
          <p:cNvPr id="182" name="Google Shape;182;p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2800" b="0">
                <a:latin typeface="Poppins ExtraBold"/>
                <a:ea typeface="Poppins ExtraBold"/>
                <a:cs typeface="Poppins ExtraBold"/>
                <a:sym typeface="Poppins ExtraBol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183" name="Google Shape;183;p6"/>
          <p:cNvGrpSpPr/>
          <p:nvPr/>
        </p:nvGrpSpPr>
        <p:grpSpPr>
          <a:xfrm flipH="1">
            <a:off x="8077031" y="327138"/>
            <a:ext cx="1425732" cy="1448844"/>
            <a:chOff x="1354856" y="2935363"/>
            <a:chExt cx="1425732" cy="1448844"/>
          </a:xfrm>
        </p:grpSpPr>
        <p:sp>
          <p:nvSpPr>
            <p:cNvPr id="184" name="Google Shape;184;p6"/>
            <p:cNvSpPr/>
            <p:nvPr/>
          </p:nvSpPr>
          <p:spPr>
            <a:xfrm rot="663725">
              <a:off x="1624416" y="3514655"/>
              <a:ext cx="440889" cy="548724"/>
            </a:xfrm>
            <a:custGeom>
              <a:avLst/>
              <a:gdLst/>
              <a:ahLst/>
              <a:cxnLst/>
              <a:rect l="l" t="t" r="r" b="b"/>
              <a:pathLst>
                <a:path w="356" h="443" extrusionOk="0">
                  <a:moveTo>
                    <a:pt x="278" y="110"/>
                  </a:moveTo>
                  <a:cubicBezTo>
                    <a:pt x="356" y="71"/>
                    <a:pt x="356" y="71"/>
                    <a:pt x="356" y="71"/>
                  </a:cubicBezTo>
                  <a:cubicBezTo>
                    <a:pt x="328" y="16"/>
                    <a:pt x="328" y="16"/>
                    <a:pt x="328" y="16"/>
                  </a:cubicBezTo>
                  <a:cubicBezTo>
                    <a:pt x="251" y="55"/>
                    <a:pt x="251" y="55"/>
                    <a:pt x="251" y="55"/>
                  </a:cubicBezTo>
                  <a:cubicBezTo>
                    <a:pt x="239" y="36"/>
                    <a:pt x="223" y="18"/>
                    <a:pt x="202" y="0"/>
                  </a:cubicBezTo>
                  <a:cubicBezTo>
                    <a:pt x="202" y="0"/>
                    <a:pt x="202" y="0"/>
                    <a:pt x="202" y="0"/>
                  </a:cubicBezTo>
                  <a:cubicBezTo>
                    <a:pt x="0" y="162"/>
                    <a:pt x="0" y="318"/>
                    <a:pt x="14" y="389"/>
                  </a:cubicBezTo>
                  <a:cubicBezTo>
                    <a:pt x="19" y="413"/>
                    <a:pt x="38" y="432"/>
                    <a:pt x="62" y="436"/>
                  </a:cubicBezTo>
                  <a:cubicBezTo>
                    <a:pt x="96" y="443"/>
                    <a:pt x="128" y="420"/>
                    <a:pt x="133" y="386"/>
                  </a:cubicBezTo>
                  <a:cubicBezTo>
                    <a:pt x="160" y="206"/>
                    <a:pt x="290" y="184"/>
                    <a:pt x="290" y="184"/>
                  </a:cubicBezTo>
                  <a:cubicBezTo>
                    <a:pt x="290" y="184"/>
                    <a:pt x="293" y="152"/>
                    <a:pt x="278" y="110"/>
                  </a:cubicBezTo>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5" name="Google Shape;185;p6"/>
            <p:cNvSpPr/>
            <p:nvPr/>
          </p:nvSpPr>
          <p:spPr>
            <a:xfrm rot="663726">
              <a:off x="2123749" y="3612199"/>
              <a:ext cx="440090" cy="548724"/>
            </a:xfrm>
            <a:custGeom>
              <a:avLst/>
              <a:gdLst/>
              <a:ahLst/>
              <a:cxnLst/>
              <a:rect l="l" t="t" r="r" b="b"/>
              <a:pathLst>
                <a:path w="356" h="443" extrusionOk="0">
                  <a:moveTo>
                    <a:pt x="77" y="110"/>
                  </a:moveTo>
                  <a:cubicBezTo>
                    <a:pt x="0" y="71"/>
                    <a:pt x="0" y="71"/>
                    <a:pt x="0" y="71"/>
                  </a:cubicBezTo>
                  <a:cubicBezTo>
                    <a:pt x="27" y="16"/>
                    <a:pt x="27" y="16"/>
                    <a:pt x="27" y="16"/>
                  </a:cubicBezTo>
                  <a:cubicBezTo>
                    <a:pt x="105" y="55"/>
                    <a:pt x="105" y="55"/>
                    <a:pt x="105" y="55"/>
                  </a:cubicBezTo>
                  <a:cubicBezTo>
                    <a:pt x="117" y="36"/>
                    <a:pt x="133" y="18"/>
                    <a:pt x="154" y="0"/>
                  </a:cubicBezTo>
                  <a:cubicBezTo>
                    <a:pt x="356" y="162"/>
                    <a:pt x="356" y="318"/>
                    <a:pt x="342" y="389"/>
                  </a:cubicBezTo>
                  <a:cubicBezTo>
                    <a:pt x="337" y="413"/>
                    <a:pt x="318" y="432"/>
                    <a:pt x="294" y="436"/>
                  </a:cubicBezTo>
                  <a:cubicBezTo>
                    <a:pt x="260" y="443"/>
                    <a:pt x="228" y="420"/>
                    <a:pt x="223" y="386"/>
                  </a:cubicBezTo>
                  <a:cubicBezTo>
                    <a:pt x="195" y="206"/>
                    <a:pt x="65" y="184"/>
                    <a:pt x="65" y="184"/>
                  </a:cubicBezTo>
                  <a:cubicBezTo>
                    <a:pt x="65" y="184"/>
                    <a:pt x="63" y="152"/>
                    <a:pt x="77" y="110"/>
                  </a:cubicBezTo>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6" name="Google Shape;186;p6"/>
            <p:cNvSpPr/>
            <p:nvPr/>
          </p:nvSpPr>
          <p:spPr>
            <a:xfrm rot="663725">
              <a:off x="1794795" y="3357595"/>
              <a:ext cx="685294" cy="525561"/>
            </a:xfrm>
            <a:custGeom>
              <a:avLst/>
              <a:gdLst/>
              <a:ahLst/>
              <a:cxnLst/>
              <a:rect l="l" t="t" r="r" b="b"/>
              <a:pathLst>
                <a:path w="554" h="425" extrusionOk="0">
                  <a:moveTo>
                    <a:pt x="554" y="0"/>
                  </a:moveTo>
                  <a:cubicBezTo>
                    <a:pt x="554" y="279"/>
                    <a:pt x="554" y="279"/>
                    <a:pt x="554" y="279"/>
                  </a:cubicBezTo>
                  <a:cubicBezTo>
                    <a:pt x="554" y="311"/>
                    <a:pt x="534" y="340"/>
                    <a:pt x="503" y="350"/>
                  </a:cubicBezTo>
                  <a:cubicBezTo>
                    <a:pt x="411" y="383"/>
                    <a:pt x="411" y="383"/>
                    <a:pt x="411" y="383"/>
                  </a:cubicBezTo>
                  <a:cubicBezTo>
                    <a:pt x="316" y="416"/>
                    <a:pt x="316" y="416"/>
                    <a:pt x="316" y="416"/>
                  </a:cubicBezTo>
                  <a:cubicBezTo>
                    <a:pt x="291" y="425"/>
                    <a:pt x="263" y="425"/>
                    <a:pt x="238" y="416"/>
                  </a:cubicBezTo>
                  <a:cubicBezTo>
                    <a:pt x="143" y="383"/>
                    <a:pt x="143" y="383"/>
                    <a:pt x="143" y="383"/>
                  </a:cubicBezTo>
                  <a:cubicBezTo>
                    <a:pt x="50" y="350"/>
                    <a:pt x="50" y="350"/>
                    <a:pt x="50" y="350"/>
                  </a:cubicBezTo>
                  <a:cubicBezTo>
                    <a:pt x="20" y="340"/>
                    <a:pt x="0" y="311"/>
                    <a:pt x="0" y="279"/>
                  </a:cubicBezTo>
                  <a:cubicBezTo>
                    <a:pt x="0" y="0"/>
                    <a:pt x="0" y="0"/>
                    <a:pt x="0" y="0"/>
                  </a:cubicBezTo>
                  <a:cubicBezTo>
                    <a:pt x="554" y="0"/>
                    <a:pt x="554" y="0"/>
                    <a:pt x="554" y="0"/>
                  </a:cubicBezTo>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7" name="Google Shape;187;p6"/>
            <p:cNvSpPr/>
            <p:nvPr/>
          </p:nvSpPr>
          <p:spPr>
            <a:xfrm rot="663249">
              <a:off x="1833975" y="3361345"/>
              <a:ext cx="685315" cy="117377"/>
            </a:xfrm>
            <a:prstGeom prst="rect">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8" name="Google Shape;188;p6"/>
            <p:cNvSpPr/>
            <p:nvPr/>
          </p:nvSpPr>
          <p:spPr>
            <a:xfrm rot="663725">
              <a:off x="1871881" y="2996848"/>
              <a:ext cx="685294" cy="458468"/>
            </a:xfrm>
            <a:custGeom>
              <a:avLst/>
              <a:gdLst/>
              <a:ahLst/>
              <a:cxnLst/>
              <a:rect l="l" t="t" r="r" b="b"/>
              <a:pathLst>
                <a:path w="554" h="370" extrusionOk="0">
                  <a:moveTo>
                    <a:pt x="554" y="175"/>
                  </a:moveTo>
                  <a:cubicBezTo>
                    <a:pt x="554" y="370"/>
                    <a:pt x="554" y="370"/>
                    <a:pt x="554" y="370"/>
                  </a:cubicBezTo>
                  <a:cubicBezTo>
                    <a:pt x="0" y="370"/>
                    <a:pt x="0" y="370"/>
                    <a:pt x="0" y="370"/>
                  </a:cubicBezTo>
                  <a:cubicBezTo>
                    <a:pt x="0" y="175"/>
                    <a:pt x="0" y="175"/>
                    <a:pt x="0" y="175"/>
                  </a:cubicBezTo>
                  <a:cubicBezTo>
                    <a:pt x="0" y="118"/>
                    <a:pt x="43" y="68"/>
                    <a:pt x="109" y="36"/>
                  </a:cubicBezTo>
                  <a:cubicBezTo>
                    <a:pt x="111" y="35"/>
                    <a:pt x="114" y="34"/>
                    <a:pt x="116" y="33"/>
                  </a:cubicBezTo>
                  <a:cubicBezTo>
                    <a:pt x="161" y="12"/>
                    <a:pt x="217" y="0"/>
                    <a:pt x="277" y="0"/>
                  </a:cubicBezTo>
                  <a:cubicBezTo>
                    <a:pt x="338" y="0"/>
                    <a:pt x="394" y="13"/>
                    <a:pt x="440" y="34"/>
                  </a:cubicBezTo>
                  <a:cubicBezTo>
                    <a:pt x="442" y="35"/>
                    <a:pt x="444" y="36"/>
                    <a:pt x="447" y="37"/>
                  </a:cubicBezTo>
                  <a:cubicBezTo>
                    <a:pt x="512" y="69"/>
                    <a:pt x="554" y="119"/>
                    <a:pt x="554" y="175"/>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9" name="Google Shape;189;p6"/>
            <p:cNvSpPr/>
            <p:nvPr/>
          </p:nvSpPr>
          <p:spPr>
            <a:xfrm rot="663720">
              <a:off x="1950611" y="3089312"/>
              <a:ext cx="524754" cy="285145"/>
            </a:xfrm>
            <a:custGeom>
              <a:avLst/>
              <a:gdLst/>
              <a:ahLst/>
              <a:cxnLst/>
              <a:rect l="l" t="t" r="r" b="b"/>
              <a:pathLst>
                <a:path w="424" h="230" extrusionOk="0">
                  <a:moveTo>
                    <a:pt x="424" y="125"/>
                  </a:moveTo>
                  <a:cubicBezTo>
                    <a:pt x="424" y="168"/>
                    <a:pt x="424" y="168"/>
                    <a:pt x="424" y="168"/>
                  </a:cubicBezTo>
                  <a:cubicBezTo>
                    <a:pt x="424" y="202"/>
                    <a:pt x="396" y="230"/>
                    <a:pt x="362" y="230"/>
                  </a:cubicBezTo>
                  <a:cubicBezTo>
                    <a:pt x="62" y="230"/>
                    <a:pt x="62" y="230"/>
                    <a:pt x="62" y="230"/>
                  </a:cubicBezTo>
                  <a:cubicBezTo>
                    <a:pt x="27" y="230"/>
                    <a:pt x="0" y="202"/>
                    <a:pt x="0" y="168"/>
                  </a:cubicBezTo>
                  <a:cubicBezTo>
                    <a:pt x="0" y="125"/>
                    <a:pt x="0" y="125"/>
                    <a:pt x="0" y="125"/>
                  </a:cubicBezTo>
                  <a:cubicBezTo>
                    <a:pt x="0" y="57"/>
                    <a:pt x="97" y="0"/>
                    <a:pt x="212" y="0"/>
                  </a:cubicBezTo>
                  <a:cubicBezTo>
                    <a:pt x="327" y="0"/>
                    <a:pt x="424" y="57"/>
                    <a:pt x="424" y="125"/>
                  </a:cubicBez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0" name="Google Shape;190;p6"/>
            <p:cNvSpPr/>
            <p:nvPr/>
          </p:nvSpPr>
          <p:spPr>
            <a:xfrm rot="663385">
              <a:off x="2012776" y="3181347"/>
              <a:ext cx="79781" cy="79192"/>
            </a:xfrm>
            <a:prstGeom prst="ellipse">
              <a:avLst/>
            </a:pr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1" name="Google Shape;191;p6"/>
            <p:cNvSpPr/>
            <p:nvPr/>
          </p:nvSpPr>
          <p:spPr>
            <a:xfrm rot="668380">
              <a:off x="2326319" y="3242647"/>
              <a:ext cx="79192" cy="79192"/>
            </a:xfrm>
            <a:prstGeom prst="ellipse">
              <a:avLst/>
            </a:pr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2" name="Google Shape;192;p6"/>
            <p:cNvSpPr/>
            <p:nvPr/>
          </p:nvSpPr>
          <p:spPr>
            <a:xfrm rot="663723">
              <a:off x="2048527" y="3406578"/>
              <a:ext cx="249997" cy="54313"/>
            </a:xfrm>
            <a:custGeom>
              <a:avLst/>
              <a:gdLst/>
              <a:ahLst/>
              <a:cxnLst/>
              <a:rect l="l" t="t" r="r" b="b"/>
              <a:pathLst>
                <a:path w="202" h="44" extrusionOk="0">
                  <a:moveTo>
                    <a:pt x="191" y="0"/>
                  </a:moveTo>
                  <a:cubicBezTo>
                    <a:pt x="11" y="0"/>
                    <a:pt x="11" y="0"/>
                    <a:pt x="11" y="0"/>
                  </a:cubicBezTo>
                  <a:cubicBezTo>
                    <a:pt x="5" y="0"/>
                    <a:pt x="0" y="5"/>
                    <a:pt x="0" y="11"/>
                  </a:cubicBezTo>
                  <a:cubicBezTo>
                    <a:pt x="0" y="44"/>
                    <a:pt x="0" y="44"/>
                    <a:pt x="0" y="44"/>
                  </a:cubicBezTo>
                  <a:cubicBezTo>
                    <a:pt x="202" y="44"/>
                    <a:pt x="202" y="44"/>
                    <a:pt x="202" y="44"/>
                  </a:cubicBezTo>
                  <a:cubicBezTo>
                    <a:pt x="202" y="11"/>
                    <a:pt x="202" y="11"/>
                    <a:pt x="202" y="11"/>
                  </a:cubicBezTo>
                  <a:cubicBezTo>
                    <a:pt x="202" y="5"/>
                    <a:pt x="197" y="0"/>
                    <a:pt x="191" y="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3" name="Google Shape;193;p6"/>
            <p:cNvSpPr/>
            <p:nvPr/>
          </p:nvSpPr>
          <p:spPr>
            <a:xfrm rot="663725">
              <a:off x="1781821" y="3543493"/>
              <a:ext cx="176516" cy="237221"/>
            </a:xfrm>
            <a:custGeom>
              <a:avLst/>
              <a:gdLst/>
              <a:ahLst/>
              <a:cxnLst/>
              <a:rect l="l" t="t" r="r" b="b"/>
              <a:pathLst>
                <a:path w="143" h="192" extrusionOk="0">
                  <a:moveTo>
                    <a:pt x="143" y="192"/>
                  </a:moveTo>
                  <a:cubicBezTo>
                    <a:pt x="50" y="159"/>
                    <a:pt x="50" y="159"/>
                    <a:pt x="50" y="159"/>
                  </a:cubicBezTo>
                  <a:cubicBezTo>
                    <a:pt x="20" y="149"/>
                    <a:pt x="0" y="120"/>
                    <a:pt x="0" y="88"/>
                  </a:cubicBezTo>
                  <a:cubicBezTo>
                    <a:pt x="0" y="0"/>
                    <a:pt x="0" y="0"/>
                    <a:pt x="0" y="0"/>
                  </a:cubicBezTo>
                  <a:cubicBezTo>
                    <a:pt x="30" y="0"/>
                    <a:pt x="30" y="0"/>
                    <a:pt x="30" y="0"/>
                  </a:cubicBezTo>
                  <a:cubicBezTo>
                    <a:pt x="52" y="0"/>
                    <a:pt x="71" y="13"/>
                    <a:pt x="80" y="34"/>
                  </a:cubicBezTo>
                  <a:lnTo>
                    <a:pt x="143" y="192"/>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4" name="Google Shape;194;p6"/>
            <p:cNvSpPr/>
            <p:nvPr/>
          </p:nvSpPr>
          <p:spPr>
            <a:xfrm rot="663725">
              <a:off x="2281148" y="3641114"/>
              <a:ext cx="176516" cy="237221"/>
            </a:xfrm>
            <a:custGeom>
              <a:avLst/>
              <a:gdLst/>
              <a:ahLst/>
              <a:cxnLst/>
              <a:rect l="l" t="t" r="r" b="b"/>
              <a:pathLst>
                <a:path w="143" h="192" extrusionOk="0">
                  <a:moveTo>
                    <a:pt x="143" y="0"/>
                  </a:moveTo>
                  <a:cubicBezTo>
                    <a:pt x="143" y="88"/>
                    <a:pt x="143" y="88"/>
                    <a:pt x="143" y="88"/>
                  </a:cubicBezTo>
                  <a:cubicBezTo>
                    <a:pt x="143" y="120"/>
                    <a:pt x="123" y="149"/>
                    <a:pt x="92" y="159"/>
                  </a:cubicBezTo>
                  <a:cubicBezTo>
                    <a:pt x="0" y="192"/>
                    <a:pt x="0" y="192"/>
                    <a:pt x="0" y="192"/>
                  </a:cubicBezTo>
                  <a:cubicBezTo>
                    <a:pt x="63" y="34"/>
                    <a:pt x="63" y="34"/>
                    <a:pt x="63" y="34"/>
                  </a:cubicBezTo>
                  <a:cubicBezTo>
                    <a:pt x="71" y="13"/>
                    <a:pt x="91" y="0"/>
                    <a:pt x="113" y="0"/>
                  </a:cubicBezTo>
                  <a:lnTo>
                    <a:pt x="143"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5" name="Google Shape;195;p6"/>
            <p:cNvSpPr/>
            <p:nvPr/>
          </p:nvSpPr>
          <p:spPr>
            <a:xfrm rot="663726">
              <a:off x="1405546" y="3603127"/>
              <a:ext cx="358622" cy="563102"/>
            </a:xfrm>
            <a:custGeom>
              <a:avLst/>
              <a:gdLst/>
              <a:ahLst/>
              <a:cxnLst/>
              <a:rect l="l" t="t" r="r" b="b"/>
              <a:pathLst>
                <a:path w="290" h="455" extrusionOk="0">
                  <a:moveTo>
                    <a:pt x="169" y="0"/>
                  </a:moveTo>
                  <a:cubicBezTo>
                    <a:pt x="290" y="165"/>
                    <a:pt x="290" y="165"/>
                    <a:pt x="290" y="165"/>
                  </a:cubicBezTo>
                  <a:cubicBezTo>
                    <a:pt x="290" y="165"/>
                    <a:pt x="166" y="211"/>
                    <a:pt x="173" y="393"/>
                  </a:cubicBezTo>
                  <a:cubicBezTo>
                    <a:pt x="174" y="427"/>
                    <a:pt x="147" y="455"/>
                    <a:pt x="113" y="455"/>
                  </a:cubicBezTo>
                  <a:cubicBezTo>
                    <a:pt x="88" y="455"/>
                    <a:pt x="66" y="441"/>
                    <a:pt x="57" y="418"/>
                  </a:cubicBezTo>
                  <a:cubicBezTo>
                    <a:pt x="29" y="351"/>
                    <a:pt x="0" y="198"/>
                    <a:pt x="169" y="0"/>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6" name="Google Shape;196;p6"/>
            <p:cNvSpPr/>
            <p:nvPr/>
          </p:nvSpPr>
          <p:spPr>
            <a:xfrm rot="663725">
              <a:off x="1533149" y="3615483"/>
              <a:ext cx="230828" cy="552718"/>
            </a:xfrm>
            <a:custGeom>
              <a:avLst/>
              <a:gdLst/>
              <a:ahLst/>
              <a:cxnLst/>
              <a:rect l="l" t="t" r="r" b="b"/>
              <a:pathLst>
                <a:path w="187" h="447" extrusionOk="0">
                  <a:moveTo>
                    <a:pt x="55" y="223"/>
                  </a:moveTo>
                  <a:cubicBezTo>
                    <a:pt x="35" y="274"/>
                    <a:pt x="0" y="387"/>
                    <a:pt x="41" y="447"/>
                  </a:cubicBezTo>
                  <a:cubicBezTo>
                    <a:pt x="59" y="436"/>
                    <a:pt x="71" y="415"/>
                    <a:pt x="70" y="393"/>
                  </a:cubicBezTo>
                  <a:cubicBezTo>
                    <a:pt x="63" y="211"/>
                    <a:pt x="187" y="165"/>
                    <a:pt x="187" y="165"/>
                  </a:cubicBezTo>
                  <a:cubicBezTo>
                    <a:pt x="66" y="0"/>
                    <a:pt x="66" y="0"/>
                    <a:pt x="66" y="0"/>
                  </a:cubicBezTo>
                  <a:cubicBezTo>
                    <a:pt x="66" y="0"/>
                    <a:pt x="10" y="123"/>
                    <a:pt x="49" y="180"/>
                  </a:cubicBezTo>
                  <a:cubicBezTo>
                    <a:pt x="58" y="193"/>
                    <a:pt x="60" y="209"/>
                    <a:pt x="55" y="223"/>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7" name="Google Shape;197;p6"/>
            <p:cNvSpPr/>
            <p:nvPr/>
          </p:nvSpPr>
          <p:spPr>
            <a:xfrm rot="663721">
              <a:off x="1675467" y="3625661"/>
              <a:ext cx="179710" cy="162141"/>
            </a:xfrm>
            <a:custGeom>
              <a:avLst/>
              <a:gdLst/>
              <a:ahLst/>
              <a:cxnLst/>
              <a:rect l="l" t="t" r="r" b="b"/>
              <a:pathLst>
                <a:path w="225" h="203" extrusionOk="0">
                  <a:moveTo>
                    <a:pt x="58" y="203"/>
                  </a:moveTo>
                  <a:lnTo>
                    <a:pt x="0" y="127"/>
                  </a:lnTo>
                  <a:lnTo>
                    <a:pt x="168" y="0"/>
                  </a:lnTo>
                  <a:lnTo>
                    <a:pt x="225" y="76"/>
                  </a:lnTo>
                  <a:lnTo>
                    <a:pt x="58" y="203"/>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8" name="Google Shape;198;p6"/>
            <p:cNvSpPr/>
            <p:nvPr/>
          </p:nvSpPr>
          <p:spPr>
            <a:xfrm rot="663727">
              <a:off x="1592872" y="3621266"/>
              <a:ext cx="200477" cy="243611"/>
            </a:xfrm>
            <a:custGeom>
              <a:avLst/>
              <a:gdLst/>
              <a:ahLst/>
              <a:cxnLst/>
              <a:rect l="l" t="t" r="r" b="b"/>
              <a:pathLst>
                <a:path w="162" h="197" extrusionOk="0">
                  <a:moveTo>
                    <a:pt x="41" y="0"/>
                  </a:moveTo>
                  <a:cubicBezTo>
                    <a:pt x="0" y="197"/>
                    <a:pt x="162" y="165"/>
                    <a:pt x="162" y="165"/>
                  </a:cubicBezTo>
                  <a:cubicBezTo>
                    <a:pt x="162" y="165"/>
                    <a:pt x="152" y="65"/>
                    <a:pt x="41" y="0"/>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9" name="Google Shape;199;p6"/>
            <p:cNvSpPr/>
            <p:nvPr/>
          </p:nvSpPr>
          <p:spPr>
            <a:xfrm rot="663724">
              <a:off x="2372858" y="3792084"/>
              <a:ext cx="357024" cy="563102"/>
            </a:xfrm>
            <a:custGeom>
              <a:avLst/>
              <a:gdLst/>
              <a:ahLst/>
              <a:cxnLst/>
              <a:rect l="l" t="t" r="r" b="b"/>
              <a:pathLst>
                <a:path w="289" h="455" extrusionOk="0">
                  <a:moveTo>
                    <a:pt x="121" y="0"/>
                  </a:moveTo>
                  <a:cubicBezTo>
                    <a:pt x="0" y="165"/>
                    <a:pt x="0" y="165"/>
                    <a:pt x="0" y="165"/>
                  </a:cubicBezTo>
                  <a:cubicBezTo>
                    <a:pt x="0" y="165"/>
                    <a:pt x="123" y="211"/>
                    <a:pt x="116" y="393"/>
                  </a:cubicBezTo>
                  <a:cubicBezTo>
                    <a:pt x="115" y="427"/>
                    <a:pt x="142" y="455"/>
                    <a:pt x="177" y="455"/>
                  </a:cubicBezTo>
                  <a:cubicBezTo>
                    <a:pt x="201" y="455"/>
                    <a:pt x="223" y="441"/>
                    <a:pt x="233" y="418"/>
                  </a:cubicBezTo>
                  <a:cubicBezTo>
                    <a:pt x="260" y="351"/>
                    <a:pt x="289" y="198"/>
                    <a:pt x="121" y="0"/>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0" name="Google Shape;200;p6"/>
            <p:cNvSpPr/>
            <p:nvPr/>
          </p:nvSpPr>
          <p:spPr>
            <a:xfrm rot="663725">
              <a:off x="2375027" y="3780074"/>
              <a:ext cx="230828" cy="552718"/>
            </a:xfrm>
            <a:custGeom>
              <a:avLst/>
              <a:gdLst/>
              <a:ahLst/>
              <a:cxnLst/>
              <a:rect l="l" t="t" r="r" b="b"/>
              <a:pathLst>
                <a:path w="187" h="447" extrusionOk="0">
                  <a:moveTo>
                    <a:pt x="132" y="223"/>
                  </a:moveTo>
                  <a:cubicBezTo>
                    <a:pt x="152" y="274"/>
                    <a:pt x="187" y="387"/>
                    <a:pt x="145" y="447"/>
                  </a:cubicBezTo>
                  <a:cubicBezTo>
                    <a:pt x="127" y="436"/>
                    <a:pt x="116" y="415"/>
                    <a:pt x="116" y="393"/>
                  </a:cubicBezTo>
                  <a:cubicBezTo>
                    <a:pt x="123" y="211"/>
                    <a:pt x="0" y="165"/>
                    <a:pt x="0" y="165"/>
                  </a:cubicBezTo>
                  <a:cubicBezTo>
                    <a:pt x="121" y="0"/>
                    <a:pt x="121" y="0"/>
                    <a:pt x="121" y="0"/>
                  </a:cubicBezTo>
                  <a:cubicBezTo>
                    <a:pt x="121" y="0"/>
                    <a:pt x="177" y="123"/>
                    <a:pt x="137" y="180"/>
                  </a:cubicBezTo>
                  <a:cubicBezTo>
                    <a:pt x="129" y="193"/>
                    <a:pt x="126" y="209"/>
                    <a:pt x="132" y="223"/>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1" name="Google Shape;201;p6"/>
            <p:cNvSpPr/>
            <p:nvPr/>
          </p:nvSpPr>
          <p:spPr>
            <a:xfrm rot="663721">
              <a:off x="2360556" y="3759755"/>
              <a:ext cx="181308" cy="162141"/>
            </a:xfrm>
            <a:custGeom>
              <a:avLst/>
              <a:gdLst/>
              <a:ahLst/>
              <a:cxnLst/>
              <a:rect l="l" t="t" r="r" b="b"/>
              <a:pathLst>
                <a:path w="227" h="203" extrusionOk="0">
                  <a:moveTo>
                    <a:pt x="169" y="203"/>
                  </a:moveTo>
                  <a:lnTo>
                    <a:pt x="227" y="127"/>
                  </a:lnTo>
                  <a:lnTo>
                    <a:pt x="59" y="0"/>
                  </a:lnTo>
                  <a:lnTo>
                    <a:pt x="0" y="76"/>
                  </a:lnTo>
                  <a:lnTo>
                    <a:pt x="169" y="203"/>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2" name="Google Shape;202;p6"/>
            <p:cNvSpPr/>
            <p:nvPr/>
          </p:nvSpPr>
          <p:spPr>
            <a:xfrm rot="663727">
              <a:off x="2404963" y="3780034"/>
              <a:ext cx="200477" cy="243611"/>
            </a:xfrm>
            <a:custGeom>
              <a:avLst/>
              <a:gdLst/>
              <a:ahLst/>
              <a:cxnLst/>
              <a:rect l="l" t="t" r="r" b="b"/>
              <a:pathLst>
                <a:path w="162" h="197" extrusionOk="0">
                  <a:moveTo>
                    <a:pt x="121" y="0"/>
                  </a:moveTo>
                  <a:cubicBezTo>
                    <a:pt x="162" y="197"/>
                    <a:pt x="0" y="165"/>
                    <a:pt x="0" y="165"/>
                  </a:cubicBezTo>
                  <a:cubicBezTo>
                    <a:pt x="0" y="165"/>
                    <a:pt x="10" y="65"/>
                    <a:pt x="121" y="0"/>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3" name="Google Shape;203;p6"/>
            <p:cNvSpPr/>
            <p:nvPr/>
          </p:nvSpPr>
          <p:spPr>
            <a:xfrm rot="663723">
              <a:off x="2033042" y="3511977"/>
              <a:ext cx="186899" cy="295528"/>
            </a:xfrm>
            <a:custGeom>
              <a:avLst/>
              <a:gdLst/>
              <a:ahLst/>
              <a:cxnLst/>
              <a:rect l="l" t="t" r="r" b="b"/>
              <a:pathLst>
                <a:path w="151" h="239" extrusionOk="0">
                  <a:moveTo>
                    <a:pt x="75" y="0"/>
                  </a:moveTo>
                  <a:cubicBezTo>
                    <a:pt x="34" y="0"/>
                    <a:pt x="0" y="34"/>
                    <a:pt x="0" y="76"/>
                  </a:cubicBezTo>
                  <a:cubicBezTo>
                    <a:pt x="0" y="163"/>
                    <a:pt x="0" y="163"/>
                    <a:pt x="0" y="163"/>
                  </a:cubicBezTo>
                  <a:cubicBezTo>
                    <a:pt x="0" y="205"/>
                    <a:pt x="34" y="239"/>
                    <a:pt x="75" y="239"/>
                  </a:cubicBezTo>
                  <a:cubicBezTo>
                    <a:pt x="117" y="239"/>
                    <a:pt x="151" y="205"/>
                    <a:pt x="151" y="163"/>
                  </a:cubicBezTo>
                  <a:cubicBezTo>
                    <a:pt x="151" y="76"/>
                    <a:pt x="151" y="76"/>
                    <a:pt x="151" y="76"/>
                  </a:cubicBezTo>
                  <a:cubicBezTo>
                    <a:pt x="151" y="34"/>
                    <a:pt x="117" y="0"/>
                    <a:pt x="75" y="0"/>
                  </a:cubicBezTo>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4" name="Google Shape;204;p6"/>
            <p:cNvSpPr/>
            <p:nvPr/>
          </p:nvSpPr>
          <p:spPr>
            <a:xfrm rot="663720">
              <a:off x="2064115" y="3543119"/>
              <a:ext cx="124599" cy="234027"/>
            </a:xfrm>
            <a:custGeom>
              <a:avLst/>
              <a:gdLst/>
              <a:ahLst/>
              <a:cxnLst/>
              <a:rect l="l" t="t" r="r" b="b"/>
              <a:pathLst>
                <a:path w="101" h="189" extrusionOk="0">
                  <a:moveTo>
                    <a:pt x="50" y="0"/>
                  </a:moveTo>
                  <a:cubicBezTo>
                    <a:pt x="23" y="0"/>
                    <a:pt x="0" y="23"/>
                    <a:pt x="0" y="51"/>
                  </a:cubicBezTo>
                  <a:cubicBezTo>
                    <a:pt x="0" y="138"/>
                    <a:pt x="0" y="138"/>
                    <a:pt x="0" y="138"/>
                  </a:cubicBezTo>
                  <a:cubicBezTo>
                    <a:pt x="0" y="166"/>
                    <a:pt x="23" y="189"/>
                    <a:pt x="50" y="189"/>
                  </a:cubicBezTo>
                  <a:cubicBezTo>
                    <a:pt x="78" y="189"/>
                    <a:pt x="101" y="166"/>
                    <a:pt x="101" y="138"/>
                  </a:cubicBezTo>
                  <a:cubicBezTo>
                    <a:pt x="101" y="51"/>
                    <a:pt x="101" y="51"/>
                    <a:pt x="101" y="51"/>
                  </a:cubicBezTo>
                  <a:cubicBezTo>
                    <a:pt x="101" y="23"/>
                    <a:pt x="78" y="0"/>
                    <a:pt x="50" y="0"/>
                  </a:cubicBez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5" name="Google Shape;205;p6"/>
            <p:cNvSpPr/>
            <p:nvPr/>
          </p:nvSpPr>
          <p:spPr>
            <a:xfrm rot="663725">
              <a:off x="2044406" y="2999942"/>
              <a:ext cx="401752" cy="150160"/>
            </a:xfrm>
            <a:custGeom>
              <a:avLst/>
              <a:gdLst/>
              <a:ahLst/>
              <a:cxnLst/>
              <a:rect l="l" t="t" r="r" b="b"/>
              <a:pathLst>
                <a:path w="324" h="121" extrusionOk="0">
                  <a:moveTo>
                    <a:pt x="324" y="34"/>
                  </a:moveTo>
                  <a:cubicBezTo>
                    <a:pt x="324" y="121"/>
                    <a:pt x="324" y="121"/>
                    <a:pt x="324" y="121"/>
                  </a:cubicBezTo>
                  <a:cubicBezTo>
                    <a:pt x="284" y="93"/>
                    <a:pt x="226" y="75"/>
                    <a:pt x="161" y="75"/>
                  </a:cubicBezTo>
                  <a:cubicBezTo>
                    <a:pt x="97" y="75"/>
                    <a:pt x="39" y="93"/>
                    <a:pt x="0" y="120"/>
                  </a:cubicBezTo>
                  <a:cubicBezTo>
                    <a:pt x="0" y="33"/>
                    <a:pt x="0" y="33"/>
                    <a:pt x="0" y="33"/>
                  </a:cubicBezTo>
                  <a:cubicBezTo>
                    <a:pt x="45" y="12"/>
                    <a:pt x="101" y="0"/>
                    <a:pt x="161" y="0"/>
                  </a:cubicBezTo>
                  <a:cubicBezTo>
                    <a:pt x="222" y="0"/>
                    <a:pt x="278" y="13"/>
                    <a:pt x="324" y="34"/>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06"/>
        <p:cNvGrpSpPr/>
        <p:nvPr/>
      </p:nvGrpSpPr>
      <p:grpSpPr>
        <a:xfrm>
          <a:off x="0" y="0"/>
          <a:ext cx="0" cy="0"/>
          <a:chOff x="0" y="0"/>
          <a:chExt cx="0" cy="0"/>
        </a:xfrm>
      </p:grpSpPr>
      <p:sp>
        <p:nvSpPr>
          <p:cNvPr id="207" name="Google Shape;207;p7"/>
          <p:cNvSpPr/>
          <p:nvPr/>
        </p:nvSpPr>
        <p:spPr>
          <a:xfrm>
            <a:off x="6541300" y="-13350"/>
            <a:ext cx="2642700" cy="51702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ato"/>
              <a:ea typeface="Lato"/>
              <a:cs typeface="Lato"/>
              <a:sym typeface="Lato"/>
            </a:endParaRPr>
          </a:p>
        </p:txBody>
      </p:sp>
      <p:grpSp>
        <p:nvGrpSpPr>
          <p:cNvPr id="208" name="Google Shape;208;p7"/>
          <p:cNvGrpSpPr/>
          <p:nvPr/>
        </p:nvGrpSpPr>
        <p:grpSpPr>
          <a:xfrm>
            <a:off x="-680805" y="-1634950"/>
            <a:ext cx="11375181" cy="8098742"/>
            <a:chOff x="-680805" y="-1634950"/>
            <a:chExt cx="11375181" cy="8098742"/>
          </a:xfrm>
        </p:grpSpPr>
        <p:grpSp>
          <p:nvGrpSpPr>
            <p:cNvPr id="209" name="Google Shape;209;p7"/>
            <p:cNvGrpSpPr/>
            <p:nvPr/>
          </p:nvGrpSpPr>
          <p:grpSpPr>
            <a:xfrm rot="3558506">
              <a:off x="-712085" y="3107324"/>
              <a:ext cx="3967091" cy="2185839"/>
              <a:chOff x="-1014004" y="2769134"/>
              <a:chExt cx="3967218" cy="2185909"/>
            </a:xfrm>
          </p:grpSpPr>
          <p:grpSp>
            <p:nvGrpSpPr>
              <p:cNvPr id="210" name="Google Shape;210;p7"/>
              <p:cNvGrpSpPr/>
              <p:nvPr/>
            </p:nvGrpSpPr>
            <p:grpSpPr>
              <a:xfrm>
                <a:off x="-1014004" y="2769134"/>
                <a:ext cx="3967218" cy="2185909"/>
                <a:chOff x="-1014004" y="2769134"/>
                <a:chExt cx="3967218" cy="2185909"/>
              </a:xfrm>
            </p:grpSpPr>
            <p:sp>
              <p:nvSpPr>
                <p:cNvPr id="211" name="Google Shape;211;p7"/>
                <p:cNvSpPr/>
                <p:nvPr/>
              </p:nvSpPr>
              <p:spPr>
                <a:xfrm rot="-1356795">
                  <a:off x="-959960" y="4154601"/>
                  <a:ext cx="1075625" cy="496164"/>
                </a:xfrm>
                <a:custGeom>
                  <a:avLst/>
                  <a:gdLst/>
                  <a:ahLst/>
                  <a:cxnLst/>
                  <a:rect l="l" t="t" r="r" b="b"/>
                  <a:pathLst>
                    <a:path w="43026" h="19847" extrusionOk="0">
                      <a:moveTo>
                        <a:pt x="0" y="0"/>
                      </a:moveTo>
                      <a:lnTo>
                        <a:pt x="3187" y="10576"/>
                      </a:lnTo>
                      <a:lnTo>
                        <a:pt x="26221" y="19413"/>
                      </a:lnTo>
                      <a:lnTo>
                        <a:pt x="31871" y="14777"/>
                      </a:lnTo>
                      <a:lnTo>
                        <a:pt x="43026" y="19847"/>
                      </a:lnTo>
                    </a:path>
                  </a:pathLst>
                </a:custGeom>
                <a:noFill/>
                <a:ln w="9525" cap="flat" cmpd="sng">
                  <a:solidFill>
                    <a:schemeClr val="accent2"/>
                  </a:solidFill>
                  <a:prstDash val="solid"/>
                  <a:round/>
                  <a:headEnd type="oval" w="med" len="med"/>
                  <a:tailEnd type="oval" w="med" len="med"/>
                </a:ln>
              </p:spPr>
            </p:sp>
            <p:sp>
              <p:nvSpPr>
                <p:cNvPr id="212" name="Google Shape;212;p7"/>
                <p:cNvSpPr/>
                <p:nvPr/>
              </p:nvSpPr>
              <p:spPr>
                <a:xfrm>
                  <a:off x="2269442" y="2769134"/>
                  <a:ext cx="546875" cy="304225"/>
                </a:xfrm>
                <a:custGeom>
                  <a:avLst/>
                  <a:gdLst/>
                  <a:ahLst/>
                  <a:cxnLst/>
                  <a:rect l="l" t="t" r="r" b="b"/>
                  <a:pathLst>
                    <a:path w="21875" h="12169" extrusionOk="0">
                      <a:moveTo>
                        <a:pt x="0" y="12169"/>
                      </a:moveTo>
                      <a:lnTo>
                        <a:pt x="7099" y="0"/>
                      </a:lnTo>
                      <a:lnTo>
                        <a:pt x="21875" y="2607"/>
                      </a:lnTo>
                    </a:path>
                  </a:pathLst>
                </a:custGeom>
                <a:noFill/>
                <a:ln w="9525" cap="flat" cmpd="sng">
                  <a:solidFill>
                    <a:schemeClr val="accent2"/>
                  </a:solidFill>
                  <a:prstDash val="solid"/>
                  <a:round/>
                  <a:headEnd type="oval" w="med" len="med"/>
                  <a:tailEnd type="oval" w="med" len="med"/>
                </a:ln>
              </p:spPr>
            </p:sp>
            <p:sp>
              <p:nvSpPr>
                <p:cNvPr id="213" name="Google Shape;213;p7"/>
                <p:cNvSpPr/>
                <p:nvPr/>
              </p:nvSpPr>
              <p:spPr>
                <a:xfrm rot="-4279444">
                  <a:off x="1511604" y="4139327"/>
                  <a:ext cx="300586" cy="532350"/>
                </a:xfrm>
                <a:custGeom>
                  <a:avLst/>
                  <a:gdLst/>
                  <a:ahLst/>
                  <a:cxnLst/>
                  <a:rect l="l" t="t" r="r" b="b"/>
                  <a:pathLst>
                    <a:path w="12024" h="21295" extrusionOk="0">
                      <a:moveTo>
                        <a:pt x="1883" y="0"/>
                      </a:moveTo>
                      <a:lnTo>
                        <a:pt x="12024" y="12603"/>
                      </a:lnTo>
                      <a:lnTo>
                        <a:pt x="0" y="21295"/>
                      </a:lnTo>
                    </a:path>
                  </a:pathLst>
                </a:custGeom>
                <a:noFill/>
                <a:ln w="9525" cap="flat" cmpd="sng">
                  <a:solidFill>
                    <a:schemeClr val="accent2"/>
                  </a:solidFill>
                  <a:prstDash val="solid"/>
                  <a:round/>
                  <a:headEnd type="oval" w="med" len="med"/>
                  <a:tailEnd type="oval" w="med" len="med"/>
                </a:ln>
              </p:spPr>
            </p:sp>
            <p:sp>
              <p:nvSpPr>
                <p:cNvPr id="214" name="Google Shape;214;p7"/>
                <p:cNvSpPr/>
                <p:nvPr/>
              </p:nvSpPr>
              <p:spPr>
                <a:xfrm>
                  <a:off x="-202489" y="4719642"/>
                  <a:ext cx="1238625" cy="235400"/>
                </a:xfrm>
                <a:custGeom>
                  <a:avLst/>
                  <a:gdLst/>
                  <a:ahLst/>
                  <a:cxnLst/>
                  <a:rect l="l" t="t" r="r" b="b"/>
                  <a:pathLst>
                    <a:path w="49545" h="9416" extrusionOk="0">
                      <a:moveTo>
                        <a:pt x="0" y="9416"/>
                      </a:moveTo>
                      <a:lnTo>
                        <a:pt x="12604" y="8837"/>
                      </a:lnTo>
                      <a:lnTo>
                        <a:pt x="17094" y="724"/>
                      </a:lnTo>
                      <a:lnTo>
                        <a:pt x="43605" y="0"/>
                      </a:lnTo>
                      <a:lnTo>
                        <a:pt x="49545" y="6953"/>
                      </a:lnTo>
                    </a:path>
                  </a:pathLst>
                </a:custGeom>
                <a:noFill/>
                <a:ln w="9525" cap="flat" cmpd="sng">
                  <a:solidFill>
                    <a:schemeClr val="accent2"/>
                  </a:solidFill>
                  <a:prstDash val="solid"/>
                  <a:round/>
                  <a:headEnd type="oval" w="med" len="med"/>
                  <a:tailEnd type="oval" w="med" len="med"/>
                </a:ln>
              </p:spPr>
            </p:sp>
            <p:sp>
              <p:nvSpPr>
                <p:cNvPr id="215" name="Google Shape;215;p7"/>
                <p:cNvSpPr/>
                <p:nvPr/>
              </p:nvSpPr>
              <p:spPr>
                <a:xfrm rot="-6921637">
                  <a:off x="1483911" y="3971369"/>
                  <a:ext cx="956093" cy="220918"/>
                </a:xfrm>
                <a:custGeom>
                  <a:avLst/>
                  <a:gdLst/>
                  <a:ahLst/>
                  <a:cxnLst/>
                  <a:rect l="l" t="t" r="r" b="b"/>
                  <a:pathLst>
                    <a:path w="38245" h="8837" extrusionOk="0">
                      <a:moveTo>
                        <a:pt x="0" y="2897"/>
                      </a:moveTo>
                      <a:lnTo>
                        <a:pt x="11300" y="8837"/>
                      </a:lnTo>
                      <a:lnTo>
                        <a:pt x="38245" y="0"/>
                      </a:lnTo>
                    </a:path>
                  </a:pathLst>
                </a:custGeom>
                <a:noFill/>
                <a:ln w="9525" cap="flat" cmpd="sng">
                  <a:solidFill>
                    <a:schemeClr val="accent2"/>
                  </a:solidFill>
                  <a:prstDash val="solid"/>
                  <a:round/>
                  <a:headEnd type="oval" w="med" len="med"/>
                  <a:tailEnd type="oval" w="med" len="med"/>
                </a:ln>
              </p:spPr>
            </p:sp>
            <p:sp>
              <p:nvSpPr>
                <p:cNvPr id="216" name="Google Shape;216;p7"/>
                <p:cNvSpPr/>
                <p:nvPr/>
              </p:nvSpPr>
              <p:spPr>
                <a:xfrm rot="-6921637">
                  <a:off x="1250975" y="3688069"/>
                  <a:ext cx="1767317" cy="260741"/>
                </a:xfrm>
                <a:custGeom>
                  <a:avLst/>
                  <a:gdLst/>
                  <a:ahLst/>
                  <a:cxnLst/>
                  <a:rect l="l" t="t" r="r" b="b"/>
                  <a:pathLst>
                    <a:path w="70695" h="10430" extrusionOk="0">
                      <a:moveTo>
                        <a:pt x="0" y="0"/>
                      </a:moveTo>
                      <a:lnTo>
                        <a:pt x="15356" y="7678"/>
                      </a:lnTo>
                      <a:lnTo>
                        <a:pt x="25062" y="5070"/>
                      </a:lnTo>
                      <a:lnTo>
                        <a:pt x="36216" y="10430"/>
                      </a:lnTo>
                      <a:lnTo>
                        <a:pt x="70695" y="145"/>
                      </a:lnTo>
                    </a:path>
                  </a:pathLst>
                </a:custGeom>
                <a:noFill/>
                <a:ln w="9525" cap="flat" cmpd="sng">
                  <a:solidFill>
                    <a:schemeClr val="accent2"/>
                  </a:solidFill>
                  <a:prstDash val="solid"/>
                  <a:round/>
                  <a:headEnd type="oval" w="med" len="med"/>
                  <a:tailEnd type="oval" w="med" len="med"/>
                </a:ln>
              </p:spPr>
            </p:sp>
            <p:sp>
              <p:nvSpPr>
                <p:cNvPr id="217" name="Google Shape;217;p7"/>
                <p:cNvSpPr/>
                <p:nvPr/>
              </p:nvSpPr>
              <p:spPr>
                <a:xfrm rot="-6921637">
                  <a:off x="1374310" y="3653457"/>
                  <a:ext cx="1995484" cy="340439"/>
                </a:xfrm>
                <a:custGeom>
                  <a:avLst/>
                  <a:gdLst/>
                  <a:ahLst/>
                  <a:cxnLst/>
                  <a:rect l="l" t="t" r="r" b="b"/>
                  <a:pathLst>
                    <a:path w="79822" h="13618" extrusionOk="0">
                      <a:moveTo>
                        <a:pt x="0" y="0"/>
                      </a:moveTo>
                      <a:lnTo>
                        <a:pt x="21151" y="11300"/>
                      </a:lnTo>
                      <a:lnTo>
                        <a:pt x="36217" y="7823"/>
                      </a:lnTo>
                      <a:lnTo>
                        <a:pt x="48096" y="13618"/>
                      </a:lnTo>
                      <a:lnTo>
                        <a:pt x="79822" y="5216"/>
                      </a:lnTo>
                    </a:path>
                  </a:pathLst>
                </a:custGeom>
                <a:noFill/>
                <a:ln w="9525" cap="flat" cmpd="sng">
                  <a:solidFill>
                    <a:schemeClr val="accent2"/>
                  </a:solidFill>
                  <a:prstDash val="solid"/>
                  <a:round/>
                  <a:headEnd type="oval" w="med" len="med"/>
                  <a:tailEnd type="oval" w="med" len="med"/>
                </a:ln>
              </p:spPr>
            </p:sp>
          </p:grpSp>
          <p:grpSp>
            <p:nvGrpSpPr>
              <p:cNvPr id="218" name="Google Shape;218;p7"/>
              <p:cNvGrpSpPr/>
              <p:nvPr/>
            </p:nvGrpSpPr>
            <p:grpSpPr>
              <a:xfrm>
                <a:off x="1105271" y="3821830"/>
                <a:ext cx="510670" cy="600544"/>
                <a:chOff x="1818609" y="5022530"/>
                <a:chExt cx="510670" cy="600544"/>
              </a:xfrm>
            </p:grpSpPr>
            <p:sp>
              <p:nvSpPr>
                <p:cNvPr id="219" name="Google Shape;219;p7"/>
                <p:cNvSpPr/>
                <p:nvPr/>
              </p:nvSpPr>
              <p:spPr>
                <a:xfrm rot="-2920630">
                  <a:off x="1830389" y="5232436"/>
                  <a:ext cx="487949" cy="249850"/>
                </a:xfrm>
                <a:custGeom>
                  <a:avLst/>
                  <a:gdLst/>
                  <a:ahLst/>
                  <a:cxnLst/>
                  <a:rect l="l" t="t" r="r" b="b"/>
                  <a:pathLst>
                    <a:path w="19518" h="9994" extrusionOk="0">
                      <a:moveTo>
                        <a:pt x="0" y="0"/>
                      </a:moveTo>
                      <a:lnTo>
                        <a:pt x="19518" y="9994"/>
                      </a:lnTo>
                    </a:path>
                  </a:pathLst>
                </a:custGeom>
                <a:noFill/>
                <a:ln w="9525" cap="flat" cmpd="sng">
                  <a:solidFill>
                    <a:schemeClr val="accent2"/>
                  </a:solidFill>
                  <a:prstDash val="solid"/>
                  <a:round/>
                  <a:headEnd type="oval" w="med" len="med"/>
                  <a:tailEnd type="oval" w="med" len="med"/>
                </a:ln>
              </p:spPr>
            </p:sp>
            <p:cxnSp>
              <p:nvCxnSpPr>
                <p:cNvPr id="220" name="Google Shape;220;p7"/>
                <p:cNvCxnSpPr/>
                <p:nvPr/>
              </p:nvCxnSpPr>
              <p:spPr>
                <a:xfrm rot="7879064" flipH="1">
                  <a:off x="1912580" y="5031334"/>
                  <a:ext cx="171757" cy="327993"/>
                </a:xfrm>
                <a:prstGeom prst="straightConnector1">
                  <a:avLst/>
                </a:prstGeom>
                <a:noFill/>
                <a:ln w="9525" cap="flat" cmpd="sng">
                  <a:solidFill>
                    <a:schemeClr val="accent2"/>
                  </a:solidFill>
                  <a:prstDash val="solid"/>
                  <a:round/>
                  <a:headEnd type="none" w="med" len="med"/>
                  <a:tailEnd type="oval" w="med" len="med"/>
                </a:ln>
              </p:spPr>
            </p:cxnSp>
          </p:grpSp>
        </p:grpSp>
        <p:grpSp>
          <p:nvGrpSpPr>
            <p:cNvPr id="221" name="Google Shape;221;p7"/>
            <p:cNvGrpSpPr/>
            <p:nvPr/>
          </p:nvGrpSpPr>
          <p:grpSpPr>
            <a:xfrm>
              <a:off x="6862871" y="-1634950"/>
              <a:ext cx="3831505" cy="3989817"/>
              <a:chOff x="-942779" y="1870800"/>
              <a:chExt cx="3831505" cy="3989817"/>
            </a:xfrm>
          </p:grpSpPr>
          <p:grpSp>
            <p:nvGrpSpPr>
              <p:cNvPr id="222" name="Google Shape;222;p7"/>
              <p:cNvGrpSpPr/>
              <p:nvPr/>
            </p:nvGrpSpPr>
            <p:grpSpPr>
              <a:xfrm>
                <a:off x="310513" y="1870800"/>
                <a:ext cx="874175" cy="924325"/>
                <a:chOff x="3663075" y="2965900"/>
                <a:chExt cx="874175" cy="924325"/>
              </a:xfrm>
            </p:grpSpPr>
            <p:sp>
              <p:nvSpPr>
                <p:cNvPr id="223" name="Google Shape;223;p7"/>
                <p:cNvSpPr/>
                <p:nvPr/>
              </p:nvSpPr>
              <p:spPr>
                <a:xfrm>
                  <a:off x="4023400" y="2965900"/>
                  <a:ext cx="513850" cy="614125"/>
                </a:xfrm>
                <a:custGeom>
                  <a:avLst/>
                  <a:gdLst/>
                  <a:ahLst/>
                  <a:cxnLst/>
                  <a:rect l="l" t="t" r="r" b="b"/>
                  <a:pathLst>
                    <a:path w="20554" h="24565" extrusionOk="0">
                      <a:moveTo>
                        <a:pt x="0" y="0"/>
                      </a:moveTo>
                      <a:lnTo>
                        <a:pt x="5013" y="19677"/>
                      </a:lnTo>
                      <a:lnTo>
                        <a:pt x="20554" y="24565"/>
                      </a:lnTo>
                    </a:path>
                  </a:pathLst>
                </a:custGeom>
                <a:noFill/>
                <a:ln w="9525" cap="flat" cmpd="sng">
                  <a:solidFill>
                    <a:schemeClr val="accent2"/>
                  </a:solidFill>
                  <a:prstDash val="solid"/>
                  <a:round/>
                  <a:headEnd type="oval" w="med" len="med"/>
                  <a:tailEnd type="oval" w="med" len="med"/>
                </a:ln>
              </p:spPr>
            </p:sp>
            <p:sp>
              <p:nvSpPr>
                <p:cNvPr id="224" name="Google Shape;224;p7"/>
                <p:cNvSpPr/>
                <p:nvPr/>
              </p:nvSpPr>
              <p:spPr>
                <a:xfrm>
                  <a:off x="3663075" y="3457825"/>
                  <a:ext cx="488775" cy="432400"/>
                </a:xfrm>
                <a:custGeom>
                  <a:avLst/>
                  <a:gdLst/>
                  <a:ahLst/>
                  <a:cxnLst/>
                  <a:rect l="l" t="t" r="r" b="b"/>
                  <a:pathLst>
                    <a:path w="19551" h="17296" extrusionOk="0">
                      <a:moveTo>
                        <a:pt x="19551" y="0"/>
                      </a:moveTo>
                      <a:lnTo>
                        <a:pt x="0" y="17296"/>
                      </a:lnTo>
                    </a:path>
                  </a:pathLst>
                </a:custGeom>
                <a:noFill/>
                <a:ln w="9525" cap="flat" cmpd="sng">
                  <a:solidFill>
                    <a:schemeClr val="accent2"/>
                  </a:solidFill>
                  <a:prstDash val="solid"/>
                  <a:round/>
                  <a:headEnd type="none" w="med" len="med"/>
                  <a:tailEnd type="oval" w="med" len="med"/>
                </a:ln>
              </p:spPr>
            </p:sp>
          </p:grpSp>
          <p:sp>
            <p:nvSpPr>
              <p:cNvPr id="225" name="Google Shape;225;p7"/>
              <p:cNvSpPr/>
              <p:nvPr/>
            </p:nvSpPr>
            <p:spPr>
              <a:xfrm rot="793900" flipH="1">
                <a:off x="668694" y="3034224"/>
                <a:ext cx="593404" cy="733936"/>
              </a:xfrm>
              <a:custGeom>
                <a:avLst/>
                <a:gdLst/>
                <a:ahLst/>
                <a:cxnLst/>
                <a:rect l="l" t="t" r="r" b="b"/>
                <a:pathLst>
                  <a:path w="23735" h="29356" extrusionOk="0">
                    <a:moveTo>
                      <a:pt x="0" y="29356"/>
                    </a:moveTo>
                    <a:lnTo>
                      <a:pt x="1458" y="0"/>
                    </a:lnTo>
                    <a:lnTo>
                      <a:pt x="23735" y="3956"/>
                    </a:lnTo>
                  </a:path>
                </a:pathLst>
              </a:custGeom>
              <a:noFill/>
              <a:ln w="9525" cap="flat" cmpd="sng">
                <a:solidFill>
                  <a:schemeClr val="accent2"/>
                </a:solidFill>
                <a:prstDash val="solid"/>
                <a:round/>
                <a:headEnd type="oval" w="med" len="med"/>
                <a:tailEnd type="oval" w="med" len="med"/>
              </a:ln>
            </p:spPr>
          </p:sp>
          <p:sp>
            <p:nvSpPr>
              <p:cNvPr id="226" name="Google Shape;226;p7"/>
              <p:cNvSpPr/>
              <p:nvPr/>
            </p:nvSpPr>
            <p:spPr>
              <a:xfrm rot="-10735506" flipH="1">
                <a:off x="475285" y="4975463"/>
                <a:ext cx="905352" cy="467074"/>
              </a:xfrm>
              <a:custGeom>
                <a:avLst/>
                <a:gdLst/>
                <a:ahLst/>
                <a:cxnLst/>
                <a:rect l="l" t="t" r="r" b="b"/>
                <a:pathLst>
                  <a:path w="31021" h="17280" extrusionOk="0">
                    <a:moveTo>
                      <a:pt x="0" y="0"/>
                    </a:moveTo>
                    <a:lnTo>
                      <a:pt x="31021" y="17280"/>
                    </a:lnTo>
                  </a:path>
                </a:pathLst>
              </a:custGeom>
              <a:noFill/>
              <a:ln w="9525" cap="flat" cmpd="sng">
                <a:solidFill>
                  <a:schemeClr val="accent2"/>
                </a:solidFill>
                <a:prstDash val="solid"/>
                <a:round/>
                <a:headEnd type="oval" w="med" len="med"/>
                <a:tailEnd type="oval" w="med" len="med"/>
              </a:ln>
            </p:spPr>
          </p:sp>
          <p:sp>
            <p:nvSpPr>
              <p:cNvPr id="227" name="Google Shape;227;p7"/>
              <p:cNvSpPr/>
              <p:nvPr/>
            </p:nvSpPr>
            <p:spPr>
              <a:xfrm rot="-9653029" flipH="1">
                <a:off x="819447" y="4230211"/>
                <a:ext cx="416419" cy="525724"/>
              </a:xfrm>
              <a:custGeom>
                <a:avLst/>
                <a:gdLst/>
                <a:ahLst/>
                <a:cxnLst/>
                <a:rect l="l" t="t" r="r" b="b"/>
                <a:pathLst>
                  <a:path w="16656" h="21028" extrusionOk="0">
                    <a:moveTo>
                      <a:pt x="0" y="21028"/>
                    </a:moveTo>
                    <a:lnTo>
                      <a:pt x="6662" y="0"/>
                    </a:lnTo>
                    <a:lnTo>
                      <a:pt x="16656" y="12700"/>
                    </a:lnTo>
                  </a:path>
                </a:pathLst>
              </a:custGeom>
              <a:noFill/>
              <a:ln w="9525" cap="flat" cmpd="sng">
                <a:solidFill>
                  <a:schemeClr val="accent2"/>
                </a:solidFill>
                <a:prstDash val="solid"/>
                <a:round/>
                <a:headEnd type="oval" w="med" len="med"/>
                <a:tailEnd type="oval" w="med" len="med"/>
              </a:ln>
            </p:spPr>
          </p:sp>
          <p:cxnSp>
            <p:nvCxnSpPr>
              <p:cNvPr id="228" name="Google Shape;228;p7"/>
              <p:cNvCxnSpPr/>
              <p:nvPr/>
            </p:nvCxnSpPr>
            <p:spPr>
              <a:xfrm rot="9717450" flipH="1">
                <a:off x="1002024" y="4896247"/>
                <a:ext cx="1897506" cy="231579"/>
              </a:xfrm>
              <a:prstGeom prst="straightConnector1">
                <a:avLst/>
              </a:prstGeom>
              <a:noFill/>
              <a:ln w="9525" cap="flat" cmpd="sng">
                <a:solidFill>
                  <a:schemeClr val="accent2"/>
                </a:solidFill>
                <a:prstDash val="solid"/>
                <a:round/>
                <a:headEnd type="oval" w="med" len="med"/>
                <a:tailEnd type="oval" w="med" len="med"/>
              </a:ln>
            </p:spPr>
          </p:cxnSp>
          <p:cxnSp>
            <p:nvCxnSpPr>
              <p:cNvPr id="229" name="Google Shape;229;p7"/>
              <p:cNvCxnSpPr/>
              <p:nvPr/>
            </p:nvCxnSpPr>
            <p:spPr>
              <a:xfrm rot="9717327" flipH="1">
                <a:off x="849628" y="5484603"/>
                <a:ext cx="1406266" cy="162228"/>
              </a:xfrm>
              <a:prstGeom prst="straightConnector1">
                <a:avLst/>
              </a:prstGeom>
              <a:noFill/>
              <a:ln w="9525" cap="flat" cmpd="sng">
                <a:solidFill>
                  <a:schemeClr val="accent2"/>
                </a:solidFill>
                <a:prstDash val="solid"/>
                <a:round/>
                <a:headEnd type="oval" w="med" len="med"/>
                <a:tailEnd type="oval" w="med" len="med"/>
              </a:ln>
            </p:spPr>
          </p:cxnSp>
          <p:sp>
            <p:nvSpPr>
              <p:cNvPr id="230" name="Google Shape;230;p7"/>
              <p:cNvSpPr/>
              <p:nvPr/>
            </p:nvSpPr>
            <p:spPr>
              <a:xfrm rot="9307273" flipH="1">
                <a:off x="-765311" y="3323196"/>
                <a:ext cx="1431350" cy="936875"/>
              </a:xfrm>
              <a:custGeom>
                <a:avLst/>
                <a:gdLst/>
                <a:ahLst/>
                <a:cxnLst/>
                <a:rect l="l" t="t" r="r" b="b"/>
                <a:pathLst>
                  <a:path w="57254" h="37475" extrusionOk="0">
                    <a:moveTo>
                      <a:pt x="0" y="0"/>
                    </a:moveTo>
                    <a:lnTo>
                      <a:pt x="26233" y="12492"/>
                    </a:lnTo>
                    <a:lnTo>
                      <a:pt x="31854" y="25192"/>
                    </a:lnTo>
                    <a:lnTo>
                      <a:pt x="57254" y="37475"/>
                    </a:lnTo>
                  </a:path>
                </a:pathLst>
              </a:custGeom>
              <a:noFill/>
              <a:ln w="9525" cap="flat" cmpd="sng">
                <a:solidFill>
                  <a:schemeClr val="accent2"/>
                </a:solidFill>
                <a:prstDash val="solid"/>
                <a:round/>
                <a:headEnd type="oval" w="med" len="med"/>
                <a:tailEnd type="oval" w="med" len="med"/>
              </a:ln>
            </p:spPr>
          </p:sp>
          <p:sp>
            <p:nvSpPr>
              <p:cNvPr id="231" name="Google Shape;231;p7"/>
              <p:cNvSpPr/>
              <p:nvPr/>
            </p:nvSpPr>
            <p:spPr>
              <a:xfrm rot="-9653029" flipH="1">
                <a:off x="-455688" y="2360555"/>
                <a:ext cx="265462" cy="1655226"/>
              </a:xfrm>
              <a:custGeom>
                <a:avLst/>
                <a:gdLst/>
                <a:ahLst/>
                <a:cxnLst/>
                <a:rect l="l" t="t" r="r" b="b"/>
                <a:pathLst>
                  <a:path w="10618" h="66206" extrusionOk="0">
                    <a:moveTo>
                      <a:pt x="2498" y="0"/>
                    </a:moveTo>
                    <a:lnTo>
                      <a:pt x="6246" y="11867"/>
                    </a:lnTo>
                    <a:lnTo>
                      <a:pt x="0" y="28106"/>
                    </a:lnTo>
                    <a:lnTo>
                      <a:pt x="10618" y="66206"/>
                    </a:lnTo>
                  </a:path>
                </a:pathLst>
              </a:custGeom>
              <a:noFill/>
              <a:ln w="9525" cap="flat" cmpd="sng">
                <a:solidFill>
                  <a:schemeClr val="accent2"/>
                </a:solidFill>
                <a:prstDash val="solid"/>
                <a:round/>
                <a:headEnd type="oval" w="med" len="med"/>
                <a:tailEnd type="oval" w="med" len="med"/>
              </a:ln>
            </p:spPr>
          </p:sp>
          <p:sp>
            <p:nvSpPr>
              <p:cNvPr id="232" name="Google Shape;232;p7"/>
              <p:cNvSpPr/>
              <p:nvPr/>
            </p:nvSpPr>
            <p:spPr>
              <a:xfrm rot="-9653029" flipH="1">
                <a:off x="-714991" y="2475064"/>
                <a:ext cx="208210" cy="1426191"/>
              </a:xfrm>
              <a:custGeom>
                <a:avLst/>
                <a:gdLst/>
                <a:ahLst/>
                <a:cxnLst/>
                <a:rect l="l" t="t" r="r" b="b"/>
                <a:pathLst>
                  <a:path w="8328" h="57045" extrusionOk="0">
                    <a:moveTo>
                      <a:pt x="2082" y="0"/>
                    </a:moveTo>
                    <a:lnTo>
                      <a:pt x="5622" y="10201"/>
                    </a:lnTo>
                    <a:lnTo>
                      <a:pt x="0" y="28522"/>
                    </a:lnTo>
                    <a:lnTo>
                      <a:pt x="8328" y="57045"/>
                    </a:lnTo>
                  </a:path>
                </a:pathLst>
              </a:custGeom>
              <a:noFill/>
              <a:ln w="9525" cap="flat" cmpd="sng">
                <a:solidFill>
                  <a:schemeClr val="accent2"/>
                </a:solidFill>
                <a:prstDash val="solid"/>
                <a:round/>
                <a:headEnd type="oval" w="med" len="med"/>
                <a:tailEnd type="oval" w="med" len="med"/>
              </a:ln>
            </p:spPr>
          </p:sp>
          <p:sp>
            <p:nvSpPr>
              <p:cNvPr id="233" name="Google Shape;233;p7"/>
              <p:cNvSpPr/>
              <p:nvPr/>
            </p:nvSpPr>
            <p:spPr>
              <a:xfrm rot="-9653029" flipH="1">
                <a:off x="450583" y="3216634"/>
                <a:ext cx="385193" cy="1801008"/>
              </a:xfrm>
              <a:custGeom>
                <a:avLst/>
                <a:gdLst/>
                <a:ahLst/>
                <a:cxnLst/>
                <a:rect l="l" t="t" r="r" b="b"/>
                <a:pathLst>
                  <a:path w="15407" h="72037" extrusionOk="0">
                    <a:moveTo>
                      <a:pt x="5622" y="0"/>
                    </a:moveTo>
                    <a:lnTo>
                      <a:pt x="0" y="27482"/>
                    </a:lnTo>
                    <a:lnTo>
                      <a:pt x="15407" y="72037"/>
                    </a:lnTo>
                  </a:path>
                </a:pathLst>
              </a:custGeom>
              <a:noFill/>
              <a:ln w="9525" cap="flat" cmpd="sng">
                <a:solidFill>
                  <a:schemeClr val="accent2"/>
                </a:solidFill>
                <a:prstDash val="solid"/>
                <a:round/>
                <a:headEnd type="oval" w="med" len="med"/>
                <a:tailEnd type="oval" w="med" len="med"/>
              </a:ln>
            </p:spPr>
          </p:sp>
          <p:sp>
            <p:nvSpPr>
              <p:cNvPr id="234" name="Google Shape;234;p7"/>
              <p:cNvSpPr/>
              <p:nvPr/>
            </p:nvSpPr>
            <p:spPr>
              <a:xfrm rot="-9653029" flipH="1">
                <a:off x="6208" y="3216634"/>
                <a:ext cx="385193" cy="1801008"/>
              </a:xfrm>
              <a:custGeom>
                <a:avLst/>
                <a:gdLst/>
                <a:ahLst/>
                <a:cxnLst/>
                <a:rect l="l" t="t" r="r" b="b"/>
                <a:pathLst>
                  <a:path w="15407" h="72037" extrusionOk="0">
                    <a:moveTo>
                      <a:pt x="5622" y="0"/>
                    </a:moveTo>
                    <a:lnTo>
                      <a:pt x="0" y="27482"/>
                    </a:lnTo>
                    <a:lnTo>
                      <a:pt x="15407" y="72037"/>
                    </a:lnTo>
                  </a:path>
                </a:pathLst>
              </a:custGeom>
              <a:noFill/>
              <a:ln w="9525" cap="flat" cmpd="sng">
                <a:solidFill>
                  <a:schemeClr val="accent2"/>
                </a:solidFill>
                <a:prstDash val="solid"/>
                <a:round/>
                <a:headEnd type="oval" w="med" len="med"/>
                <a:tailEnd type="oval" w="med" len="med"/>
              </a:ln>
            </p:spPr>
          </p:sp>
        </p:grpSp>
      </p:grpSp>
      <p:sp>
        <p:nvSpPr>
          <p:cNvPr id="235" name="Google Shape;235;p7"/>
          <p:cNvSpPr txBox="1">
            <a:spLocks noGrp="1"/>
          </p:cNvSpPr>
          <p:nvPr>
            <p:ph type="title"/>
          </p:nvPr>
        </p:nvSpPr>
        <p:spPr>
          <a:xfrm>
            <a:off x="720000" y="1382600"/>
            <a:ext cx="3519600" cy="1539000"/>
          </a:xfrm>
          <a:prstGeom prst="rect">
            <a:avLst/>
          </a:prstGeom>
        </p:spPr>
        <p:txBody>
          <a:bodyPr spcFirstLastPara="1" wrap="square" lIns="91425" tIns="91425" rIns="91425" bIns="91425" anchor="b" anchorCtr="0">
            <a:noAutofit/>
          </a:bodyPr>
          <a:lstStyle>
            <a:lvl1pPr lvl="0" rtl="0">
              <a:spcBef>
                <a:spcPts val="0"/>
              </a:spcBef>
              <a:spcAft>
                <a:spcPts val="0"/>
              </a:spcAft>
              <a:buSzPts val="2800"/>
              <a:buNone/>
              <a:defRPr sz="2800" b="0">
                <a:latin typeface="Poppins ExtraBold"/>
                <a:ea typeface="Poppins ExtraBold"/>
                <a:cs typeface="Poppins ExtraBold"/>
                <a:sym typeface="Poppins ExtraBol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36" name="Google Shape;236;p7"/>
          <p:cNvSpPr txBox="1">
            <a:spLocks noGrp="1"/>
          </p:cNvSpPr>
          <p:nvPr>
            <p:ph type="subTitle" idx="1"/>
          </p:nvPr>
        </p:nvSpPr>
        <p:spPr>
          <a:xfrm>
            <a:off x="720000" y="2921500"/>
            <a:ext cx="3519600" cy="897900"/>
          </a:xfrm>
          <a:prstGeom prst="rect">
            <a:avLst/>
          </a:prstGeom>
        </p:spPr>
        <p:txBody>
          <a:bodyPr spcFirstLastPara="1" wrap="square" lIns="91425" tIns="91425" rIns="91425" bIns="91425" anchor="t" anchorCtr="0">
            <a:noAutofit/>
          </a:bodyPr>
          <a:lstStyle>
            <a:lvl1pPr lvl="0" rtl="0">
              <a:spcBef>
                <a:spcPts val="0"/>
              </a:spcBef>
              <a:spcAft>
                <a:spcPts val="0"/>
              </a:spcAft>
              <a:buSzPts val="1200"/>
              <a:buNone/>
              <a:defRPr sz="1400">
                <a:latin typeface="Karla"/>
                <a:ea typeface="Karla"/>
                <a:cs typeface="Karla"/>
                <a:sym typeface="Karla"/>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237" name="Google Shape;237;p7"/>
          <p:cNvSpPr>
            <a:spLocks noGrp="1"/>
          </p:cNvSpPr>
          <p:nvPr>
            <p:ph type="pic" idx="2"/>
          </p:nvPr>
        </p:nvSpPr>
        <p:spPr>
          <a:xfrm>
            <a:off x="4537475" y="898750"/>
            <a:ext cx="3443700" cy="3475200"/>
          </a:xfrm>
          <a:prstGeom prst="roundRect">
            <a:avLst>
              <a:gd name="adj" fmla="val 16667"/>
            </a:avLst>
          </a:prstGeom>
          <a:noFill/>
          <a:ln w="28575" cap="flat" cmpd="sng">
            <a:solidFill>
              <a:schemeClr val="accent4"/>
            </a:solidFill>
            <a:prstDash val="solid"/>
            <a:round/>
            <a:headEnd type="none" w="sm" len="sm"/>
            <a:tailEnd type="none" w="sm" len="sm"/>
          </a:ln>
        </p:spPr>
      </p:sp>
      <p:grpSp>
        <p:nvGrpSpPr>
          <p:cNvPr id="238" name="Google Shape;238;p7"/>
          <p:cNvGrpSpPr/>
          <p:nvPr/>
        </p:nvGrpSpPr>
        <p:grpSpPr>
          <a:xfrm rot="837234">
            <a:off x="-562751" y="3895970"/>
            <a:ext cx="1590136" cy="1577599"/>
            <a:chOff x="2564625" y="2043726"/>
            <a:chExt cx="2416175" cy="2397125"/>
          </a:xfrm>
        </p:grpSpPr>
        <p:sp>
          <p:nvSpPr>
            <p:cNvPr id="239" name="Google Shape;239;p7"/>
            <p:cNvSpPr/>
            <p:nvPr/>
          </p:nvSpPr>
          <p:spPr>
            <a:xfrm>
              <a:off x="2564625" y="3196251"/>
              <a:ext cx="628650" cy="765176"/>
            </a:xfrm>
            <a:custGeom>
              <a:avLst/>
              <a:gdLst/>
              <a:ahLst/>
              <a:cxnLst/>
              <a:rect l="l" t="t" r="r" b="b"/>
              <a:pathLst>
                <a:path w="467" h="569" extrusionOk="0">
                  <a:moveTo>
                    <a:pt x="464" y="0"/>
                  </a:moveTo>
                  <a:cubicBezTo>
                    <a:pt x="464" y="0"/>
                    <a:pt x="0" y="482"/>
                    <a:pt x="173" y="561"/>
                  </a:cubicBezTo>
                  <a:cubicBezTo>
                    <a:pt x="183" y="566"/>
                    <a:pt x="195" y="569"/>
                    <a:pt x="207" y="569"/>
                  </a:cubicBezTo>
                  <a:cubicBezTo>
                    <a:pt x="284" y="569"/>
                    <a:pt x="389" y="479"/>
                    <a:pt x="467" y="400"/>
                  </a:cubicBezTo>
                  <a:cubicBezTo>
                    <a:pt x="467" y="400"/>
                    <a:pt x="467" y="400"/>
                    <a:pt x="467" y="400"/>
                  </a:cubicBezTo>
                  <a:cubicBezTo>
                    <a:pt x="389" y="479"/>
                    <a:pt x="284" y="569"/>
                    <a:pt x="207" y="569"/>
                  </a:cubicBezTo>
                  <a:cubicBezTo>
                    <a:pt x="195" y="569"/>
                    <a:pt x="183" y="566"/>
                    <a:pt x="173" y="561"/>
                  </a:cubicBezTo>
                  <a:cubicBezTo>
                    <a:pt x="433" y="268"/>
                    <a:pt x="433" y="268"/>
                    <a:pt x="433" y="268"/>
                  </a:cubicBezTo>
                  <a:cubicBezTo>
                    <a:pt x="420" y="174"/>
                    <a:pt x="429" y="90"/>
                    <a:pt x="445" y="37"/>
                  </a:cubicBezTo>
                  <a:cubicBezTo>
                    <a:pt x="449" y="23"/>
                    <a:pt x="455" y="11"/>
                    <a:pt x="464" y="0"/>
                  </a:cubicBezTo>
                  <a:cubicBezTo>
                    <a:pt x="464" y="0"/>
                    <a:pt x="464" y="0"/>
                    <a:pt x="464" y="0"/>
                  </a:cubicBezTo>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0" name="Google Shape;240;p7"/>
            <p:cNvSpPr/>
            <p:nvPr/>
          </p:nvSpPr>
          <p:spPr>
            <a:xfrm>
              <a:off x="2797988" y="3556613"/>
              <a:ext cx="395288" cy="404813"/>
            </a:xfrm>
            <a:custGeom>
              <a:avLst/>
              <a:gdLst/>
              <a:ahLst/>
              <a:cxnLst/>
              <a:rect l="l" t="t" r="r" b="b"/>
              <a:pathLst>
                <a:path w="294" h="301" extrusionOk="0">
                  <a:moveTo>
                    <a:pt x="260" y="0"/>
                  </a:moveTo>
                  <a:cubicBezTo>
                    <a:pt x="0" y="293"/>
                    <a:pt x="0" y="293"/>
                    <a:pt x="0" y="293"/>
                  </a:cubicBezTo>
                  <a:cubicBezTo>
                    <a:pt x="10" y="298"/>
                    <a:pt x="22" y="301"/>
                    <a:pt x="34" y="301"/>
                  </a:cubicBezTo>
                  <a:cubicBezTo>
                    <a:pt x="111" y="301"/>
                    <a:pt x="216" y="211"/>
                    <a:pt x="294" y="132"/>
                  </a:cubicBezTo>
                  <a:cubicBezTo>
                    <a:pt x="277" y="87"/>
                    <a:pt x="266" y="43"/>
                    <a:pt x="260" y="0"/>
                  </a:cubicBez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1" name="Google Shape;241;p7"/>
            <p:cNvSpPr/>
            <p:nvPr/>
          </p:nvSpPr>
          <p:spPr>
            <a:xfrm>
              <a:off x="4358500" y="3196251"/>
              <a:ext cx="622300" cy="765176"/>
            </a:xfrm>
            <a:custGeom>
              <a:avLst/>
              <a:gdLst/>
              <a:ahLst/>
              <a:cxnLst/>
              <a:rect l="l" t="t" r="r" b="b"/>
              <a:pathLst>
                <a:path w="462" h="568" extrusionOk="0">
                  <a:moveTo>
                    <a:pt x="4" y="0"/>
                  </a:moveTo>
                  <a:cubicBezTo>
                    <a:pt x="12" y="11"/>
                    <a:pt x="18" y="23"/>
                    <a:pt x="22" y="36"/>
                  </a:cubicBezTo>
                  <a:cubicBezTo>
                    <a:pt x="38" y="89"/>
                    <a:pt x="47" y="174"/>
                    <a:pt x="34" y="267"/>
                  </a:cubicBezTo>
                  <a:cubicBezTo>
                    <a:pt x="294" y="560"/>
                    <a:pt x="294" y="560"/>
                    <a:pt x="294" y="560"/>
                  </a:cubicBezTo>
                  <a:cubicBezTo>
                    <a:pt x="283" y="565"/>
                    <a:pt x="272" y="568"/>
                    <a:pt x="260" y="568"/>
                  </a:cubicBezTo>
                  <a:cubicBezTo>
                    <a:pt x="183" y="568"/>
                    <a:pt x="78" y="479"/>
                    <a:pt x="0" y="399"/>
                  </a:cubicBezTo>
                  <a:cubicBezTo>
                    <a:pt x="0" y="399"/>
                    <a:pt x="0" y="399"/>
                    <a:pt x="0" y="399"/>
                  </a:cubicBezTo>
                  <a:cubicBezTo>
                    <a:pt x="78" y="479"/>
                    <a:pt x="183" y="568"/>
                    <a:pt x="260" y="568"/>
                  </a:cubicBezTo>
                  <a:cubicBezTo>
                    <a:pt x="272" y="568"/>
                    <a:pt x="283" y="565"/>
                    <a:pt x="294" y="560"/>
                  </a:cubicBezTo>
                  <a:cubicBezTo>
                    <a:pt x="462" y="483"/>
                    <a:pt x="26" y="23"/>
                    <a:pt x="4" y="0"/>
                  </a:cubicBezTo>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2" name="Google Shape;242;p7"/>
            <p:cNvSpPr/>
            <p:nvPr/>
          </p:nvSpPr>
          <p:spPr>
            <a:xfrm>
              <a:off x="4358500" y="3556613"/>
              <a:ext cx="396875" cy="404813"/>
            </a:xfrm>
            <a:custGeom>
              <a:avLst/>
              <a:gdLst/>
              <a:ahLst/>
              <a:cxnLst/>
              <a:rect l="l" t="t" r="r" b="b"/>
              <a:pathLst>
                <a:path w="294" h="301" extrusionOk="0">
                  <a:moveTo>
                    <a:pt x="34" y="0"/>
                  </a:moveTo>
                  <a:cubicBezTo>
                    <a:pt x="28" y="43"/>
                    <a:pt x="17" y="88"/>
                    <a:pt x="0" y="132"/>
                  </a:cubicBezTo>
                  <a:cubicBezTo>
                    <a:pt x="78" y="212"/>
                    <a:pt x="183" y="301"/>
                    <a:pt x="260" y="301"/>
                  </a:cubicBezTo>
                  <a:cubicBezTo>
                    <a:pt x="272" y="301"/>
                    <a:pt x="283" y="298"/>
                    <a:pt x="294" y="293"/>
                  </a:cubicBezTo>
                  <a:cubicBezTo>
                    <a:pt x="34" y="0"/>
                    <a:pt x="34" y="0"/>
                    <a:pt x="34" y="0"/>
                  </a:cubicBez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3" name="Google Shape;243;p7"/>
            <p:cNvSpPr/>
            <p:nvPr/>
          </p:nvSpPr>
          <p:spPr>
            <a:xfrm>
              <a:off x="3077388" y="2253276"/>
              <a:ext cx="328613" cy="414338"/>
            </a:xfrm>
            <a:custGeom>
              <a:avLst/>
              <a:gdLst/>
              <a:ahLst/>
              <a:cxnLst/>
              <a:rect l="l" t="t" r="r" b="b"/>
              <a:pathLst>
                <a:path w="244" h="308" extrusionOk="0">
                  <a:moveTo>
                    <a:pt x="233" y="154"/>
                  </a:moveTo>
                  <a:cubicBezTo>
                    <a:pt x="233" y="69"/>
                    <a:pt x="181" y="0"/>
                    <a:pt x="116" y="0"/>
                  </a:cubicBezTo>
                  <a:cubicBezTo>
                    <a:pt x="52" y="0"/>
                    <a:pt x="0" y="69"/>
                    <a:pt x="0" y="154"/>
                  </a:cubicBezTo>
                  <a:cubicBezTo>
                    <a:pt x="0" y="239"/>
                    <a:pt x="114" y="308"/>
                    <a:pt x="179" y="308"/>
                  </a:cubicBezTo>
                  <a:cubicBezTo>
                    <a:pt x="244" y="308"/>
                    <a:pt x="233" y="239"/>
                    <a:pt x="233" y="154"/>
                  </a:cubicBezTo>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4" name="Google Shape;244;p7"/>
            <p:cNvSpPr/>
            <p:nvPr/>
          </p:nvSpPr>
          <p:spPr>
            <a:xfrm>
              <a:off x="4147363" y="2253276"/>
              <a:ext cx="328613" cy="414338"/>
            </a:xfrm>
            <a:custGeom>
              <a:avLst/>
              <a:gdLst/>
              <a:ahLst/>
              <a:cxnLst/>
              <a:rect l="l" t="t" r="r" b="b"/>
              <a:pathLst>
                <a:path w="244" h="308" extrusionOk="0">
                  <a:moveTo>
                    <a:pt x="10" y="154"/>
                  </a:moveTo>
                  <a:cubicBezTo>
                    <a:pt x="10" y="69"/>
                    <a:pt x="63" y="0"/>
                    <a:pt x="127" y="0"/>
                  </a:cubicBezTo>
                  <a:cubicBezTo>
                    <a:pt x="192" y="0"/>
                    <a:pt x="244" y="69"/>
                    <a:pt x="244" y="154"/>
                  </a:cubicBezTo>
                  <a:cubicBezTo>
                    <a:pt x="244" y="239"/>
                    <a:pt x="129" y="308"/>
                    <a:pt x="65" y="308"/>
                  </a:cubicBezTo>
                  <a:cubicBezTo>
                    <a:pt x="0" y="308"/>
                    <a:pt x="10" y="239"/>
                    <a:pt x="10" y="154"/>
                  </a:cubicBezTo>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5" name="Google Shape;245;p7"/>
            <p:cNvSpPr/>
            <p:nvPr/>
          </p:nvSpPr>
          <p:spPr>
            <a:xfrm>
              <a:off x="3212325" y="2043726"/>
              <a:ext cx="1128713" cy="927099"/>
            </a:xfrm>
            <a:custGeom>
              <a:avLst/>
              <a:gdLst/>
              <a:ahLst/>
              <a:cxnLst/>
              <a:rect l="l" t="t" r="r" b="b"/>
              <a:pathLst>
                <a:path w="838" h="689" extrusionOk="0">
                  <a:moveTo>
                    <a:pt x="344" y="597"/>
                  </a:moveTo>
                  <a:cubicBezTo>
                    <a:pt x="340" y="597"/>
                    <a:pt x="336" y="593"/>
                    <a:pt x="336" y="589"/>
                  </a:cubicBezTo>
                  <a:cubicBezTo>
                    <a:pt x="336" y="568"/>
                    <a:pt x="336" y="568"/>
                    <a:pt x="336" y="568"/>
                  </a:cubicBezTo>
                  <a:cubicBezTo>
                    <a:pt x="336" y="564"/>
                    <a:pt x="340" y="561"/>
                    <a:pt x="344" y="561"/>
                  </a:cubicBezTo>
                  <a:cubicBezTo>
                    <a:pt x="494" y="561"/>
                    <a:pt x="494" y="561"/>
                    <a:pt x="494" y="561"/>
                  </a:cubicBezTo>
                  <a:cubicBezTo>
                    <a:pt x="498" y="561"/>
                    <a:pt x="501" y="564"/>
                    <a:pt x="501" y="568"/>
                  </a:cubicBezTo>
                  <a:cubicBezTo>
                    <a:pt x="501" y="589"/>
                    <a:pt x="501" y="589"/>
                    <a:pt x="501" y="589"/>
                  </a:cubicBezTo>
                  <a:cubicBezTo>
                    <a:pt x="501" y="593"/>
                    <a:pt x="498" y="597"/>
                    <a:pt x="494" y="597"/>
                  </a:cubicBezTo>
                  <a:cubicBezTo>
                    <a:pt x="344" y="597"/>
                    <a:pt x="344" y="597"/>
                    <a:pt x="344" y="597"/>
                  </a:cubicBezTo>
                  <a:moveTo>
                    <a:pt x="691" y="76"/>
                  </a:moveTo>
                  <a:cubicBezTo>
                    <a:pt x="649" y="116"/>
                    <a:pt x="543" y="145"/>
                    <a:pt x="419" y="145"/>
                  </a:cubicBezTo>
                  <a:cubicBezTo>
                    <a:pt x="294" y="145"/>
                    <a:pt x="188" y="116"/>
                    <a:pt x="147" y="76"/>
                  </a:cubicBezTo>
                  <a:cubicBezTo>
                    <a:pt x="147" y="76"/>
                    <a:pt x="147" y="76"/>
                    <a:pt x="147" y="76"/>
                  </a:cubicBezTo>
                  <a:cubicBezTo>
                    <a:pt x="109" y="100"/>
                    <a:pt x="76" y="129"/>
                    <a:pt x="50" y="161"/>
                  </a:cubicBezTo>
                  <a:cubicBezTo>
                    <a:pt x="97" y="181"/>
                    <a:pt x="132" y="239"/>
                    <a:pt x="132" y="309"/>
                  </a:cubicBezTo>
                  <a:cubicBezTo>
                    <a:pt x="132" y="394"/>
                    <a:pt x="143" y="463"/>
                    <a:pt x="78" y="463"/>
                  </a:cubicBezTo>
                  <a:cubicBezTo>
                    <a:pt x="56" y="463"/>
                    <a:pt x="27" y="455"/>
                    <a:pt x="0" y="440"/>
                  </a:cubicBezTo>
                  <a:cubicBezTo>
                    <a:pt x="52" y="584"/>
                    <a:pt x="220" y="689"/>
                    <a:pt x="419" y="689"/>
                  </a:cubicBezTo>
                  <a:cubicBezTo>
                    <a:pt x="618" y="689"/>
                    <a:pt x="786" y="584"/>
                    <a:pt x="838" y="440"/>
                  </a:cubicBezTo>
                  <a:cubicBezTo>
                    <a:pt x="810" y="455"/>
                    <a:pt x="782" y="463"/>
                    <a:pt x="760" y="463"/>
                  </a:cubicBezTo>
                  <a:cubicBezTo>
                    <a:pt x="695" y="463"/>
                    <a:pt x="705" y="394"/>
                    <a:pt x="705" y="309"/>
                  </a:cubicBezTo>
                  <a:cubicBezTo>
                    <a:pt x="705" y="239"/>
                    <a:pt x="740" y="181"/>
                    <a:pt x="788" y="161"/>
                  </a:cubicBezTo>
                  <a:cubicBezTo>
                    <a:pt x="762" y="129"/>
                    <a:pt x="729" y="100"/>
                    <a:pt x="691" y="76"/>
                  </a:cubicBezTo>
                  <a:cubicBezTo>
                    <a:pt x="691" y="76"/>
                    <a:pt x="691" y="76"/>
                    <a:pt x="691" y="76"/>
                  </a:cubicBezTo>
                  <a:moveTo>
                    <a:pt x="419" y="0"/>
                  </a:moveTo>
                  <a:cubicBezTo>
                    <a:pt x="324" y="0"/>
                    <a:pt x="237" y="24"/>
                    <a:pt x="166" y="64"/>
                  </a:cubicBezTo>
                  <a:cubicBezTo>
                    <a:pt x="201" y="94"/>
                    <a:pt x="291" y="124"/>
                    <a:pt x="419" y="124"/>
                  </a:cubicBezTo>
                  <a:cubicBezTo>
                    <a:pt x="547" y="124"/>
                    <a:pt x="637" y="94"/>
                    <a:pt x="672" y="64"/>
                  </a:cubicBezTo>
                  <a:cubicBezTo>
                    <a:pt x="601" y="24"/>
                    <a:pt x="513" y="0"/>
                    <a:pt x="419" y="0"/>
                  </a:cubicBezTo>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6" name="Google Shape;246;p7"/>
            <p:cNvSpPr/>
            <p:nvPr/>
          </p:nvSpPr>
          <p:spPr>
            <a:xfrm>
              <a:off x="3190100" y="2261213"/>
              <a:ext cx="215900" cy="406400"/>
            </a:xfrm>
            <a:custGeom>
              <a:avLst/>
              <a:gdLst/>
              <a:ahLst/>
              <a:cxnLst/>
              <a:rect l="l" t="t" r="r" b="b"/>
              <a:pathLst>
                <a:path w="160" h="302" extrusionOk="0">
                  <a:moveTo>
                    <a:pt x="67" y="0"/>
                  </a:moveTo>
                  <a:cubicBezTo>
                    <a:pt x="24" y="53"/>
                    <a:pt x="0" y="116"/>
                    <a:pt x="0" y="184"/>
                  </a:cubicBezTo>
                  <a:cubicBezTo>
                    <a:pt x="0" y="217"/>
                    <a:pt x="6" y="249"/>
                    <a:pt x="17" y="279"/>
                  </a:cubicBezTo>
                  <a:cubicBezTo>
                    <a:pt x="44" y="294"/>
                    <a:pt x="73" y="302"/>
                    <a:pt x="95" y="302"/>
                  </a:cubicBezTo>
                  <a:cubicBezTo>
                    <a:pt x="160" y="302"/>
                    <a:pt x="149" y="233"/>
                    <a:pt x="149" y="148"/>
                  </a:cubicBezTo>
                  <a:cubicBezTo>
                    <a:pt x="149" y="78"/>
                    <a:pt x="114" y="20"/>
                    <a:pt x="67" y="0"/>
                  </a:cubicBezTo>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7" name="Google Shape;247;p7"/>
            <p:cNvSpPr/>
            <p:nvPr/>
          </p:nvSpPr>
          <p:spPr>
            <a:xfrm>
              <a:off x="4147363" y="2261213"/>
              <a:ext cx="215900" cy="406400"/>
            </a:xfrm>
            <a:custGeom>
              <a:avLst/>
              <a:gdLst/>
              <a:ahLst/>
              <a:cxnLst/>
              <a:rect l="l" t="t" r="r" b="b"/>
              <a:pathLst>
                <a:path w="160" h="302" extrusionOk="0">
                  <a:moveTo>
                    <a:pt x="93" y="0"/>
                  </a:moveTo>
                  <a:cubicBezTo>
                    <a:pt x="45" y="20"/>
                    <a:pt x="10" y="78"/>
                    <a:pt x="10" y="148"/>
                  </a:cubicBezTo>
                  <a:cubicBezTo>
                    <a:pt x="10" y="233"/>
                    <a:pt x="0" y="302"/>
                    <a:pt x="65" y="302"/>
                  </a:cubicBezTo>
                  <a:cubicBezTo>
                    <a:pt x="87" y="302"/>
                    <a:pt x="115" y="294"/>
                    <a:pt x="143" y="279"/>
                  </a:cubicBezTo>
                  <a:cubicBezTo>
                    <a:pt x="154" y="249"/>
                    <a:pt x="160" y="217"/>
                    <a:pt x="160" y="184"/>
                  </a:cubicBezTo>
                  <a:cubicBezTo>
                    <a:pt x="160" y="116"/>
                    <a:pt x="135" y="53"/>
                    <a:pt x="93" y="0"/>
                  </a:cubicBezTo>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8" name="Google Shape;248;p7"/>
            <p:cNvSpPr/>
            <p:nvPr/>
          </p:nvSpPr>
          <p:spPr>
            <a:xfrm>
              <a:off x="3296463" y="2313601"/>
              <a:ext cx="960300" cy="374700"/>
            </a:xfrm>
            <a:prstGeom prst="ellipse">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9" name="Google Shape;249;p7"/>
            <p:cNvSpPr/>
            <p:nvPr/>
          </p:nvSpPr>
          <p:spPr>
            <a:xfrm>
              <a:off x="3486963" y="2412026"/>
              <a:ext cx="111000" cy="160200"/>
            </a:xfrm>
            <a:prstGeom prst="ellipse">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0" name="Google Shape;250;p7"/>
            <p:cNvSpPr/>
            <p:nvPr/>
          </p:nvSpPr>
          <p:spPr>
            <a:xfrm>
              <a:off x="3953688" y="2412026"/>
              <a:ext cx="112800" cy="160200"/>
            </a:xfrm>
            <a:prstGeom prst="ellipse">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1" name="Google Shape;251;p7"/>
            <p:cNvSpPr/>
            <p:nvPr/>
          </p:nvSpPr>
          <p:spPr>
            <a:xfrm>
              <a:off x="3410763" y="2129451"/>
              <a:ext cx="731838" cy="109538"/>
            </a:xfrm>
            <a:custGeom>
              <a:avLst/>
              <a:gdLst/>
              <a:ahLst/>
              <a:cxnLst/>
              <a:rect l="l" t="t" r="r" b="b"/>
              <a:pathLst>
                <a:path w="544" h="81" extrusionOk="0">
                  <a:moveTo>
                    <a:pt x="525" y="0"/>
                  </a:moveTo>
                  <a:cubicBezTo>
                    <a:pt x="490" y="30"/>
                    <a:pt x="400" y="60"/>
                    <a:pt x="272" y="60"/>
                  </a:cubicBezTo>
                  <a:cubicBezTo>
                    <a:pt x="144" y="60"/>
                    <a:pt x="54" y="30"/>
                    <a:pt x="19" y="0"/>
                  </a:cubicBezTo>
                  <a:cubicBezTo>
                    <a:pt x="19" y="0"/>
                    <a:pt x="19" y="0"/>
                    <a:pt x="19" y="0"/>
                  </a:cubicBezTo>
                  <a:cubicBezTo>
                    <a:pt x="12" y="4"/>
                    <a:pt x="6" y="8"/>
                    <a:pt x="0" y="12"/>
                  </a:cubicBezTo>
                  <a:cubicBezTo>
                    <a:pt x="41" y="52"/>
                    <a:pt x="147" y="81"/>
                    <a:pt x="272" y="81"/>
                  </a:cubicBezTo>
                  <a:cubicBezTo>
                    <a:pt x="396" y="81"/>
                    <a:pt x="502" y="52"/>
                    <a:pt x="544" y="12"/>
                  </a:cubicBezTo>
                  <a:cubicBezTo>
                    <a:pt x="538" y="8"/>
                    <a:pt x="531" y="4"/>
                    <a:pt x="525" y="0"/>
                  </a:cubicBezTo>
                  <a:cubicBezTo>
                    <a:pt x="525" y="0"/>
                    <a:pt x="525" y="0"/>
                    <a:pt x="525" y="0"/>
                  </a:cubicBezTo>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2" name="Google Shape;252;p7"/>
            <p:cNvSpPr/>
            <p:nvPr/>
          </p:nvSpPr>
          <p:spPr>
            <a:xfrm>
              <a:off x="3664763" y="2799376"/>
              <a:ext cx="222250" cy="47625"/>
            </a:xfrm>
            <a:custGeom>
              <a:avLst/>
              <a:gdLst/>
              <a:ahLst/>
              <a:cxnLst/>
              <a:rect l="l" t="t" r="r" b="b"/>
              <a:pathLst>
                <a:path w="165" h="36" extrusionOk="0">
                  <a:moveTo>
                    <a:pt x="158" y="0"/>
                  </a:moveTo>
                  <a:cubicBezTo>
                    <a:pt x="8" y="0"/>
                    <a:pt x="8" y="0"/>
                    <a:pt x="8" y="0"/>
                  </a:cubicBezTo>
                  <a:cubicBezTo>
                    <a:pt x="4" y="0"/>
                    <a:pt x="0" y="3"/>
                    <a:pt x="0" y="7"/>
                  </a:cubicBezTo>
                  <a:cubicBezTo>
                    <a:pt x="0" y="28"/>
                    <a:pt x="0" y="28"/>
                    <a:pt x="0" y="28"/>
                  </a:cubicBezTo>
                  <a:cubicBezTo>
                    <a:pt x="0" y="32"/>
                    <a:pt x="4" y="36"/>
                    <a:pt x="8" y="36"/>
                  </a:cubicBezTo>
                  <a:cubicBezTo>
                    <a:pt x="158" y="36"/>
                    <a:pt x="158" y="36"/>
                    <a:pt x="158" y="36"/>
                  </a:cubicBezTo>
                  <a:cubicBezTo>
                    <a:pt x="162" y="36"/>
                    <a:pt x="165" y="32"/>
                    <a:pt x="165" y="28"/>
                  </a:cubicBezTo>
                  <a:cubicBezTo>
                    <a:pt x="165" y="7"/>
                    <a:pt x="165" y="7"/>
                    <a:pt x="165" y="7"/>
                  </a:cubicBezTo>
                  <a:cubicBezTo>
                    <a:pt x="165" y="3"/>
                    <a:pt x="162" y="0"/>
                    <a:pt x="158" y="0"/>
                  </a:cubicBezTo>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3" name="Google Shape;253;p7"/>
            <p:cNvSpPr/>
            <p:nvPr/>
          </p:nvSpPr>
          <p:spPr>
            <a:xfrm>
              <a:off x="3406000" y="3780451"/>
              <a:ext cx="741364" cy="660400"/>
            </a:xfrm>
            <a:custGeom>
              <a:avLst/>
              <a:gdLst/>
              <a:ahLst/>
              <a:cxnLst/>
              <a:rect l="l" t="t" r="r" b="b"/>
              <a:pathLst>
                <a:path w="551" h="490" extrusionOk="0">
                  <a:moveTo>
                    <a:pt x="526" y="91"/>
                  </a:moveTo>
                  <a:cubicBezTo>
                    <a:pt x="498" y="0"/>
                    <a:pt x="276" y="10"/>
                    <a:pt x="276" y="10"/>
                  </a:cubicBezTo>
                  <a:cubicBezTo>
                    <a:pt x="276" y="10"/>
                    <a:pt x="276" y="10"/>
                    <a:pt x="276" y="10"/>
                  </a:cubicBezTo>
                  <a:cubicBezTo>
                    <a:pt x="275" y="10"/>
                    <a:pt x="53" y="0"/>
                    <a:pt x="25" y="91"/>
                  </a:cubicBezTo>
                  <a:cubicBezTo>
                    <a:pt x="0" y="175"/>
                    <a:pt x="7" y="395"/>
                    <a:pt x="236" y="481"/>
                  </a:cubicBezTo>
                  <a:cubicBezTo>
                    <a:pt x="262" y="490"/>
                    <a:pt x="290" y="490"/>
                    <a:pt x="315" y="481"/>
                  </a:cubicBezTo>
                  <a:cubicBezTo>
                    <a:pt x="545" y="395"/>
                    <a:pt x="551" y="175"/>
                    <a:pt x="526" y="91"/>
                  </a:cubicBezTo>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4" name="Google Shape;254;p7"/>
            <p:cNvSpPr/>
            <p:nvPr/>
          </p:nvSpPr>
          <p:spPr>
            <a:xfrm>
              <a:off x="3188513" y="3045438"/>
              <a:ext cx="1176338" cy="1014413"/>
            </a:xfrm>
            <a:custGeom>
              <a:avLst/>
              <a:gdLst/>
              <a:ahLst/>
              <a:cxnLst/>
              <a:rect l="l" t="t" r="r" b="b"/>
              <a:pathLst>
                <a:path w="874" h="754" extrusionOk="0">
                  <a:moveTo>
                    <a:pt x="472" y="0"/>
                  </a:moveTo>
                  <a:cubicBezTo>
                    <a:pt x="450" y="0"/>
                    <a:pt x="437" y="1"/>
                    <a:pt x="437" y="1"/>
                  </a:cubicBezTo>
                  <a:cubicBezTo>
                    <a:pt x="437" y="1"/>
                    <a:pt x="423" y="0"/>
                    <a:pt x="401" y="0"/>
                  </a:cubicBezTo>
                  <a:cubicBezTo>
                    <a:pt x="311" y="0"/>
                    <a:pt x="76" y="10"/>
                    <a:pt x="0" y="112"/>
                  </a:cubicBezTo>
                  <a:cubicBezTo>
                    <a:pt x="112" y="389"/>
                    <a:pt x="112" y="389"/>
                    <a:pt x="112" y="389"/>
                  </a:cubicBezTo>
                  <a:cubicBezTo>
                    <a:pt x="112" y="389"/>
                    <a:pt x="112" y="389"/>
                    <a:pt x="112" y="389"/>
                  </a:cubicBezTo>
                  <a:cubicBezTo>
                    <a:pt x="112" y="389"/>
                    <a:pt x="66" y="447"/>
                    <a:pt x="3" y="512"/>
                  </a:cubicBezTo>
                  <a:cubicBezTo>
                    <a:pt x="35" y="598"/>
                    <a:pt x="90" y="683"/>
                    <a:pt x="178" y="754"/>
                  </a:cubicBezTo>
                  <a:cubicBezTo>
                    <a:pt x="173" y="707"/>
                    <a:pt x="178" y="665"/>
                    <a:pt x="186" y="638"/>
                  </a:cubicBezTo>
                  <a:cubicBezTo>
                    <a:pt x="195" y="609"/>
                    <a:pt x="224" y="590"/>
                    <a:pt x="260" y="578"/>
                  </a:cubicBezTo>
                  <a:cubicBezTo>
                    <a:pt x="199" y="532"/>
                    <a:pt x="161" y="463"/>
                    <a:pt x="161" y="386"/>
                  </a:cubicBezTo>
                  <a:cubicBezTo>
                    <a:pt x="161" y="248"/>
                    <a:pt x="284" y="137"/>
                    <a:pt x="437" y="137"/>
                  </a:cubicBezTo>
                  <a:cubicBezTo>
                    <a:pt x="589" y="137"/>
                    <a:pt x="712" y="248"/>
                    <a:pt x="712" y="386"/>
                  </a:cubicBezTo>
                  <a:cubicBezTo>
                    <a:pt x="712" y="463"/>
                    <a:pt x="674" y="532"/>
                    <a:pt x="614" y="578"/>
                  </a:cubicBezTo>
                  <a:cubicBezTo>
                    <a:pt x="649" y="590"/>
                    <a:pt x="678" y="609"/>
                    <a:pt x="687" y="638"/>
                  </a:cubicBezTo>
                  <a:cubicBezTo>
                    <a:pt x="695" y="665"/>
                    <a:pt x="700" y="707"/>
                    <a:pt x="695" y="754"/>
                  </a:cubicBezTo>
                  <a:cubicBezTo>
                    <a:pt x="783" y="683"/>
                    <a:pt x="838" y="598"/>
                    <a:pt x="870" y="512"/>
                  </a:cubicBezTo>
                  <a:cubicBezTo>
                    <a:pt x="807" y="448"/>
                    <a:pt x="761" y="389"/>
                    <a:pt x="761" y="389"/>
                  </a:cubicBezTo>
                  <a:cubicBezTo>
                    <a:pt x="761" y="389"/>
                    <a:pt x="761" y="389"/>
                    <a:pt x="761" y="389"/>
                  </a:cubicBezTo>
                  <a:cubicBezTo>
                    <a:pt x="761" y="389"/>
                    <a:pt x="761" y="389"/>
                    <a:pt x="761" y="389"/>
                  </a:cubicBezTo>
                  <a:cubicBezTo>
                    <a:pt x="808" y="272"/>
                    <a:pt x="808" y="272"/>
                    <a:pt x="808" y="272"/>
                  </a:cubicBezTo>
                  <a:cubicBezTo>
                    <a:pt x="873" y="112"/>
                    <a:pt x="873" y="112"/>
                    <a:pt x="873" y="112"/>
                  </a:cubicBezTo>
                  <a:cubicBezTo>
                    <a:pt x="873" y="112"/>
                    <a:pt x="873" y="112"/>
                    <a:pt x="874" y="113"/>
                  </a:cubicBezTo>
                  <a:cubicBezTo>
                    <a:pt x="799" y="10"/>
                    <a:pt x="562" y="0"/>
                    <a:pt x="472" y="0"/>
                  </a:cubicBezTo>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5" name="Google Shape;255;p7"/>
            <p:cNvSpPr/>
            <p:nvPr/>
          </p:nvSpPr>
          <p:spPr>
            <a:xfrm>
              <a:off x="3129775" y="3196251"/>
              <a:ext cx="209550" cy="371475"/>
            </a:xfrm>
            <a:custGeom>
              <a:avLst/>
              <a:gdLst/>
              <a:ahLst/>
              <a:cxnLst/>
              <a:rect l="l" t="t" r="r" b="b"/>
              <a:pathLst>
                <a:path w="156" h="277" extrusionOk="0">
                  <a:moveTo>
                    <a:pt x="44" y="0"/>
                  </a:moveTo>
                  <a:cubicBezTo>
                    <a:pt x="35" y="11"/>
                    <a:pt x="29" y="23"/>
                    <a:pt x="25" y="37"/>
                  </a:cubicBezTo>
                  <a:cubicBezTo>
                    <a:pt x="9" y="90"/>
                    <a:pt x="0" y="174"/>
                    <a:pt x="13" y="268"/>
                  </a:cubicBezTo>
                  <a:cubicBezTo>
                    <a:pt x="109" y="160"/>
                    <a:pt x="109" y="160"/>
                    <a:pt x="109" y="160"/>
                  </a:cubicBezTo>
                  <a:cubicBezTo>
                    <a:pt x="156" y="277"/>
                    <a:pt x="156" y="277"/>
                    <a:pt x="156" y="277"/>
                  </a:cubicBezTo>
                  <a:cubicBezTo>
                    <a:pt x="44" y="0"/>
                    <a:pt x="44" y="0"/>
                    <a:pt x="44" y="0"/>
                  </a:cubicBezTo>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6" name="Google Shape;256;p7"/>
            <p:cNvSpPr/>
            <p:nvPr/>
          </p:nvSpPr>
          <p:spPr>
            <a:xfrm>
              <a:off x="3147238" y="3410563"/>
              <a:ext cx="192088" cy="323850"/>
            </a:xfrm>
            <a:custGeom>
              <a:avLst/>
              <a:gdLst/>
              <a:ahLst/>
              <a:cxnLst/>
              <a:rect l="l" t="t" r="r" b="b"/>
              <a:pathLst>
                <a:path w="143" h="240" extrusionOk="0">
                  <a:moveTo>
                    <a:pt x="96" y="0"/>
                  </a:moveTo>
                  <a:cubicBezTo>
                    <a:pt x="0" y="108"/>
                    <a:pt x="0" y="108"/>
                    <a:pt x="0" y="108"/>
                  </a:cubicBezTo>
                  <a:cubicBezTo>
                    <a:pt x="6" y="151"/>
                    <a:pt x="17" y="195"/>
                    <a:pt x="34" y="240"/>
                  </a:cubicBezTo>
                  <a:cubicBezTo>
                    <a:pt x="97" y="175"/>
                    <a:pt x="143" y="117"/>
                    <a:pt x="143" y="117"/>
                  </a:cubicBezTo>
                  <a:cubicBezTo>
                    <a:pt x="143" y="117"/>
                    <a:pt x="143" y="117"/>
                    <a:pt x="143" y="117"/>
                  </a:cubicBezTo>
                  <a:cubicBezTo>
                    <a:pt x="96" y="0"/>
                    <a:pt x="96" y="0"/>
                    <a:pt x="96" y="0"/>
                  </a:cubicBezTo>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7" name="Google Shape;257;p7"/>
            <p:cNvSpPr/>
            <p:nvPr/>
          </p:nvSpPr>
          <p:spPr>
            <a:xfrm>
              <a:off x="4275950" y="3196251"/>
              <a:ext cx="146050" cy="360363"/>
            </a:xfrm>
            <a:custGeom>
              <a:avLst/>
              <a:gdLst/>
              <a:ahLst/>
              <a:cxnLst/>
              <a:rect l="l" t="t" r="r" b="b"/>
              <a:pathLst>
                <a:path w="109" h="268" extrusionOk="0">
                  <a:moveTo>
                    <a:pt x="65" y="0"/>
                  </a:moveTo>
                  <a:cubicBezTo>
                    <a:pt x="0" y="160"/>
                    <a:pt x="0" y="160"/>
                    <a:pt x="0" y="160"/>
                  </a:cubicBezTo>
                  <a:cubicBezTo>
                    <a:pt x="96" y="268"/>
                    <a:pt x="96" y="268"/>
                    <a:pt x="96" y="268"/>
                  </a:cubicBezTo>
                  <a:cubicBezTo>
                    <a:pt x="109" y="175"/>
                    <a:pt x="100" y="90"/>
                    <a:pt x="84" y="37"/>
                  </a:cubicBezTo>
                  <a:cubicBezTo>
                    <a:pt x="80" y="24"/>
                    <a:pt x="74" y="12"/>
                    <a:pt x="66" y="1"/>
                  </a:cubicBezTo>
                  <a:cubicBezTo>
                    <a:pt x="65" y="0"/>
                    <a:pt x="65" y="0"/>
                    <a:pt x="65" y="0"/>
                  </a:cubicBezTo>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8" name="Google Shape;258;p7"/>
            <p:cNvSpPr/>
            <p:nvPr/>
          </p:nvSpPr>
          <p:spPr>
            <a:xfrm>
              <a:off x="4212450" y="3410563"/>
              <a:ext cx="63500" cy="157163"/>
            </a:xfrm>
            <a:custGeom>
              <a:avLst/>
              <a:gdLst/>
              <a:ahLst/>
              <a:cxnLst/>
              <a:rect l="l" t="t" r="r" b="b"/>
              <a:pathLst>
                <a:path w="40" h="99" extrusionOk="0">
                  <a:moveTo>
                    <a:pt x="40" y="0"/>
                  </a:moveTo>
                  <a:lnTo>
                    <a:pt x="0" y="99"/>
                  </a:lnTo>
                  <a:lnTo>
                    <a:pt x="0" y="99"/>
                  </a:lnTo>
                  <a:lnTo>
                    <a:pt x="40" y="0"/>
                  </a:lnTo>
                  <a:lnTo>
                    <a:pt x="40" y="0"/>
                  </a:lnTo>
                  <a:close/>
                </a:path>
              </a:pathLst>
            </a:custGeom>
            <a:solidFill>
              <a:srgbClr val="814B9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9" name="Google Shape;259;p7"/>
            <p:cNvSpPr/>
            <p:nvPr/>
          </p:nvSpPr>
          <p:spPr>
            <a:xfrm>
              <a:off x="4212450" y="3410563"/>
              <a:ext cx="63500" cy="157163"/>
            </a:xfrm>
            <a:custGeom>
              <a:avLst/>
              <a:gdLst/>
              <a:ahLst/>
              <a:cxnLst/>
              <a:rect l="l" t="t" r="r" b="b"/>
              <a:pathLst>
                <a:path w="40" h="99" extrusionOk="0">
                  <a:moveTo>
                    <a:pt x="40" y="0"/>
                  </a:moveTo>
                  <a:lnTo>
                    <a:pt x="0" y="99"/>
                  </a:lnTo>
                  <a:lnTo>
                    <a:pt x="0" y="99"/>
                  </a:lnTo>
                  <a:lnTo>
                    <a:pt x="40" y="0"/>
                  </a:lnTo>
                  <a:lnTo>
                    <a:pt x="40" y="0"/>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0" name="Google Shape;260;p7"/>
            <p:cNvSpPr/>
            <p:nvPr/>
          </p:nvSpPr>
          <p:spPr>
            <a:xfrm>
              <a:off x="4212450" y="3410563"/>
              <a:ext cx="192088" cy="323850"/>
            </a:xfrm>
            <a:custGeom>
              <a:avLst/>
              <a:gdLst/>
              <a:ahLst/>
              <a:cxnLst/>
              <a:rect l="l" t="t" r="r" b="b"/>
              <a:pathLst>
                <a:path w="143" h="240" extrusionOk="0">
                  <a:moveTo>
                    <a:pt x="47" y="0"/>
                  </a:moveTo>
                  <a:cubicBezTo>
                    <a:pt x="0" y="117"/>
                    <a:pt x="0" y="117"/>
                    <a:pt x="0" y="117"/>
                  </a:cubicBezTo>
                  <a:cubicBezTo>
                    <a:pt x="0" y="117"/>
                    <a:pt x="46" y="176"/>
                    <a:pt x="109" y="240"/>
                  </a:cubicBezTo>
                  <a:cubicBezTo>
                    <a:pt x="126" y="196"/>
                    <a:pt x="137" y="151"/>
                    <a:pt x="143" y="108"/>
                  </a:cubicBezTo>
                  <a:cubicBezTo>
                    <a:pt x="47" y="0"/>
                    <a:pt x="47" y="0"/>
                    <a:pt x="47" y="0"/>
                  </a:cubicBezTo>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1" name="Google Shape;261;p7"/>
            <p:cNvSpPr/>
            <p:nvPr/>
          </p:nvSpPr>
          <p:spPr>
            <a:xfrm>
              <a:off x="3421875" y="3823313"/>
              <a:ext cx="708025" cy="392113"/>
            </a:xfrm>
            <a:custGeom>
              <a:avLst/>
              <a:gdLst/>
              <a:ahLst/>
              <a:cxnLst/>
              <a:rect l="l" t="t" r="r" b="b"/>
              <a:pathLst>
                <a:path w="527" h="292" extrusionOk="0">
                  <a:moveTo>
                    <a:pt x="87" y="0"/>
                  </a:moveTo>
                  <a:cubicBezTo>
                    <a:pt x="51" y="12"/>
                    <a:pt x="22" y="31"/>
                    <a:pt x="13" y="60"/>
                  </a:cubicBezTo>
                  <a:cubicBezTo>
                    <a:pt x="5" y="87"/>
                    <a:pt x="0" y="129"/>
                    <a:pt x="5" y="176"/>
                  </a:cubicBezTo>
                  <a:cubicBezTo>
                    <a:pt x="55" y="215"/>
                    <a:pt x="114" y="250"/>
                    <a:pt x="186" y="278"/>
                  </a:cubicBezTo>
                  <a:cubicBezTo>
                    <a:pt x="211" y="287"/>
                    <a:pt x="237" y="292"/>
                    <a:pt x="264" y="292"/>
                  </a:cubicBezTo>
                  <a:cubicBezTo>
                    <a:pt x="290" y="292"/>
                    <a:pt x="316" y="287"/>
                    <a:pt x="341" y="278"/>
                  </a:cubicBezTo>
                  <a:cubicBezTo>
                    <a:pt x="413" y="250"/>
                    <a:pt x="473" y="215"/>
                    <a:pt x="522" y="176"/>
                  </a:cubicBezTo>
                  <a:cubicBezTo>
                    <a:pt x="527" y="129"/>
                    <a:pt x="522" y="87"/>
                    <a:pt x="514" y="60"/>
                  </a:cubicBezTo>
                  <a:cubicBezTo>
                    <a:pt x="505" y="31"/>
                    <a:pt x="476" y="12"/>
                    <a:pt x="441" y="0"/>
                  </a:cubicBezTo>
                  <a:cubicBezTo>
                    <a:pt x="393" y="36"/>
                    <a:pt x="331" y="58"/>
                    <a:pt x="264" y="58"/>
                  </a:cubicBezTo>
                  <a:cubicBezTo>
                    <a:pt x="196" y="58"/>
                    <a:pt x="134" y="36"/>
                    <a:pt x="87" y="0"/>
                  </a:cubicBezTo>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2" name="Google Shape;262;p7"/>
            <p:cNvSpPr/>
            <p:nvPr/>
          </p:nvSpPr>
          <p:spPr>
            <a:xfrm>
              <a:off x="3406000" y="3229588"/>
              <a:ext cx="741300" cy="671400"/>
            </a:xfrm>
            <a:prstGeom prst="ellipse">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3" name="Google Shape;263;p7"/>
            <p:cNvSpPr/>
            <p:nvPr/>
          </p:nvSpPr>
          <p:spPr>
            <a:xfrm>
              <a:off x="3450450" y="3269276"/>
              <a:ext cx="652500" cy="590700"/>
            </a:xfrm>
            <a:prstGeom prst="ellipse">
              <a:avLst/>
            </a:pr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4" name="Google Shape;264;p7"/>
            <p:cNvSpPr/>
            <p:nvPr/>
          </p:nvSpPr>
          <p:spPr>
            <a:xfrm>
              <a:off x="3477438" y="3294676"/>
              <a:ext cx="598500" cy="541200"/>
            </a:xfrm>
            <a:prstGeom prst="ellipse">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319"/>
        <p:cNvGrpSpPr/>
        <p:nvPr/>
      </p:nvGrpSpPr>
      <p:grpSpPr>
        <a:xfrm>
          <a:off x="0" y="0"/>
          <a:ext cx="0" cy="0"/>
          <a:chOff x="0" y="0"/>
          <a:chExt cx="0" cy="0"/>
        </a:xfrm>
      </p:grpSpPr>
      <p:sp>
        <p:nvSpPr>
          <p:cNvPr id="320" name="Google Shape;320;p10"/>
          <p:cNvSpPr>
            <a:spLocks noGrp="1"/>
          </p:cNvSpPr>
          <p:nvPr>
            <p:ph type="pic" idx="2"/>
          </p:nvPr>
        </p:nvSpPr>
        <p:spPr>
          <a:xfrm>
            <a:off x="-75" y="-150"/>
            <a:ext cx="9144000" cy="5143500"/>
          </a:xfrm>
          <a:prstGeom prst="rect">
            <a:avLst/>
          </a:prstGeom>
          <a:noFill/>
          <a:ln>
            <a:noFill/>
          </a:ln>
        </p:spPr>
      </p:sp>
      <p:sp>
        <p:nvSpPr>
          <p:cNvPr id="321" name="Google Shape;321;p10"/>
          <p:cNvSpPr txBox="1">
            <a:spLocks noGrp="1"/>
          </p:cNvSpPr>
          <p:nvPr>
            <p:ph type="title"/>
          </p:nvPr>
        </p:nvSpPr>
        <p:spPr>
          <a:xfrm>
            <a:off x="720000" y="3862050"/>
            <a:ext cx="7704000" cy="572700"/>
          </a:xfrm>
          <a:prstGeom prst="rect">
            <a:avLst/>
          </a:prstGeom>
          <a:solidFill>
            <a:schemeClr val="lt1"/>
          </a:solidFill>
        </p:spPr>
        <p:txBody>
          <a:bodyPr spcFirstLastPara="1" wrap="square" lIns="91425" tIns="91425" rIns="91425" bIns="91425" anchor="ctr" anchorCtr="0">
            <a:noAutofit/>
          </a:bodyPr>
          <a:lstStyle>
            <a:lvl1pPr lvl="0" algn="ctr" rtl="0">
              <a:spcBef>
                <a:spcPts val="0"/>
              </a:spcBef>
              <a:spcAft>
                <a:spcPts val="0"/>
              </a:spcAft>
              <a:buSzPts val="2800"/>
              <a:buNone/>
              <a:defRPr sz="300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322"/>
        <p:cNvGrpSpPr/>
        <p:nvPr/>
      </p:nvGrpSpPr>
      <p:grpSpPr>
        <a:xfrm>
          <a:off x="0" y="0"/>
          <a:ext cx="0" cy="0"/>
          <a:chOff x="0" y="0"/>
          <a:chExt cx="0" cy="0"/>
        </a:xfrm>
      </p:grpSpPr>
      <p:sp>
        <p:nvSpPr>
          <p:cNvPr id="323" name="Google Shape;323;p11"/>
          <p:cNvSpPr/>
          <p:nvPr/>
        </p:nvSpPr>
        <p:spPr>
          <a:xfrm>
            <a:off x="6627400" y="0"/>
            <a:ext cx="2525700" cy="51702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ato"/>
              <a:ea typeface="Lato"/>
              <a:cs typeface="Lato"/>
              <a:sym typeface="Lato"/>
            </a:endParaRPr>
          </a:p>
        </p:txBody>
      </p:sp>
      <p:sp>
        <p:nvSpPr>
          <p:cNvPr id="324" name="Google Shape;324;p11"/>
          <p:cNvSpPr txBox="1">
            <a:spLocks noGrp="1"/>
          </p:cNvSpPr>
          <p:nvPr>
            <p:ph type="title" hasCustomPrompt="1"/>
          </p:nvPr>
        </p:nvSpPr>
        <p:spPr>
          <a:xfrm>
            <a:off x="713225" y="1862300"/>
            <a:ext cx="4546500" cy="913800"/>
          </a:xfrm>
          <a:prstGeom prst="rect">
            <a:avLst/>
          </a:prstGeom>
          <a:solidFill>
            <a:schemeClr val="accent4"/>
          </a:solidFill>
        </p:spPr>
        <p:txBody>
          <a:bodyPr spcFirstLastPara="1" wrap="square" lIns="91425" tIns="91425" rIns="91425" bIns="91425" anchor="ctr" anchorCtr="0">
            <a:noAutofit/>
          </a:bodyPr>
          <a:lstStyle>
            <a:lvl1pPr lvl="0">
              <a:spcBef>
                <a:spcPts val="0"/>
              </a:spcBef>
              <a:spcAft>
                <a:spcPts val="0"/>
              </a:spcAft>
              <a:buSzPts val="9600"/>
              <a:buNone/>
              <a:defRPr sz="4400"/>
            </a:lvl1pPr>
            <a:lvl2pPr lvl="1" algn="ctr">
              <a:lnSpc>
                <a:spcPct val="115000"/>
              </a:lnSpc>
              <a:spcBef>
                <a:spcPts val="0"/>
              </a:spcBef>
              <a:spcAft>
                <a:spcPts val="0"/>
              </a:spcAft>
              <a:buSzPts val="9600"/>
              <a:buNone/>
              <a:defRPr sz="9600"/>
            </a:lvl2pPr>
            <a:lvl3pPr lvl="2" algn="ctr">
              <a:lnSpc>
                <a:spcPct val="115000"/>
              </a:lnSpc>
              <a:spcBef>
                <a:spcPts val="0"/>
              </a:spcBef>
              <a:spcAft>
                <a:spcPts val="0"/>
              </a:spcAft>
              <a:buSzPts val="9600"/>
              <a:buNone/>
              <a:defRPr sz="9600"/>
            </a:lvl3pPr>
            <a:lvl4pPr lvl="3" algn="ctr">
              <a:lnSpc>
                <a:spcPct val="115000"/>
              </a:lnSpc>
              <a:spcBef>
                <a:spcPts val="0"/>
              </a:spcBef>
              <a:spcAft>
                <a:spcPts val="0"/>
              </a:spcAft>
              <a:buSzPts val="9600"/>
              <a:buNone/>
              <a:defRPr sz="9600"/>
            </a:lvl4pPr>
            <a:lvl5pPr lvl="4" algn="ctr">
              <a:lnSpc>
                <a:spcPct val="115000"/>
              </a:lnSpc>
              <a:spcBef>
                <a:spcPts val="0"/>
              </a:spcBef>
              <a:spcAft>
                <a:spcPts val="0"/>
              </a:spcAft>
              <a:buSzPts val="9600"/>
              <a:buNone/>
              <a:defRPr sz="9600"/>
            </a:lvl5pPr>
            <a:lvl6pPr lvl="5" algn="ctr">
              <a:lnSpc>
                <a:spcPct val="115000"/>
              </a:lnSpc>
              <a:spcBef>
                <a:spcPts val="0"/>
              </a:spcBef>
              <a:spcAft>
                <a:spcPts val="0"/>
              </a:spcAft>
              <a:buSzPts val="9600"/>
              <a:buNone/>
              <a:defRPr sz="9600"/>
            </a:lvl6pPr>
            <a:lvl7pPr lvl="6" algn="ctr">
              <a:lnSpc>
                <a:spcPct val="115000"/>
              </a:lnSpc>
              <a:spcBef>
                <a:spcPts val="0"/>
              </a:spcBef>
              <a:spcAft>
                <a:spcPts val="0"/>
              </a:spcAft>
              <a:buSzPts val="9600"/>
              <a:buNone/>
              <a:defRPr sz="9600"/>
            </a:lvl7pPr>
            <a:lvl8pPr lvl="7" algn="ctr">
              <a:lnSpc>
                <a:spcPct val="115000"/>
              </a:lnSpc>
              <a:spcBef>
                <a:spcPts val="0"/>
              </a:spcBef>
              <a:spcAft>
                <a:spcPts val="0"/>
              </a:spcAft>
              <a:buSzPts val="9600"/>
              <a:buNone/>
              <a:defRPr sz="9600"/>
            </a:lvl8pPr>
            <a:lvl9pPr lvl="8" algn="ctr">
              <a:lnSpc>
                <a:spcPct val="115000"/>
              </a:lnSpc>
              <a:spcBef>
                <a:spcPts val="0"/>
              </a:spcBef>
              <a:spcAft>
                <a:spcPts val="0"/>
              </a:spcAft>
              <a:buSzPts val="9600"/>
              <a:buNone/>
              <a:defRPr sz="9600"/>
            </a:lvl9pPr>
          </a:lstStyle>
          <a:p>
            <a:r>
              <a:t>xx%</a:t>
            </a:r>
          </a:p>
        </p:txBody>
      </p:sp>
      <p:sp>
        <p:nvSpPr>
          <p:cNvPr id="325" name="Google Shape;325;p11"/>
          <p:cNvSpPr txBox="1">
            <a:spLocks noGrp="1"/>
          </p:cNvSpPr>
          <p:nvPr>
            <p:ph type="subTitle" idx="1"/>
          </p:nvPr>
        </p:nvSpPr>
        <p:spPr>
          <a:xfrm>
            <a:off x="713225" y="2776025"/>
            <a:ext cx="4546500" cy="4971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600"/>
              <a:buNone/>
              <a:defRPr sz="1400"/>
            </a:lvl1pPr>
            <a:lvl2pPr lvl="1" algn="ctr" rtl="0">
              <a:lnSpc>
                <a:spcPct val="115000"/>
              </a:lnSpc>
              <a:spcBef>
                <a:spcPts val="0"/>
              </a:spcBef>
              <a:spcAft>
                <a:spcPts val="0"/>
              </a:spcAft>
              <a:buSzPts val="1600"/>
              <a:buNone/>
              <a:defRPr sz="1600"/>
            </a:lvl2pPr>
            <a:lvl3pPr lvl="2" algn="ctr" rtl="0">
              <a:lnSpc>
                <a:spcPct val="115000"/>
              </a:lnSpc>
              <a:spcBef>
                <a:spcPts val="0"/>
              </a:spcBef>
              <a:spcAft>
                <a:spcPts val="0"/>
              </a:spcAft>
              <a:buSzPts val="1600"/>
              <a:buNone/>
              <a:defRPr sz="1600"/>
            </a:lvl3pPr>
            <a:lvl4pPr lvl="3" algn="ctr" rtl="0">
              <a:lnSpc>
                <a:spcPct val="115000"/>
              </a:lnSpc>
              <a:spcBef>
                <a:spcPts val="0"/>
              </a:spcBef>
              <a:spcAft>
                <a:spcPts val="0"/>
              </a:spcAft>
              <a:buSzPts val="1600"/>
              <a:buNone/>
              <a:defRPr sz="1600"/>
            </a:lvl4pPr>
            <a:lvl5pPr lvl="4" algn="ctr" rtl="0">
              <a:lnSpc>
                <a:spcPct val="115000"/>
              </a:lnSpc>
              <a:spcBef>
                <a:spcPts val="0"/>
              </a:spcBef>
              <a:spcAft>
                <a:spcPts val="0"/>
              </a:spcAft>
              <a:buSzPts val="1600"/>
              <a:buNone/>
              <a:defRPr sz="1600"/>
            </a:lvl5pPr>
            <a:lvl6pPr lvl="5" algn="ctr" rtl="0">
              <a:lnSpc>
                <a:spcPct val="115000"/>
              </a:lnSpc>
              <a:spcBef>
                <a:spcPts val="0"/>
              </a:spcBef>
              <a:spcAft>
                <a:spcPts val="0"/>
              </a:spcAft>
              <a:buSzPts val="1600"/>
              <a:buNone/>
              <a:defRPr sz="1600"/>
            </a:lvl6pPr>
            <a:lvl7pPr lvl="6" algn="ctr" rtl="0">
              <a:lnSpc>
                <a:spcPct val="115000"/>
              </a:lnSpc>
              <a:spcBef>
                <a:spcPts val="0"/>
              </a:spcBef>
              <a:spcAft>
                <a:spcPts val="0"/>
              </a:spcAft>
              <a:buSzPts val="1600"/>
              <a:buNone/>
              <a:defRPr sz="1600"/>
            </a:lvl7pPr>
            <a:lvl8pPr lvl="7" algn="ctr" rtl="0">
              <a:lnSpc>
                <a:spcPct val="115000"/>
              </a:lnSpc>
              <a:spcBef>
                <a:spcPts val="0"/>
              </a:spcBef>
              <a:spcAft>
                <a:spcPts val="0"/>
              </a:spcAft>
              <a:buSzPts val="1600"/>
              <a:buNone/>
              <a:defRPr sz="1600"/>
            </a:lvl8pPr>
            <a:lvl9pPr lvl="8" algn="ctr" rtl="0">
              <a:lnSpc>
                <a:spcPct val="115000"/>
              </a:lnSpc>
              <a:spcBef>
                <a:spcPts val="0"/>
              </a:spcBef>
              <a:spcAft>
                <a:spcPts val="0"/>
              </a:spcAft>
              <a:buSzPts val="1600"/>
              <a:buNone/>
              <a:defRPr sz="1600"/>
            </a:lvl9pPr>
          </a:lstStyle>
          <a:p>
            <a:endParaRPr/>
          </a:p>
        </p:txBody>
      </p:sp>
      <p:sp>
        <p:nvSpPr>
          <p:cNvPr id="326" name="Google Shape;326;p11"/>
          <p:cNvSpPr/>
          <p:nvPr/>
        </p:nvSpPr>
        <p:spPr>
          <a:xfrm rot="-10417341">
            <a:off x="-340602" y="5579705"/>
            <a:ext cx="62591" cy="59754"/>
          </a:xfrm>
          <a:custGeom>
            <a:avLst/>
            <a:gdLst/>
            <a:ahLst/>
            <a:cxnLst/>
            <a:rect l="l" t="t" r="r" b="b"/>
            <a:pathLst>
              <a:path w="76257" h="72800" extrusionOk="0">
                <a:moveTo>
                  <a:pt x="38095" y="0"/>
                </a:moveTo>
                <a:lnTo>
                  <a:pt x="38501" y="0"/>
                </a:lnTo>
                <a:cubicBezTo>
                  <a:pt x="48785" y="0"/>
                  <a:pt x="58325" y="1488"/>
                  <a:pt x="65496" y="8931"/>
                </a:cubicBezTo>
                <a:cubicBezTo>
                  <a:pt x="72533" y="16373"/>
                  <a:pt x="76389" y="24628"/>
                  <a:pt x="76254" y="34979"/>
                </a:cubicBezTo>
                <a:cubicBezTo>
                  <a:pt x="76051" y="56224"/>
                  <a:pt x="58866" y="72800"/>
                  <a:pt x="38095" y="72800"/>
                </a:cubicBezTo>
                <a:cubicBezTo>
                  <a:pt x="16647" y="72530"/>
                  <a:pt x="-267" y="57442"/>
                  <a:pt x="3" y="35994"/>
                </a:cubicBezTo>
                <a:cubicBezTo>
                  <a:pt x="139" y="14749"/>
                  <a:pt x="17256" y="0"/>
                  <a:pt x="38095" y="0"/>
                </a:cubicBezTo>
                <a:close/>
                <a:moveTo>
                  <a:pt x="37824" y="53382"/>
                </a:moveTo>
                <a:cubicBezTo>
                  <a:pt x="48649" y="53382"/>
                  <a:pt x="57377" y="44384"/>
                  <a:pt x="57513" y="33355"/>
                </a:cubicBezTo>
                <a:cubicBezTo>
                  <a:pt x="57580" y="27875"/>
                  <a:pt x="55618" y="22733"/>
                  <a:pt x="51897" y="18877"/>
                </a:cubicBezTo>
                <a:cubicBezTo>
                  <a:pt x="48243" y="15088"/>
                  <a:pt x="45875" y="12923"/>
                  <a:pt x="40733" y="12923"/>
                </a:cubicBezTo>
                <a:lnTo>
                  <a:pt x="42966" y="3586"/>
                </a:lnTo>
                <a:lnTo>
                  <a:pt x="42966" y="12923"/>
                </a:lnTo>
                <a:cubicBezTo>
                  <a:pt x="24563" y="12923"/>
                  <a:pt x="21113" y="21854"/>
                  <a:pt x="21045" y="32950"/>
                </a:cubicBezTo>
                <a:cubicBezTo>
                  <a:pt x="20977" y="44113"/>
                  <a:pt x="27134" y="53315"/>
                  <a:pt x="37824" y="53382"/>
                </a:cubicBezTo>
                <a:close/>
              </a:path>
            </a:pathLst>
          </a:custGeom>
          <a:solidFill>
            <a:srgbClr val="103B57">
              <a:alpha val="202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7" name="Google Shape;327;p11"/>
          <p:cNvSpPr/>
          <p:nvPr/>
        </p:nvSpPr>
        <p:spPr>
          <a:xfrm rot="-10417341">
            <a:off x="-653727" y="5239036"/>
            <a:ext cx="62644" cy="61975"/>
          </a:xfrm>
          <a:custGeom>
            <a:avLst/>
            <a:gdLst/>
            <a:ahLst/>
            <a:cxnLst/>
            <a:rect l="l" t="t" r="r" b="b"/>
            <a:pathLst>
              <a:path w="76322" h="75506" extrusionOk="0">
                <a:moveTo>
                  <a:pt x="38161" y="0"/>
                </a:moveTo>
                <a:lnTo>
                  <a:pt x="38567" y="0"/>
                </a:lnTo>
                <a:cubicBezTo>
                  <a:pt x="59609" y="0"/>
                  <a:pt x="76523" y="16373"/>
                  <a:pt x="76320" y="37753"/>
                </a:cubicBezTo>
                <a:cubicBezTo>
                  <a:pt x="76050" y="58998"/>
                  <a:pt x="58932" y="75506"/>
                  <a:pt x="38161" y="75506"/>
                </a:cubicBezTo>
                <a:cubicBezTo>
                  <a:pt x="16713" y="75304"/>
                  <a:pt x="-201" y="58795"/>
                  <a:pt x="2" y="37347"/>
                </a:cubicBezTo>
                <a:cubicBezTo>
                  <a:pt x="340" y="16103"/>
                  <a:pt x="17458" y="0"/>
                  <a:pt x="38161" y="0"/>
                </a:cubicBezTo>
                <a:close/>
                <a:moveTo>
                  <a:pt x="37958" y="56156"/>
                </a:moveTo>
                <a:cubicBezTo>
                  <a:pt x="48783" y="56156"/>
                  <a:pt x="57579" y="47158"/>
                  <a:pt x="57647" y="36062"/>
                </a:cubicBezTo>
                <a:cubicBezTo>
                  <a:pt x="57714" y="24966"/>
                  <a:pt x="53316" y="15832"/>
                  <a:pt x="42626" y="15697"/>
                </a:cubicBezTo>
                <a:lnTo>
                  <a:pt x="46686" y="6360"/>
                </a:lnTo>
                <a:lnTo>
                  <a:pt x="46686" y="15697"/>
                </a:lnTo>
                <a:cubicBezTo>
                  <a:pt x="28283" y="15697"/>
                  <a:pt x="23141" y="24628"/>
                  <a:pt x="23006" y="35723"/>
                </a:cubicBezTo>
                <a:cubicBezTo>
                  <a:pt x="22938" y="46819"/>
                  <a:pt x="27268" y="56021"/>
                  <a:pt x="37958" y="56156"/>
                </a:cubicBezTo>
                <a:lnTo>
                  <a:pt x="37958" y="56156"/>
                </a:lnTo>
                <a:close/>
              </a:path>
            </a:pathLst>
          </a:custGeom>
          <a:solidFill>
            <a:srgbClr val="103B57">
              <a:alpha val="202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8" name="Google Shape;328;p11"/>
          <p:cNvSpPr/>
          <p:nvPr/>
        </p:nvSpPr>
        <p:spPr>
          <a:xfrm rot="-10417341">
            <a:off x="-568688" y="4792727"/>
            <a:ext cx="62643" cy="61364"/>
          </a:xfrm>
          <a:custGeom>
            <a:avLst/>
            <a:gdLst/>
            <a:ahLst/>
            <a:cxnLst/>
            <a:rect l="l" t="t" r="r" b="b"/>
            <a:pathLst>
              <a:path w="76320" h="74762" extrusionOk="0">
                <a:moveTo>
                  <a:pt x="38160" y="0"/>
                </a:moveTo>
                <a:lnTo>
                  <a:pt x="38498" y="0"/>
                </a:lnTo>
                <a:cubicBezTo>
                  <a:pt x="48782" y="0"/>
                  <a:pt x="58322" y="2571"/>
                  <a:pt x="65494" y="10013"/>
                </a:cubicBezTo>
                <a:cubicBezTo>
                  <a:pt x="72530" y="17456"/>
                  <a:pt x="76387" y="26387"/>
                  <a:pt x="76319" y="36671"/>
                </a:cubicBezTo>
                <a:cubicBezTo>
                  <a:pt x="76049" y="57915"/>
                  <a:pt x="58999" y="74762"/>
                  <a:pt x="38160" y="74762"/>
                </a:cubicBezTo>
                <a:cubicBezTo>
                  <a:pt x="27538" y="74695"/>
                  <a:pt x="17998" y="70297"/>
                  <a:pt x="10826" y="62787"/>
                </a:cubicBezTo>
                <a:cubicBezTo>
                  <a:pt x="3722" y="55412"/>
                  <a:pt x="-67" y="47225"/>
                  <a:pt x="1" y="36874"/>
                </a:cubicBezTo>
                <a:cubicBezTo>
                  <a:pt x="271" y="15629"/>
                  <a:pt x="17321" y="0"/>
                  <a:pt x="38160" y="0"/>
                </a:cubicBezTo>
                <a:close/>
                <a:moveTo>
                  <a:pt x="37889" y="55683"/>
                </a:moveTo>
                <a:cubicBezTo>
                  <a:pt x="48715" y="55683"/>
                  <a:pt x="57443" y="46752"/>
                  <a:pt x="57578" y="35656"/>
                </a:cubicBezTo>
                <a:cubicBezTo>
                  <a:pt x="57646" y="30243"/>
                  <a:pt x="55616" y="25101"/>
                  <a:pt x="51962" y="21245"/>
                </a:cubicBezTo>
                <a:cubicBezTo>
                  <a:pt x="48309" y="17388"/>
                  <a:pt x="41408" y="15358"/>
                  <a:pt x="36266" y="15223"/>
                </a:cubicBezTo>
                <a:lnTo>
                  <a:pt x="34033" y="5886"/>
                </a:lnTo>
                <a:lnTo>
                  <a:pt x="34033" y="15223"/>
                </a:lnTo>
                <a:cubicBezTo>
                  <a:pt x="34033" y="15223"/>
                  <a:pt x="16712" y="24154"/>
                  <a:pt x="16577" y="35250"/>
                </a:cubicBezTo>
                <a:cubicBezTo>
                  <a:pt x="16509" y="40730"/>
                  <a:pt x="19554" y="45805"/>
                  <a:pt x="23208" y="49661"/>
                </a:cubicBezTo>
                <a:cubicBezTo>
                  <a:pt x="26861" y="53518"/>
                  <a:pt x="32680" y="55615"/>
                  <a:pt x="37889" y="55683"/>
                </a:cubicBezTo>
                <a:lnTo>
                  <a:pt x="37889" y="55683"/>
                </a:lnTo>
                <a:close/>
              </a:path>
            </a:pathLst>
          </a:custGeom>
          <a:solidFill>
            <a:srgbClr val="103B57">
              <a:alpha val="202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329" name="Google Shape;329;p11"/>
          <p:cNvGrpSpPr/>
          <p:nvPr/>
        </p:nvGrpSpPr>
        <p:grpSpPr>
          <a:xfrm>
            <a:off x="-1030983" y="-1072781"/>
            <a:ext cx="11039753" cy="7183752"/>
            <a:chOff x="-1030983" y="-1072781"/>
            <a:chExt cx="11039753" cy="7183752"/>
          </a:xfrm>
        </p:grpSpPr>
        <p:grpSp>
          <p:nvGrpSpPr>
            <p:cNvPr id="330" name="Google Shape;330;p11"/>
            <p:cNvGrpSpPr/>
            <p:nvPr/>
          </p:nvGrpSpPr>
          <p:grpSpPr>
            <a:xfrm rot="-1034782" flipH="1">
              <a:off x="5007961" y="-882288"/>
              <a:ext cx="1565493" cy="1849422"/>
              <a:chOff x="5421597" y="-1175316"/>
              <a:chExt cx="1565393" cy="1849304"/>
            </a:xfrm>
          </p:grpSpPr>
          <p:sp>
            <p:nvSpPr>
              <p:cNvPr id="331" name="Google Shape;331;p11"/>
              <p:cNvSpPr/>
              <p:nvPr/>
            </p:nvSpPr>
            <p:spPr>
              <a:xfrm>
                <a:off x="6025847" y="-1163530"/>
                <a:ext cx="655825" cy="1478200"/>
              </a:xfrm>
              <a:custGeom>
                <a:avLst/>
                <a:gdLst/>
                <a:ahLst/>
                <a:cxnLst/>
                <a:rect l="l" t="t" r="r" b="b"/>
                <a:pathLst>
                  <a:path w="26233" h="59128" extrusionOk="0">
                    <a:moveTo>
                      <a:pt x="0" y="0"/>
                    </a:moveTo>
                    <a:lnTo>
                      <a:pt x="21652" y="41223"/>
                    </a:lnTo>
                    <a:lnTo>
                      <a:pt x="20195" y="45595"/>
                    </a:lnTo>
                    <a:lnTo>
                      <a:pt x="26233" y="59128"/>
                    </a:lnTo>
                  </a:path>
                </a:pathLst>
              </a:custGeom>
              <a:noFill/>
              <a:ln w="9525" cap="flat" cmpd="sng">
                <a:solidFill>
                  <a:schemeClr val="accent2"/>
                </a:solidFill>
                <a:prstDash val="solid"/>
                <a:round/>
                <a:headEnd type="oval" w="med" len="med"/>
                <a:tailEnd type="oval" w="med" len="med"/>
              </a:ln>
            </p:spPr>
          </p:sp>
          <p:sp>
            <p:nvSpPr>
              <p:cNvPr id="332" name="Google Shape;332;p11"/>
              <p:cNvSpPr/>
              <p:nvPr/>
            </p:nvSpPr>
            <p:spPr>
              <a:xfrm>
                <a:off x="5493071" y="-1175316"/>
                <a:ext cx="864000" cy="1306425"/>
              </a:xfrm>
              <a:custGeom>
                <a:avLst/>
                <a:gdLst/>
                <a:ahLst/>
                <a:cxnLst/>
                <a:rect l="l" t="t" r="r" b="b"/>
                <a:pathLst>
                  <a:path w="34560" h="52257" extrusionOk="0">
                    <a:moveTo>
                      <a:pt x="0" y="0"/>
                    </a:moveTo>
                    <a:lnTo>
                      <a:pt x="18529" y="36018"/>
                    </a:lnTo>
                    <a:lnTo>
                      <a:pt x="26649" y="38724"/>
                    </a:lnTo>
                    <a:lnTo>
                      <a:pt x="34560" y="52257"/>
                    </a:lnTo>
                  </a:path>
                </a:pathLst>
              </a:custGeom>
              <a:noFill/>
              <a:ln w="9525" cap="flat" cmpd="sng">
                <a:solidFill>
                  <a:schemeClr val="accent2"/>
                </a:solidFill>
                <a:prstDash val="solid"/>
                <a:round/>
                <a:headEnd type="oval" w="med" len="med"/>
                <a:tailEnd type="oval" w="med" len="med"/>
              </a:ln>
            </p:spPr>
          </p:sp>
          <p:sp>
            <p:nvSpPr>
              <p:cNvPr id="333" name="Google Shape;333;p11"/>
              <p:cNvSpPr/>
              <p:nvPr/>
            </p:nvSpPr>
            <p:spPr>
              <a:xfrm rot="-1355711">
                <a:off x="5614236" y="-403742"/>
                <a:ext cx="295286" cy="1061751"/>
              </a:xfrm>
              <a:custGeom>
                <a:avLst/>
                <a:gdLst/>
                <a:ahLst/>
                <a:cxnLst/>
                <a:rect l="l" t="t" r="r" b="b"/>
                <a:pathLst>
                  <a:path w="11812" h="42472" extrusionOk="0">
                    <a:moveTo>
                      <a:pt x="0" y="0"/>
                    </a:moveTo>
                    <a:lnTo>
                      <a:pt x="11812" y="20459"/>
                    </a:lnTo>
                    <a:lnTo>
                      <a:pt x="11812" y="42472"/>
                    </a:lnTo>
                  </a:path>
                </a:pathLst>
              </a:custGeom>
              <a:noFill/>
              <a:ln w="9525" cap="flat" cmpd="sng">
                <a:solidFill>
                  <a:schemeClr val="accent2"/>
                </a:solidFill>
                <a:prstDash val="solid"/>
                <a:round/>
                <a:headEnd type="oval" w="med" len="med"/>
                <a:tailEnd type="oval" w="med" len="med"/>
              </a:ln>
            </p:spPr>
          </p:sp>
          <p:cxnSp>
            <p:nvCxnSpPr>
              <p:cNvPr id="334" name="Google Shape;334;p11"/>
              <p:cNvCxnSpPr/>
              <p:nvPr/>
            </p:nvCxnSpPr>
            <p:spPr>
              <a:xfrm rot="247338">
                <a:off x="6493035" y="-758439"/>
                <a:ext cx="467409" cy="756152"/>
              </a:xfrm>
              <a:prstGeom prst="straightConnector1">
                <a:avLst/>
              </a:prstGeom>
              <a:noFill/>
              <a:ln w="9525" cap="flat" cmpd="sng">
                <a:solidFill>
                  <a:schemeClr val="accent2"/>
                </a:solidFill>
                <a:prstDash val="solid"/>
                <a:round/>
                <a:headEnd type="oval" w="med" len="med"/>
                <a:tailEnd type="oval" w="med" len="med"/>
              </a:ln>
            </p:spPr>
          </p:cxnSp>
        </p:grpSp>
        <p:grpSp>
          <p:nvGrpSpPr>
            <p:cNvPr id="335" name="Google Shape;335;p11"/>
            <p:cNvGrpSpPr/>
            <p:nvPr/>
          </p:nvGrpSpPr>
          <p:grpSpPr>
            <a:xfrm>
              <a:off x="6192106" y="-791282"/>
              <a:ext cx="3816664" cy="2810065"/>
              <a:chOff x="6192106" y="-791282"/>
              <a:chExt cx="3816664" cy="2810065"/>
            </a:xfrm>
          </p:grpSpPr>
          <p:sp>
            <p:nvSpPr>
              <p:cNvPr id="336" name="Google Shape;336;p11"/>
              <p:cNvSpPr/>
              <p:nvPr/>
            </p:nvSpPr>
            <p:spPr>
              <a:xfrm rot="-9653029" flipH="1">
                <a:off x="7905465" y="-172566"/>
                <a:ext cx="593402" cy="733934"/>
              </a:xfrm>
              <a:custGeom>
                <a:avLst/>
                <a:gdLst/>
                <a:ahLst/>
                <a:cxnLst/>
                <a:rect l="l" t="t" r="r" b="b"/>
                <a:pathLst>
                  <a:path w="23735" h="29356" extrusionOk="0">
                    <a:moveTo>
                      <a:pt x="0" y="29356"/>
                    </a:moveTo>
                    <a:lnTo>
                      <a:pt x="1458" y="0"/>
                    </a:lnTo>
                    <a:lnTo>
                      <a:pt x="23735" y="3956"/>
                    </a:lnTo>
                  </a:path>
                </a:pathLst>
              </a:custGeom>
              <a:noFill/>
              <a:ln w="9525" cap="flat" cmpd="sng">
                <a:solidFill>
                  <a:schemeClr val="accent2"/>
                </a:solidFill>
                <a:prstDash val="solid"/>
                <a:round/>
                <a:headEnd type="oval" w="med" len="med"/>
                <a:tailEnd type="oval" w="med" len="med"/>
              </a:ln>
            </p:spPr>
          </p:sp>
          <p:sp>
            <p:nvSpPr>
              <p:cNvPr id="337" name="Google Shape;337;p11"/>
              <p:cNvSpPr/>
              <p:nvPr/>
            </p:nvSpPr>
            <p:spPr>
              <a:xfrm rot="-9653020" flipH="1">
                <a:off x="7437585" y="1416331"/>
                <a:ext cx="905328" cy="467090"/>
              </a:xfrm>
              <a:custGeom>
                <a:avLst/>
                <a:gdLst/>
                <a:ahLst/>
                <a:cxnLst/>
                <a:rect l="l" t="t" r="r" b="b"/>
                <a:pathLst>
                  <a:path w="31021" h="17280" extrusionOk="0">
                    <a:moveTo>
                      <a:pt x="0" y="0"/>
                    </a:moveTo>
                    <a:lnTo>
                      <a:pt x="31021" y="17280"/>
                    </a:lnTo>
                  </a:path>
                </a:pathLst>
              </a:custGeom>
              <a:noFill/>
              <a:ln w="9525" cap="flat" cmpd="sng">
                <a:solidFill>
                  <a:schemeClr val="accent2"/>
                </a:solidFill>
                <a:prstDash val="solid"/>
                <a:round/>
                <a:headEnd type="oval" w="med" len="med"/>
                <a:tailEnd type="oval" w="med" len="med"/>
              </a:ln>
            </p:spPr>
          </p:sp>
          <p:sp>
            <p:nvSpPr>
              <p:cNvPr id="338" name="Google Shape;338;p11"/>
              <p:cNvSpPr/>
              <p:nvPr/>
            </p:nvSpPr>
            <p:spPr>
              <a:xfrm rot="-9653029" flipH="1">
                <a:off x="7826134" y="798336"/>
                <a:ext cx="416419" cy="525724"/>
              </a:xfrm>
              <a:custGeom>
                <a:avLst/>
                <a:gdLst/>
                <a:ahLst/>
                <a:cxnLst/>
                <a:rect l="l" t="t" r="r" b="b"/>
                <a:pathLst>
                  <a:path w="16656" h="21028" extrusionOk="0">
                    <a:moveTo>
                      <a:pt x="0" y="21028"/>
                    </a:moveTo>
                    <a:lnTo>
                      <a:pt x="6662" y="0"/>
                    </a:lnTo>
                    <a:lnTo>
                      <a:pt x="16656" y="12700"/>
                    </a:lnTo>
                  </a:path>
                </a:pathLst>
              </a:custGeom>
              <a:noFill/>
              <a:ln w="9525" cap="flat" cmpd="sng">
                <a:solidFill>
                  <a:schemeClr val="accent2"/>
                </a:solidFill>
                <a:prstDash val="solid"/>
                <a:round/>
                <a:headEnd type="oval" w="med" len="med"/>
                <a:tailEnd type="oval" w="med" len="med"/>
              </a:ln>
            </p:spPr>
          </p:sp>
          <p:cxnSp>
            <p:nvCxnSpPr>
              <p:cNvPr id="339" name="Google Shape;339;p11"/>
              <p:cNvCxnSpPr/>
              <p:nvPr/>
            </p:nvCxnSpPr>
            <p:spPr>
              <a:xfrm rot="10800000" flipH="1">
                <a:off x="7975017" y="1663602"/>
                <a:ext cx="1897500" cy="231600"/>
              </a:xfrm>
              <a:prstGeom prst="straightConnector1">
                <a:avLst/>
              </a:prstGeom>
              <a:noFill/>
              <a:ln w="9525" cap="flat" cmpd="sng">
                <a:solidFill>
                  <a:schemeClr val="accent2"/>
                </a:solidFill>
                <a:prstDash val="solid"/>
                <a:round/>
                <a:headEnd type="oval" w="med" len="med"/>
                <a:tailEnd type="oval" w="med" len="med"/>
              </a:ln>
            </p:spPr>
          </p:cxnSp>
          <p:cxnSp>
            <p:nvCxnSpPr>
              <p:cNvPr id="340" name="Google Shape;340;p11"/>
              <p:cNvCxnSpPr/>
              <p:nvPr/>
            </p:nvCxnSpPr>
            <p:spPr>
              <a:xfrm rot="10800000" flipH="1">
                <a:off x="8602670" y="1377745"/>
                <a:ext cx="1406100" cy="162300"/>
              </a:xfrm>
              <a:prstGeom prst="straightConnector1">
                <a:avLst/>
              </a:prstGeom>
              <a:noFill/>
              <a:ln w="9525" cap="flat" cmpd="sng">
                <a:solidFill>
                  <a:schemeClr val="accent2"/>
                </a:solidFill>
                <a:prstDash val="solid"/>
                <a:round/>
                <a:headEnd type="oval" w="med" len="med"/>
                <a:tailEnd type="oval" w="med" len="med"/>
              </a:ln>
            </p:spPr>
          </p:cxnSp>
          <p:sp>
            <p:nvSpPr>
              <p:cNvPr id="341" name="Google Shape;341;p11"/>
              <p:cNvSpPr/>
              <p:nvPr/>
            </p:nvSpPr>
            <p:spPr>
              <a:xfrm rot="7350750" flipH="1">
                <a:off x="6256117" y="-378876"/>
                <a:ext cx="1431394" cy="936904"/>
              </a:xfrm>
              <a:custGeom>
                <a:avLst/>
                <a:gdLst/>
                <a:ahLst/>
                <a:cxnLst/>
                <a:rect l="l" t="t" r="r" b="b"/>
                <a:pathLst>
                  <a:path w="57254" h="37475" extrusionOk="0">
                    <a:moveTo>
                      <a:pt x="0" y="0"/>
                    </a:moveTo>
                    <a:lnTo>
                      <a:pt x="26233" y="12492"/>
                    </a:lnTo>
                    <a:lnTo>
                      <a:pt x="31854" y="25192"/>
                    </a:lnTo>
                    <a:lnTo>
                      <a:pt x="57254" y="37475"/>
                    </a:lnTo>
                  </a:path>
                </a:pathLst>
              </a:custGeom>
              <a:noFill/>
              <a:ln w="9525" cap="flat" cmpd="sng">
                <a:solidFill>
                  <a:schemeClr val="accent2"/>
                </a:solidFill>
                <a:prstDash val="solid"/>
                <a:round/>
                <a:headEnd type="oval" w="med" len="med"/>
                <a:tailEnd type="oval" w="med" len="med"/>
              </a:ln>
            </p:spPr>
          </p:sp>
          <p:sp>
            <p:nvSpPr>
              <p:cNvPr id="342" name="Google Shape;342;p11"/>
              <p:cNvSpPr/>
              <p:nvPr/>
            </p:nvSpPr>
            <p:spPr>
              <a:xfrm rot="-9653029" flipH="1">
                <a:off x="8866387" y="-327070"/>
                <a:ext cx="265462" cy="1655226"/>
              </a:xfrm>
              <a:custGeom>
                <a:avLst/>
                <a:gdLst/>
                <a:ahLst/>
                <a:cxnLst/>
                <a:rect l="l" t="t" r="r" b="b"/>
                <a:pathLst>
                  <a:path w="10618" h="66206" extrusionOk="0">
                    <a:moveTo>
                      <a:pt x="2498" y="0"/>
                    </a:moveTo>
                    <a:lnTo>
                      <a:pt x="6246" y="11867"/>
                    </a:lnTo>
                    <a:lnTo>
                      <a:pt x="0" y="28106"/>
                    </a:lnTo>
                    <a:lnTo>
                      <a:pt x="10618" y="66206"/>
                    </a:lnTo>
                  </a:path>
                </a:pathLst>
              </a:custGeom>
              <a:noFill/>
              <a:ln w="9525" cap="flat" cmpd="sng">
                <a:solidFill>
                  <a:schemeClr val="accent2"/>
                </a:solidFill>
                <a:prstDash val="solid"/>
                <a:round/>
                <a:headEnd type="oval" w="med" len="med"/>
                <a:tailEnd type="oval" w="med" len="med"/>
              </a:ln>
            </p:spPr>
          </p:sp>
          <p:sp>
            <p:nvSpPr>
              <p:cNvPr id="343" name="Google Shape;343;p11"/>
              <p:cNvSpPr/>
              <p:nvPr/>
            </p:nvSpPr>
            <p:spPr>
              <a:xfrm rot="-9653029" flipH="1">
                <a:off x="8607084" y="-173598"/>
                <a:ext cx="208210" cy="1426191"/>
              </a:xfrm>
              <a:custGeom>
                <a:avLst/>
                <a:gdLst/>
                <a:ahLst/>
                <a:cxnLst/>
                <a:rect l="l" t="t" r="r" b="b"/>
                <a:pathLst>
                  <a:path w="8328" h="57045" extrusionOk="0">
                    <a:moveTo>
                      <a:pt x="2082" y="0"/>
                    </a:moveTo>
                    <a:lnTo>
                      <a:pt x="5622" y="10201"/>
                    </a:lnTo>
                    <a:lnTo>
                      <a:pt x="0" y="28522"/>
                    </a:lnTo>
                    <a:lnTo>
                      <a:pt x="8328" y="57045"/>
                    </a:lnTo>
                  </a:path>
                </a:pathLst>
              </a:custGeom>
              <a:noFill/>
              <a:ln w="9525" cap="flat" cmpd="sng">
                <a:solidFill>
                  <a:schemeClr val="accent2"/>
                </a:solidFill>
                <a:prstDash val="solid"/>
                <a:round/>
                <a:headEnd type="oval" w="med" len="med"/>
                <a:tailEnd type="oval" w="med" len="med"/>
              </a:ln>
            </p:spPr>
          </p:sp>
          <p:sp>
            <p:nvSpPr>
              <p:cNvPr id="344" name="Google Shape;344;p11"/>
              <p:cNvSpPr/>
              <p:nvPr/>
            </p:nvSpPr>
            <p:spPr>
              <a:xfrm rot="-9653029" flipH="1">
                <a:off x="7411433" y="-777866"/>
                <a:ext cx="385193" cy="1801008"/>
              </a:xfrm>
              <a:custGeom>
                <a:avLst/>
                <a:gdLst/>
                <a:ahLst/>
                <a:cxnLst/>
                <a:rect l="l" t="t" r="r" b="b"/>
                <a:pathLst>
                  <a:path w="15407" h="72037" extrusionOk="0">
                    <a:moveTo>
                      <a:pt x="5622" y="0"/>
                    </a:moveTo>
                    <a:lnTo>
                      <a:pt x="0" y="27482"/>
                    </a:lnTo>
                    <a:lnTo>
                      <a:pt x="15407" y="72037"/>
                    </a:lnTo>
                  </a:path>
                </a:pathLst>
              </a:custGeom>
              <a:noFill/>
              <a:ln w="9525" cap="flat" cmpd="sng">
                <a:solidFill>
                  <a:schemeClr val="accent2"/>
                </a:solidFill>
                <a:prstDash val="solid"/>
                <a:round/>
                <a:headEnd type="oval" w="med" len="med"/>
                <a:tailEnd type="oval" w="med" len="med"/>
              </a:ln>
            </p:spPr>
          </p:sp>
        </p:grpSp>
        <p:grpSp>
          <p:nvGrpSpPr>
            <p:cNvPr id="345" name="Google Shape;345;p11"/>
            <p:cNvGrpSpPr/>
            <p:nvPr/>
          </p:nvGrpSpPr>
          <p:grpSpPr>
            <a:xfrm rot="2465237">
              <a:off x="-685355" y="3641576"/>
              <a:ext cx="2354071" cy="1934001"/>
              <a:chOff x="1492125" y="2531500"/>
              <a:chExt cx="2354100" cy="1934025"/>
            </a:xfrm>
          </p:grpSpPr>
          <p:grpSp>
            <p:nvGrpSpPr>
              <p:cNvPr id="346" name="Google Shape;346;p11"/>
              <p:cNvGrpSpPr/>
              <p:nvPr/>
            </p:nvGrpSpPr>
            <p:grpSpPr>
              <a:xfrm>
                <a:off x="2340575" y="2531500"/>
                <a:ext cx="487950" cy="452825"/>
                <a:chOff x="569950" y="4251125"/>
                <a:chExt cx="487950" cy="452825"/>
              </a:xfrm>
            </p:grpSpPr>
            <p:sp>
              <p:nvSpPr>
                <p:cNvPr id="347" name="Google Shape;347;p11"/>
                <p:cNvSpPr/>
                <p:nvPr/>
              </p:nvSpPr>
              <p:spPr>
                <a:xfrm>
                  <a:off x="569950" y="4454100"/>
                  <a:ext cx="487950" cy="249850"/>
                </a:xfrm>
                <a:custGeom>
                  <a:avLst/>
                  <a:gdLst/>
                  <a:ahLst/>
                  <a:cxnLst/>
                  <a:rect l="l" t="t" r="r" b="b"/>
                  <a:pathLst>
                    <a:path w="19518" h="9994" extrusionOk="0">
                      <a:moveTo>
                        <a:pt x="0" y="0"/>
                      </a:moveTo>
                      <a:lnTo>
                        <a:pt x="19518" y="9994"/>
                      </a:lnTo>
                    </a:path>
                  </a:pathLst>
                </a:custGeom>
                <a:noFill/>
                <a:ln w="9525" cap="flat" cmpd="sng">
                  <a:solidFill>
                    <a:schemeClr val="accent2"/>
                  </a:solidFill>
                  <a:prstDash val="solid"/>
                  <a:round/>
                  <a:headEnd type="oval" w="med" len="med"/>
                  <a:tailEnd type="oval" w="med" len="med"/>
                </a:ln>
              </p:spPr>
            </p:sp>
            <p:cxnSp>
              <p:nvCxnSpPr>
                <p:cNvPr id="348" name="Google Shape;348;p11"/>
                <p:cNvCxnSpPr/>
                <p:nvPr/>
              </p:nvCxnSpPr>
              <p:spPr>
                <a:xfrm rot="10800000" flipH="1">
                  <a:off x="799600" y="4251125"/>
                  <a:ext cx="171900" cy="327900"/>
                </a:xfrm>
                <a:prstGeom prst="straightConnector1">
                  <a:avLst/>
                </a:prstGeom>
                <a:noFill/>
                <a:ln w="9525" cap="flat" cmpd="sng">
                  <a:solidFill>
                    <a:schemeClr val="accent2"/>
                  </a:solidFill>
                  <a:prstDash val="solid"/>
                  <a:round/>
                  <a:headEnd type="none" w="med" len="med"/>
                  <a:tailEnd type="oval" w="med" len="med"/>
                </a:ln>
              </p:spPr>
            </p:cxnSp>
          </p:grpSp>
          <p:sp>
            <p:nvSpPr>
              <p:cNvPr id="349" name="Google Shape;349;p11"/>
              <p:cNvSpPr/>
              <p:nvPr/>
            </p:nvSpPr>
            <p:spPr>
              <a:xfrm>
                <a:off x="1492125" y="2629325"/>
                <a:ext cx="1075650" cy="496175"/>
              </a:xfrm>
              <a:custGeom>
                <a:avLst/>
                <a:gdLst/>
                <a:ahLst/>
                <a:cxnLst/>
                <a:rect l="l" t="t" r="r" b="b"/>
                <a:pathLst>
                  <a:path w="43026" h="19847" extrusionOk="0">
                    <a:moveTo>
                      <a:pt x="0" y="0"/>
                    </a:moveTo>
                    <a:lnTo>
                      <a:pt x="3187" y="10576"/>
                    </a:lnTo>
                    <a:lnTo>
                      <a:pt x="26221" y="19413"/>
                    </a:lnTo>
                    <a:lnTo>
                      <a:pt x="31871" y="14777"/>
                    </a:lnTo>
                    <a:lnTo>
                      <a:pt x="43026" y="19847"/>
                    </a:lnTo>
                  </a:path>
                </a:pathLst>
              </a:custGeom>
              <a:noFill/>
              <a:ln w="9525" cap="flat" cmpd="sng">
                <a:solidFill>
                  <a:schemeClr val="accent2"/>
                </a:solidFill>
                <a:prstDash val="solid"/>
                <a:round/>
                <a:headEnd type="oval" w="med" len="med"/>
                <a:tailEnd type="oval" w="med" len="med"/>
              </a:ln>
            </p:spPr>
          </p:sp>
          <p:sp>
            <p:nvSpPr>
              <p:cNvPr id="350" name="Google Shape;350;p11"/>
              <p:cNvSpPr/>
              <p:nvPr/>
            </p:nvSpPr>
            <p:spPr>
              <a:xfrm>
                <a:off x="1644250" y="3255875"/>
                <a:ext cx="474425" cy="416500"/>
              </a:xfrm>
              <a:custGeom>
                <a:avLst/>
                <a:gdLst/>
                <a:ahLst/>
                <a:cxnLst/>
                <a:rect l="l" t="t" r="r" b="b"/>
                <a:pathLst>
                  <a:path w="18977" h="16660" extrusionOk="0">
                    <a:moveTo>
                      <a:pt x="0" y="16660"/>
                    </a:moveTo>
                    <a:lnTo>
                      <a:pt x="15355" y="11735"/>
                    </a:lnTo>
                    <a:lnTo>
                      <a:pt x="18977" y="0"/>
                    </a:lnTo>
                  </a:path>
                </a:pathLst>
              </a:custGeom>
              <a:noFill/>
              <a:ln w="9525" cap="flat" cmpd="sng">
                <a:solidFill>
                  <a:schemeClr val="accent2"/>
                </a:solidFill>
                <a:prstDash val="solid"/>
                <a:round/>
                <a:headEnd type="oval" w="med" len="med"/>
                <a:tailEnd type="oval" w="med" len="med"/>
              </a:ln>
            </p:spPr>
          </p:sp>
          <p:sp>
            <p:nvSpPr>
              <p:cNvPr id="351" name="Google Shape;351;p11"/>
              <p:cNvSpPr/>
              <p:nvPr/>
            </p:nvSpPr>
            <p:spPr>
              <a:xfrm>
                <a:off x="2281650" y="3219675"/>
                <a:ext cx="546875" cy="304225"/>
              </a:xfrm>
              <a:custGeom>
                <a:avLst/>
                <a:gdLst/>
                <a:ahLst/>
                <a:cxnLst/>
                <a:rect l="l" t="t" r="r" b="b"/>
                <a:pathLst>
                  <a:path w="21875" h="12169" extrusionOk="0">
                    <a:moveTo>
                      <a:pt x="0" y="12169"/>
                    </a:moveTo>
                    <a:lnTo>
                      <a:pt x="7099" y="0"/>
                    </a:lnTo>
                    <a:lnTo>
                      <a:pt x="21875" y="2607"/>
                    </a:lnTo>
                  </a:path>
                </a:pathLst>
              </a:custGeom>
              <a:noFill/>
              <a:ln w="9525" cap="flat" cmpd="sng">
                <a:solidFill>
                  <a:schemeClr val="accent2"/>
                </a:solidFill>
                <a:prstDash val="solid"/>
                <a:round/>
                <a:headEnd type="oval" w="med" len="med"/>
                <a:tailEnd type="oval" w="med" len="med"/>
              </a:ln>
            </p:spPr>
          </p:sp>
          <p:sp>
            <p:nvSpPr>
              <p:cNvPr id="352" name="Google Shape;352;p11"/>
              <p:cNvSpPr/>
              <p:nvPr/>
            </p:nvSpPr>
            <p:spPr>
              <a:xfrm>
                <a:off x="2995125" y="2911825"/>
                <a:ext cx="300600" cy="532375"/>
              </a:xfrm>
              <a:custGeom>
                <a:avLst/>
                <a:gdLst/>
                <a:ahLst/>
                <a:cxnLst/>
                <a:rect l="l" t="t" r="r" b="b"/>
                <a:pathLst>
                  <a:path w="12024" h="21295" extrusionOk="0">
                    <a:moveTo>
                      <a:pt x="1883" y="0"/>
                    </a:moveTo>
                    <a:lnTo>
                      <a:pt x="12024" y="12603"/>
                    </a:lnTo>
                    <a:lnTo>
                      <a:pt x="0" y="21295"/>
                    </a:lnTo>
                  </a:path>
                </a:pathLst>
              </a:custGeom>
              <a:noFill/>
              <a:ln w="9525" cap="flat" cmpd="sng">
                <a:solidFill>
                  <a:schemeClr val="accent2"/>
                </a:solidFill>
                <a:prstDash val="solid"/>
                <a:round/>
                <a:headEnd type="oval" w="med" len="med"/>
                <a:tailEnd type="oval" w="med" len="med"/>
              </a:ln>
            </p:spPr>
          </p:sp>
          <p:sp>
            <p:nvSpPr>
              <p:cNvPr id="353" name="Google Shape;353;p11"/>
              <p:cNvSpPr/>
              <p:nvPr/>
            </p:nvSpPr>
            <p:spPr>
              <a:xfrm>
                <a:off x="2093325" y="3570975"/>
                <a:ext cx="1238625" cy="235400"/>
              </a:xfrm>
              <a:custGeom>
                <a:avLst/>
                <a:gdLst/>
                <a:ahLst/>
                <a:cxnLst/>
                <a:rect l="l" t="t" r="r" b="b"/>
                <a:pathLst>
                  <a:path w="49545" h="9416" extrusionOk="0">
                    <a:moveTo>
                      <a:pt x="0" y="9416"/>
                    </a:moveTo>
                    <a:lnTo>
                      <a:pt x="12604" y="8837"/>
                    </a:lnTo>
                    <a:lnTo>
                      <a:pt x="17094" y="724"/>
                    </a:lnTo>
                    <a:lnTo>
                      <a:pt x="43605" y="0"/>
                    </a:lnTo>
                    <a:lnTo>
                      <a:pt x="49545" y="6953"/>
                    </a:lnTo>
                  </a:path>
                </a:pathLst>
              </a:custGeom>
              <a:noFill/>
              <a:ln w="9525" cap="flat" cmpd="sng">
                <a:solidFill>
                  <a:schemeClr val="accent2"/>
                </a:solidFill>
                <a:prstDash val="solid"/>
                <a:round/>
                <a:headEnd type="oval" w="med" len="med"/>
                <a:tailEnd type="oval" w="med" len="med"/>
              </a:ln>
            </p:spPr>
          </p:sp>
          <p:sp>
            <p:nvSpPr>
              <p:cNvPr id="354" name="Google Shape;354;p11"/>
              <p:cNvSpPr/>
              <p:nvPr/>
            </p:nvSpPr>
            <p:spPr>
              <a:xfrm>
                <a:off x="2654675" y="3791900"/>
                <a:ext cx="956125" cy="220925"/>
              </a:xfrm>
              <a:custGeom>
                <a:avLst/>
                <a:gdLst/>
                <a:ahLst/>
                <a:cxnLst/>
                <a:rect l="l" t="t" r="r" b="b"/>
                <a:pathLst>
                  <a:path w="38245" h="8837" extrusionOk="0">
                    <a:moveTo>
                      <a:pt x="0" y="2897"/>
                    </a:moveTo>
                    <a:lnTo>
                      <a:pt x="11300" y="8837"/>
                    </a:lnTo>
                    <a:lnTo>
                      <a:pt x="38245" y="0"/>
                    </a:lnTo>
                  </a:path>
                </a:pathLst>
              </a:custGeom>
              <a:noFill/>
              <a:ln w="9525" cap="flat" cmpd="sng">
                <a:solidFill>
                  <a:schemeClr val="accent2"/>
                </a:solidFill>
                <a:prstDash val="solid"/>
                <a:round/>
                <a:headEnd type="oval" w="med" len="med"/>
                <a:tailEnd type="oval" w="med" len="med"/>
              </a:ln>
            </p:spPr>
          </p:sp>
          <p:sp>
            <p:nvSpPr>
              <p:cNvPr id="355" name="Google Shape;355;p11"/>
              <p:cNvSpPr/>
              <p:nvPr/>
            </p:nvSpPr>
            <p:spPr>
              <a:xfrm>
                <a:off x="2078850" y="3954875"/>
                <a:ext cx="1767375" cy="260750"/>
              </a:xfrm>
              <a:custGeom>
                <a:avLst/>
                <a:gdLst/>
                <a:ahLst/>
                <a:cxnLst/>
                <a:rect l="l" t="t" r="r" b="b"/>
                <a:pathLst>
                  <a:path w="70695" h="10430" extrusionOk="0">
                    <a:moveTo>
                      <a:pt x="0" y="0"/>
                    </a:moveTo>
                    <a:lnTo>
                      <a:pt x="15356" y="7678"/>
                    </a:lnTo>
                    <a:lnTo>
                      <a:pt x="25062" y="5070"/>
                    </a:lnTo>
                    <a:lnTo>
                      <a:pt x="36216" y="10430"/>
                    </a:lnTo>
                    <a:lnTo>
                      <a:pt x="70695" y="145"/>
                    </a:lnTo>
                  </a:path>
                </a:pathLst>
              </a:custGeom>
              <a:noFill/>
              <a:ln w="9525" cap="flat" cmpd="sng">
                <a:solidFill>
                  <a:schemeClr val="accent2"/>
                </a:solidFill>
                <a:prstDash val="solid"/>
                <a:round/>
                <a:headEnd type="oval" w="med" len="med"/>
                <a:tailEnd type="oval" w="med" len="med"/>
              </a:ln>
            </p:spPr>
          </p:sp>
          <p:sp>
            <p:nvSpPr>
              <p:cNvPr id="356" name="Google Shape;356;p11"/>
              <p:cNvSpPr/>
              <p:nvPr/>
            </p:nvSpPr>
            <p:spPr>
              <a:xfrm>
                <a:off x="1814450" y="4125075"/>
                <a:ext cx="1995550" cy="340450"/>
              </a:xfrm>
              <a:custGeom>
                <a:avLst/>
                <a:gdLst/>
                <a:ahLst/>
                <a:cxnLst/>
                <a:rect l="l" t="t" r="r" b="b"/>
                <a:pathLst>
                  <a:path w="79822" h="13618" extrusionOk="0">
                    <a:moveTo>
                      <a:pt x="0" y="0"/>
                    </a:moveTo>
                    <a:lnTo>
                      <a:pt x="21151" y="11300"/>
                    </a:lnTo>
                    <a:lnTo>
                      <a:pt x="36217" y="7823"/>
                    </a:lnTo>
                    <a:lnTo>
                      <a:pt x="48096" y="13618"/>
                    </a:lnTo>
                    <a:lnTo>
                      <a:pt x="79822" y="5216"/>
                    </a:lnTo>
                  </a:path>
                </a:pathLst>
              </a:custGeom>
              <a:noFill/>
              <a:ln w="9525" cap="flat" cmpd="sng">
                <a:solidFill>
                  <a:schemeClr val="accent2"/>
                </a:solidFill>
                <a:prstDash val="solid"/>
                <a:round/>
                <a:headEnd type="oval" w="med" len="med"/>
                <a:tailEnd type="oval" w="med" len="med"/>
              </a:ln>
            </p:spPr>
          </p:sp>
        </p:gr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accent4"/>
        </a:solidFill>
        <a:effectLst/>
      </p:bgPr>
    </p:bg>
    <p:spTree>
      <p:nvGrpSpPr>
        <p:cNvPr id="1" name="Shape 357"/>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able of contents">
  <p:cSld name="BLANK_1_1_1_1_1_1">
    <p:spTree>
      <p:nvGrpSpPr>
        <p:cNvPr id="1" name="Shape 358"/>
        <p:cNvGrpSpPr/>
        <p:nvPr/>
      </p:nvGrpSpPr>
      <p:grpSpPr>
        <a:xfrm>
          <a:off x="0" y="0"/>
          <a:ext cx="0" cy="0"/>
          <a:chOff x="0" y="0"/>
          <a:chExt cx="0" cy="0"/>
        </a:xfrm>
      </p:grpSpPr>
      <p:sp>
        <p:nvSpPr>
          <p:cNvPr id="359" name="Google Shape;359;p13"/>
          <p:cNvSpPr/>
          <p:nvPr/>
        </p:nvSpPr>
        <p:spPr>
          <a:xfrm rot="-5400000">
            <a:off x="4390200" y="377100"/>
            <a:ext cx="376200" cy="91566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ato"/>
              <a:ea typeface="Lato"/>
              <a:cs typeface="Lato"/>
              <a:sym typeface="Lato"/>
            </a:endParaRPr>
          </a:p>
        </p:txBody>
      </p:sp>
      <p:grpSp>
        <p:nvGrpSpPr>
          <p:cNvPr id="360" name="Google Shape;360;p13"/>
          <p:cNvGrpSpPr/>
          <p:nvPr/>
        </p:nvGrpSpPr>
        <p:grpSpPr>
          <a:xfrm>
            <a:off x="-884021" y="-1764653"/>
            <a:ext cx="10570969" cy="8233870"/>
            <a:chOff x="-884021" y="-1764653"/>
            <a:chExt cx="10570969" cy="8233870"/>
          </a:xfrm>
        </p:grpSpPr>
        <p:grpSp>
          <p:nvGrpSpPr>
            <p:cNvPr id="361" name="Google Shape;361;p13"/>
            <p:cNvGrpSpPr/>
            <p:nvPr/>
          </p:nvGrpSpPr>
          <p:grpSpPr>
            <a:xfrm rot="4714460" flipH="1">
              <a:off x="6534216" y="-822592"/>
              <a:ext cx="3592558" cy="2041693"/>
              <a:chOff x="-22168" y="3454587"/>
              <a:chExt cx="3592494" cy="2041657"/>
            </a:xfrm>
          </p:grpSpPr>
          <p:sp>
            <p:nvSpPr>
              <p:cNvPr id="362" name="Google Shape;362;p13"/>
              <p:cNvSpPr/>
              <p:nvPr/>
            </p:nvSpPr>
            <p:spPr>
              <a:xfrm rot="49505">
                <a:off x="-18651" y="3547912"/>
                <a:ext cx="1075654" cy="496177"/>
              </a:xfrm>
              <a:custGeom>
                <a:avLst/>
                <a:gdLst/>
                <a:ahLst/>
                <a:cxnLst/>
                <a:rect l="l" t="t" r="r" b="b"/>
                <a:pathLst>
                  <a:path w="43026" h="19847" extrusionOk="0">
                    <a:moveTo>
                      <a:pt x="0" y="0"/>
                    </a:moveTo>
                    <a:lnTo>
                      <a:pt x="3187" y="10576"/>
                    </a:lnTo>
                    <a:lnTo>
                      <a:pt x="26221" y="19413"/>
                    </a:lnTo>
                    <a:lnTo>
                      <a:pt x="31871" y="14777"/>
                    </a:lnTo>
                    <a:lnTo>
                      <a:pt x="43026" y="19847"/>
                    </a:lnTo>
                  </a:path>
                </a:pathLst>
              </a:custGeom>
              <a:noFill/>
              <a:ln w="9525" cap="flat" cmpd="sng">
                <a:solidFill>
                  <a:schemeClr val="accent2"/>
                </a:solidFill>
                <a:prstDash val="solid"/>
                <a:round/>
                <a:headEnd type="oval" w="med" len="med"/>
                <a:tailEnd type="oval" w="med" len="med"/>
              </a:ln>
            </p:spPr>
          </p:sp>
          <p:sp>
            <p:nvSpPr>
              <p:cNvPr id="363" name="Google Shape;363;p13"/>
              <p:cNvSpPr/>
              <p:nvPr/>
            </p:nvSpPr>
            <p:spPr>
              <a:xfrm>
                <a:off x="1168389" y="3892717"/>
                <a:ext cx="300600" cy="532375"/>
              </a:xfrm>
              <a:custGeom>
                <a:avLst/>
                <a:gdLst/>
                <a:ahLst/>
                <a:cxnLst/>
                <a:rect l="l" t="t" r="r" b="b"/>
                <a:pathLst>
                  <a:path w="12024" h="21295" extrusionOk="0">
                    <a:moveTo>
                      <a:pt x="1883" y="0"/>
                    </a:moveTo>
                    <a:lnTo>
                      <a:pt x="12024" y="12603"/>
                    </a:lnTo>
                    <a:lnTo>
                      <a:pt x="0" y="21295"/>
                    </a:lnTo>
                  </a:path>
                </a:pathLst>
              </a:custGeom>
              <a:noFill/>
              <a:ln w="9525" cap="flat" cmpd="sng">
                <a:solidFill>
                  <a:schemeClr val="accent2"/>
                </a:solidFill>
                <a:prstDash val="solid"/>
                <a:round/>
                <a:headEnd type="oval" w="med" len="med"/>
                <a:tailEnd type="oval" w="med" len="med"/>
              </a:ln>
            </p:spPr>
          </p:sp>
          <p:sp>
            <p:nvSpPr>
              <p:cNvPr id="364" name="Google Shape;364;p13"/>
              <p:cNvSpPr/>
              <p:nvPr/>
            </p:nvSpPr>
            <p:spPr>
              <a:xfrm rot="-3569296">
                <a:off x="1309981" y="3812061"/>
                <a:ext cx="956097" cy="220919"/>
              </a:xfrm>
              <a:custGeom>
                <a:avLst/>
                <a:gdLst/>
                <a:ahLst/>
                <a:cxnLst/>
                <a:rect l="l" t="t" r="r" b="b"/>
                <a:pathLst>
                  <a:path w="38245" h="8837" extrusionOk="0">
                    <a:moveTo>
                      <a:pt x="0" y="2897"/>
                    </a:moveTo>
                    <a:lnTo>
                      <a:pt x="11300" y="8837"/>
                    </a:lnTo>
                    <a:lnTo>
                      <a:pt x="38245" y="0"/>
                    </a:lnTo>
                  </a:path>
                </a:pathLst>
              </a:custGeom>
              <a:noFill/>
              <a:ln w="9525" cap="flat" cmpd="sng">
                <a:solidFill>
                  <a:schemeClr val="accent2"/>
                </a:solidFill>
                <a:prstDash val="solid"/>
                <a:round/>
                <a:headEnd type="oval" w="med" len="med"/>
                <a:tailEnd type="oval" w="med" len="med"/>
              </a:ln>
            </p:spPr>
          </p:sp>
          <p:sp>
            <p:nvSpPr>
              <p:cNvPr id="365" name="Google Shape;365;p13"/>
              <p:cNvSpPr/>
              <p:nvPr/>
            </p:nvSpPr>
            <p:spPr>
              <a:xfrm rot="-9332964">
                <a:off x="1523175" y="4881434"/>
                <a:ext cx="1767339" cy="260745"/>
              </a:xfrm>
              <a:custGeom>
                <a:avLst/>
                <a:gdLst/>
                <a:ahLst/>
                <a:cxnLst/>
                <a:rect l="l" t="t" r="r" b="b"/>
                <a:pathLst>
                  <a:path w="70695" h="10430" extrusionOk="0">
                    <a:moveTo>
                      <a:pt x="0" y="0"/>
                    </a:moveTo>
                    <a:lnTo>
                      <a:pt x="15356" y="7678"/>
                    </a:lnTo>
                    <a:lnTo>
                      <a:pt x="25062" y="5070"/>
                    </a:lnTo>
                    <a:lnTo>
                      <a:pt x="36216" y="10430"/>
                    </a:lnTo>
                    <a:lnTo>
                      <a:pt x="70695" y="145"/>
                    </a:lnTo>
                  </a:path>
                </a:pathLst>
              </a:custGeom>
              <a:noFill/>
              <a:ln w="9525" cap="flat" cmpd="sng">
                <a:solidFill>
                  <a:schemeClr val="accent2"/>
                </a:solidFill>
                <a:prstDash val="solid"/>
                <a:round/>
                <a:headEnd type="oval" w="med" len="med"/>
                <a:tailEnd type="oval" w="med" len="med"/>
              </a:ln>
            </p:spPr>
          </p:sp>
          <p:sp>
            <p:nvSpPr>
              <p:cNvPr id="366" name="Google Shape;366;p13"/>
              <p:cNvSpPr/>
              <p:nvPr/>
            </p:nvSpPr>
            <p:spPr>
              <a:xfrm rot="-9332964">
                <a:off x="1593841" y="4692392"/>
                <a:ext cx="1995509" cy="340443"/>
              </a:xfrm>
              <a:custGeom>
                <a:avLst/>
                <a:gdLst/>
                <a:ahLst/>
                <a:cxnLst/>
                <a:rect l="l" t="t" r="r" b="b"/>
                <a:pathLst>
                  <a:path w="79822" h="13618" extrusionOk="0">
                    <a:moveTo>
                      <a:pt x="0" y="0"/>
                    </a:moveTo>
                    <a:lnTo>
                      <a:pt x="21151" y="11300"/>
                    </a:lnTo>
                    <a:lnTo>
                      <a:pt x="36217" y="7823"/>
                    </a:lnTo>
                    <a:lnTo>
                      <a:pt x="48096" y="13618"/>
                    </a:lnTo>
                    <a:lnTo>
                      <a:pt x="79822" y="5216"/>
                    </a:lnTo>
                  </a:path>
                </a:pathLst>
              </a:custGeom>
              <a:noFill/>
              <a:ln w="9525" cap="flat" cmpd="sng">
                <a:solidFill>
                  <a:schemeClr val="accent2"/>
                </a:solidFill>
                <a:prstDash val="solid"/>
                <a:round/>
                <a:headEnd type="oval" w="med" len="med"/>
                <a:tailEnd type="oval" w="med" len="med"/>
              </a:ln>
            </p:spPr>
          </p:sp>
        </p:grpSp>
        <p:grpSp>
          <p:nvGrpSpPr>
            <p:cNvPr id="367" name="Google Shape;367;p13"/>
            <p:cNvGrpSpPr/>
            <p:nvPr/>
          </p:nvGrpSpPr>
          <p:grpSpPr>
            <a:xfrm rot="-6353088" flipH="1">
              <a:off x="-1317459" y="3290057"/>
              <a:ext cx="3902158" cy="2045351"/>
              <a:chOff x="-299011" y="3408538"/>
              <a:chExt cx="3902214" cy="2045380"/>
            </a:xfrm>
          </p:grpSpPr>
          <p:grpSp>
            <p:nvGrpSpPr>
              <p:cNvPr id="368" name="Google Shape;368;p13"/>
              <p:cNvGrpSpPr/>
              <p:nvPr/>
            </p:nvGrpSpPr>
            <p:grpSpPr>
              <a:xfrm>
                <a:off x="-299011" y="3408538"/>
                <a:ext cx="3902214" cy="2045380"/>
                <a:chOff x="-299011" y="3408538"/>
                <a:chExt cx="3902214" cy="2045380"/>
              </a:xfrm>
            </p:grpSpPr>
            <p:sp>
              <p:nvSpPr>
                <p:cNvPr id="369" name="Google Shape;369;p13"/>
                <p:cNvSpPr/>
                <p:nvPr/>
              </p:nvSpPr>
              <p:spPr>
                <a:xfrm rot="-965601">
                  <a:off x="-18645" y="3547901"/>
                  <a:ext cx="1075637" cy="496169"/>
                </a:xfrm>
                <a:custGeom>
                  <a:avLst/>
                  <a:gdLst/>
                  <a:ahLst/>
                  <a:cxnLst/>
                  <a:rect l="l" t="t" r="r" b="b"/>
                  <a:pathLst>
                    <a:path w="43026" h="19847" extrusionOk="0">
                      <a:moveTo>
                        <a:pt x="0" y="0"/>
                      </a:moveTo>
                      <a:lnTo>
                        <a:pt x="3187" y="10576"/>
                      </a:lnTo>
                      <a:lnTo>
                        <a:pt x="26221" y="19413"/>
                      </a:lnTo>
                      <a:lnTo>
                        <a:pt x="31871" y="14777"/>
                      </a:lnTo>
                      <a:lnTo>
                        <a:pt x="43026" y="19847"/>
                      </a:lnTo>
                    </a:path>
                  </a:pathLst>
                </a:custGeom>
                <a:noFill/>
                <a:ln w="9525" cap="flat" cmpd="sng">
                  <a:solidFill>
                    <a:schemeClr val="accent2"/>
                  </a:solidFill>
                  <a:prstDash val="solid"/>
                  <a:round/>
                  <a:headEnd type="oval" w="med" len="med"/>
                  <a:tailEnd type="oval" w="med" len="med"/>
                </a:ln>
              </p:spPr>
            </p:sp>
            <p:sp>
              <p:nvSpPr>
                <p:cNvPr id="370" name="Google Shape;370;p13"/>
                <p:cNvSpPr/>
                <p:nvPr/>
              </p:nvSpPr>
              <p:spPr>
                <a:xfrm>
                  <a:off x="1140908" y="3756743"/>
                  <a:ext cx="300600" cy="532375"/>
                </a:xfrm>
                <a:custGeom>
                  <a:avLst/>
                  <a:gdLst/>
                  <a:ahLst/>
                  <a:cxnLst/>
                  <a:rect l="l" t="t" r="r" b="b"/>
                  <a:pathLst>
                    <a:path w="12024" h="21295" extrusionOk="0">
                      <a:moveTo>
                        <a:pt x="1883" y="0"/>
                      </a:moveTo>
                      <a:lnTo>
                        <a:pt x="12024" y="12603"/>
                      </a:lnTo>
                      <a:lnTo>
                        <a:pt x="0" y="21295"/>
                      </a:lnTo>
                    </a:path>
                  </a:pathLst>
                </a:custGeom>
                <a:noFill/>
                <a:ln w="9525" cap="flat" cmpd="sng">
                  <a:solidFill>
                    <a:schemeClr val="accent2"/>
                  </a:solidFill>
                  <a:prstDash val="solid"/>
                  <a:round/>
                  <a:headEnd type="oval" w="med" len="med"/>
                  <a:tailEnd type="oval" w="med" len="med"/>
                </a:ln>
              </p:spPr>
            </p:sp>
            <p:sp>
              <p:nvSpPr>
                <p:cNvPr id="371" name="Google Shape;371;p13"/>
                <p:cNvSpPr/>
                <p:nvPr/>
              </p:nvSpPr>
              <p:spPr>
                <a:xfrm rot="3782267">
                  <a:off x="-461862" y="4171436"/>
                  <a:ext cx="956119" cy="220924"/>
                </a:xfrm>
                <a:custGeom>
                  <a:avLst/>
                  <a:gdLst/>
                  <a:ahLst/>
                  <a:cxnLst/>
                  <a:rect l="l" t="t" r="r" b="b"/>
                  <a:pathLst>
                    <a:path w="38245" h="8837" extrusionOk="0">
                      <a:moveTo>
                        <a:pt x="0" y="2897"/>
                      </a:moveTo>
                      <a:lnTo>
                        <a:pt x="11300" y="8837"/>
                      </a:lnTo>
                      <a:lnTo>
                        <a:pt x="38245" y="0"/>
                      </a:lnTo>
                    </a:path>
                  </a:pathLst>
                </a:custGeom>
                <a:noFill/>
                <a:ln w="9525" cap="flat" cmpd="sng">
                  <a:solidFill>
                    <a:schemeClr val="accent2"/>
                  </a:solidFill>
                  <a:prstDash val="solid"/>
                  <a:round/>
                  <a:headEnd type="oval" w="med" len="med"/>
                  <a:tailEnd type="oval" w="med" len="med"/>
                </a:ln>
              </p:spPr>
            </p:sp>
            <p:sp>
              <p:nvSpPr>
                <p:cNvPr id="372" name="Google Shape;372;p13"/>
                <p:cNvSpPr/>
                <p:nvPr/>
              </p:nvSpPr>
              <p:spPr>
                <a:xfrm rot="-9332964">
                  <a:off x="1168851" y="4768269"/>
                  <a:ext cx="1767339" cy="260745"/>
                </a:xfrm>
                <a:custGeom>
                  <a:avLst/>
                  <a:gdLst/>
                  <a:ahLst/>
                  <a:cxnLst/>
                  <a:rect l="l" t="t" r="r" b="b"/>
                  <a:pathLst>
                    <a:path w="70695" h="10430" extrusionOk="0">
                      <a:moveTo>
                        <a:pt x="0" y="0"/>
                      </a:moveTo>
                      <a:lnTo>
                        <a:pt x="15356" y="7678"/>
                      </a:lnTo>
                      <a:lnTo>
                        <a:pt x="25062" y="5070"/>
                      </a:lnTo>
                      <a:lnTo>
                        <a:pt x="36216" y="10430"/>
                      </a:lnTo>
                      <a:lnTo>
                        <a:pt x="70695" y="145"/>
                      </a:lnTo>
                    </a:path>
                  </a:pathLst>
                </a:custGeom>
                <a:noFill/>
                <a:ln w="9525" cap="flat" cmpd="sng">
                  <a:solidFill>
                    <a:schemeClr val="accent2"/>
                  </a:solidFill>
                  <a:prstDash val="solid"/>
                  <a:round/>
                  <a:headEnd type="oval" w="med" len="med"/>
                  <a:tailEnd type="oval" w="med" len="med"/>
                </a:ln>
              </p:spPr>
            </p:sp>
            <p:sp>
              <p:nvSpPr>
                <p:cNvPr id="373" name="Google Shape;373;p13"/>
                <p:cNvSpPr/>
                <p:nvPr/>
              </p:nvSpPr>
              <p:spPr>
                <a:xfrm rot="-9332964">
                  <a:off x="1626718" y="4715761"/>
                  <a:ext cx="1995509" cy="340443"/>
                </a:xfrm>
                <a:custGeom>
                  <a:avLst/>
                  <a:gdLst/>
                  <a:ahLst/>
                  <a:cxnLst/>
                  <a:rect l="l" t="t" r="r" b="b"/>
                  <a:pathLst>
                    <a:path w="79822" h="13618" extrusionOk="0">
                      <a:moveTo>
                        <a:pt x="0" y="0"/>
                      </a:moveTo>
                      <a:lnTo>
                        <a:pt x="21151" y="11300"/>
                      </a:lnTo>
                      <a:lnTo>
                        <a:pt x="36217" y="7823"/>
                      </a:lnTo>
                      <a:lnTo>
                        <a:pt x="48096" y="13618"/>
                      </a:lnTo>
                      <a:lnTo>
                        <a:pt x="79822" y="5216"/>
                      </a:lnTo>
                    </a:path>
                  </a:pathLst>
                </a:custGeom>
                <a:noFill/>
                <a:ln w="9525" cap="flat" cmpd="sng">
                  <a:solidFill>
                    <a:schemeClr val="accent2"/>
                  </a:solidFill>
                  <a:prstDash val="solid"/>
                  <a:round/>
                  <a:headEnd type="oval" w="med" len="med"/>
                  <a:tailEnd type="oval" w="med" len="med"/>
                </a:ln>
              </p:spPr>
            </p:sp>
          </p:grpSp>
          <p:grpSp>
            <p:nvGrpSpPr>
              <p:cNvPr id="374" name="Google Shape;374;p13"/>
              <p:cNvGrpSpPr/>
              <p:nvPr/>
            </p:nvGrpSpPr>
            <p:grpSpPr>
              <a:xfrm>
                <a:off x="551041" y="4077991"/>
                <a:ext cx="487950" cy="452825"/>
                <a:chOff x="1264379" y="5278691"/>
                <a:chExt cx="487950" cy="452825"/>
              </a:xfrm>
            </p:grpSpPr>
            <p:sp>
              <p:nvSpPr>
                <p:cNvPr id="375" name="Google Shape;375;p13"/>
                <p:cNvSpPr/>
                <p:nvPr/>
              </p:nvSpPr>
              <p:spPr>
                <a:xfrm>
                  <a:off x="1264379" y="5481666"/>
                  <a:ext cx="487950" cy="249850"/>
                </a:xfrm>
                <a:custGeom>
                  <a:avLst/>
                  <a:gdLst/>
                  <a:ahLst/>
                  <a:cxnLst/>
                  <a:rect l="l" t="t" r="r" b="b"/>
                  <a:pathLst>
                    <a:path w="19518" h="9994" extrusionOk="0">
                      <a:moveTo>
                        <a:pt x="0" y="0"/>
                      </a:moveTo>
                      <a:lnTo>
                        <a:pt x="19518" y="9994"/>
                      </a:lnTo>
                    </a:path>
                  </a:pathLst>
                </a:custGeom>
                <a:noFill/>
                <a:ln w="9525" cap="flat" cmpd="sng">
                  <a:solidFill>
                    <a:schemeClr val="accent2"/>
                  </a:solidFill>
                  <a:prstDash val="solid"/>
                  <a:round/>
                  <a:headEnd type="oval" w="med" len="med"/>
                  <a:tailEnd type="oval" w="med" len="med"/>
                </a:ln>
              </p:spPr>
            </p:sp>
            <p:cxnSp>
              <p:nvCxnSpPr>
                <p:cNvPr id="376" name="Google Shape;376;p13"/>
                <p:cNvCxnSpPr/>
                <p:nvPr/>
              </p:nvCxnSpPr>
              <p:spPr>
                <a:xfrm rot="10800000" flipH="1">
                  <a:off x="1494029" y="5278691"/>
                  <a:ext cx="171900" cy="327900"/>
                </a:xfrm>
                <a:prstGeom prst="straightConnector1">
                  <a:avLst/>
                </a:prstGeom>
                <a:noFill/>
                <a:ln w="9525" cap="flat" cmpd="sng">
                  <a:solidFill>
                    <a:schemeClr val="accent2"/>
                  </a:solidFill>
                  <a:prstDash val="solid"/>
                  <a:round/>
                  <a:headEnd type="none" w="med" len="med"/>
                  <a:tailEnd type="oval" w="med" len="med"/>
                </a:ln>
              </p:spPr>
            </p:cxnSp>
          </p:grpSp>
        </p:grpSp>
      </p:grpSp>
      <p:sp>
        <p:nvSpPr>
          <p:cNvPr id="377" name="Google Shape;377;p1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78" name="Google Shape;378;p13"/>
          <p:cNvSpPr txBox="1">
            <a:spLocks noGrp="1"/>
          </p:cNvSpPr>
          <p:nvPr>
            <p:ph type="subTitle" idx="1"/>
          </p:nvPr>
        </p:nvSpPr>
        <p:spPr>
          <a:xfrm>
            <a:off x="1295437" y="2062199"/>
            <a:ext cx="31125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atin typeface="Karla"/>
                <a:ea typeface="Karla"/>
                <a:cs typeface="Karla"/>
                <a:sym typeface="Karla"/>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379" name="Google Shape;379;p13"/>
          <p:cNvSpPr txBox="1">
            <a:spLocks noGrp="1"/>
          </p:cNvSpPr>
          <p:nvPr>
            <p:ph type="subTitle" idx="2"/>
          </p:nvPr>
        </p:nvSpPr>
        <p:spPr>
          <a:xfrm>
            <a:off x="1295437" y="3802425"/>
            <a:ext cx="31125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atin typeface="Karla"/>
                <a:ea typeface="Karla"/>
                <a:cs typeface="Karla"/>
                <a:sym typeface="Karla"/>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380" name="Google Shape;380;p13"/>
          <p:cNvSpPr txBox="1">
            <a:spLocks noGrp="1"/>
          </p:cNvSpPr>
          <p:nvPr>
            <p:ph type="subTitle" idx="3"/>
          </p:nvPr>
        </p:nvSpPr>
        <p:spPr>
          <a:xfrm>
            <a:off x="4888463" y="3802395"/>
            <a:ext cx="31125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atin typeface="Karla"/>
                <a:ea typeface="Karla"/>
                <a:cs typeface="Karla"/>
                <a:sym typeface="Karla"/>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381" name="Google Shape;381;p13"/>
          <p:cNvSpPr txBox="1">
            <a:spLocks noGrp="1"/>
          </p:cNvSpPr>
          <p:nvPr>
            <p:ph type="subTitle" idx="4"/>
          </p:nvPr>
        </p:nvSpPr>
        <p:spPr>
          <a:xfrm>
            <a:off x="4888463" y="2062199"/>
            <a:ext cx="31125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atin typeface="Karla"/>
                <a:ea typeface="Karla"/>
                <a:cs typeface="Karla"/>
                <a:sym typeface="Karla"/>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382" name="Google Shape;382;p13"/>
          <p:cNvSpPr txBox="1">
            <a:spLocks noGrp="1"/>
          </p:cNvSpPr>
          <p:nvPr>
            <p:ph type="title" idx="5" hasCustomPrompt="1"/>
          </p:nvPr>
        </p:nvSpPr>
        <p:spPr>
          <a:xfrm>
            <a:off x="1295437" y="1195738"/>
            <a:ext cx="610200" cy="495900"/>
          </a:xfrm>
          <a:prstGeom prst="rect">
            <a:avLst/>
          </a:prstGeom>
          <a:solidFill>
            <a:schemeClr val="accent4"/>
          </a:solidFill>
        </p:spPr>
        <p:txBody>
          <a:bodyPr spcFirstLastPara="1" wrap="square" lIns="91425" tIns="91425" rIns="91425" bIns="91425" anchor="ctr" anchorCtr="0">
            <a:noAutofit/>
          </a:bodyPr>
          <a:lstStyle>
            <a:lvl1pPr lvl="0" algn="ctr" rtl="0">
              <a:spcBef>
                <a:spcPts val="0"/>
              </a:spcBef>
              <a:spcAft>
                <a:spcPts val="0"/>
              </a:spcAft>
              <a:buClr>
                <a:schemeClr val="lt1"/>
              </a:buClr>
              <a:buSzPts val="3000"/>
              <a:buFont typeface="Poppins"/>
              <a:buNone/>
              <a:defRPr sz="2000" b="1">
                <a:latin typeface="Poppins"/>
                <a:ea typeface="Poppins"/>
                <a:cs typeface="Poppins"/>
                <a:sym typeface="Poppins"/>
              </a:defRPr>
            </a:lvl1pPr>
            <a:lvl2pPr lvl="1" rtl="0">
              <a:spcBef>
                <a:spcPts val="0"/>
              </a:spcBef>
              <a:spcAft>
                <a:spcPts val="0"/>
              </a:spcAft>
              <a:buClr>
                <a:schemeClr val="lt1"/>
              </a:buClr>
              <a:buSzPts val="3000"/>
              <a:buFont typeface="Poppins"/>
              <a:buNone/>
              <a:defRPr sz="3000" b="1">
                <a:solidFill>
                  <a:schemeClr val="lt1"/>
                </a:solidFill>
                <a:latin typeface="Poppins"/>
                <a:ea typeface="Poppins"/>
                <a:cs typeface="Poppins"/>
                <a:sym typeface="Poppins"/>
              </a:defRPr>
            </a:lvl2pPr>
            <a:lvl3pPr lvl="2" rtl="0">
              <a:spcBef>
                <a:spcPts val="0"/>
              </a:spcBef>
              <a:spcAft>
                <a:spcPts val="0"/>
              </a:spcAft>
              <a:buClr>
                <a:schemeClr val="lt1"/>
              </a:buClr>
              <a:buSzPts val="3000"/>
              <a:buFont typeface="Poppins"/>
              <a:buNone/>
              <a:defRPr sz="3000" b="1">
                <a:solidFill>
                  <a:schemeClr val="lt1"/>
                </a:solidFill>
                <a:latin typeface="Poppins"/>
                <a:ea typeface="Poppins"/>
                <a:cs typeface="Poppins"/>
                <a:sym typeface="Poppins"/>
              </a:defRPr>
            </a:lvl3pPr>
            <a:lvl4pPr lvl="3" rtl="0">
              <a:spcBef>
                <a:spcPts val="0"/>
              </a:spcBef>
              <a:spcAft>
                <a:spcPts val="0"/>
              </a:spcAft>
              <a:buClr>
                <a:schemeClr val="lt1"/>
              </a:buClr>
              <a:buSzPts val="3000"/>
              <a:buFont typeface="Poppins"/>
              <a:buNone/>
              <a:defRPr sz="3000" b="1">
                <a:solidFill>
                  <a:schemeClr val="lt1"/>
                </a:solidFill>
                <a:latin typeface="Poppins"/>
                <a:ea typeface="Poppins"/>
                <a:cs typeface="Poppins"/>
                <a:sym typeface="Poppins"/>
              </a:defRPr>
            </a:lvl4pPr>
            <a:lvl5pPr lvl="4" rtl="0">
              <a:spcBef>
                <a:spcPts val="0"/>
              </a:spcBef>
              <a:spcAft>
                <a:spcPts val="0"/>
              </a:spcAft>
              <a:buClr>
                <a:schemeClr val="lt1"/>
              </a:buClr>
              <a:buSzPts val="3000"/>
              <a:buFont typeface="Poppins"/>
              <a:buNone/>
              <a:defRPr sz="3000" b="1">
                <a:solidFill>
                  <a:schemeClr val="lt1"/>
                </a:solidFill>
                <a:latin typeface="Poppins"/>
                <a:ea typeface="Poppins"/>
                <a:cs typeface="Poppins"/>
                <a:sym typeface="Poppins"/>
              </a:defRPr>
            </a:lvl5pPr>
            <a:lvl6pPr lvl="5" rtl="0">
              <a:spcBef>
                <a:spcPts val="0"/>
              </a:spcBef>
              <a:spcAft>
                <a:spcPts val="0"/>
              </a:spcAft>
              <a:buClr>
                <a:schemeClr val="lt1"/>
              </a:buClr>
              <a:buSzPts val="3000"/>
              <a:buFont typeface="Poppins"/>
              <a:buNone/>
              <a:defRPr sz="3000" b="1">
                <a:solidFill>
                  <a:schemeClr val="lt1"/>
                </a:solidFill>
                <a:latin typeface="Poppins"/>
                <a:ea typeface="Poppins"/>
                <a:cs typeface="Poppins"/>
                <a:sym typeface="Poppins"/>
              </a:defRPr>
            </a:lvl6pPr>
            <a:lvl7pPr lvl="6" rtl="0">
              <a:spcBef>
                <a:spcPts val="0"/>
              </a:spcBef>
              <a:spcAft>
                <a:spcPts val="0"/>
              </a:spcAft>
              <a:buClr>
                <a:schemeClr val="lt1"/>
              </a:buClr>
              <a:buSzPts val="3000"/>
              <a:buFont typeface="Poppins"/>
              <a:buNone/>
              <a:defRPr sz="3000" b="1">
                <a:solidFill>
                  <a:schemeClr val="lt1"/>
                </a:solidFill>
                <a:latin typeface="Poppins"/>
                <a:ea typeface="Poppins"/>
                <a:cs typeface="Poppins"/>
                <a:sym typeface="Poppins"/>
              </a:defRPr>
            </a:lvl7pPr>
            <a:lvl8pPr lvl="7" rtl="0">
              <a:spcBef>
                <a:spcPts val="0"/>
              </a:spcBef>
              <a:spcAft>
                <a:spcPts val="0"/>
              </a:spcAft>
              <a:buClr>
                <a:schemeClr val="lt1"/>
              </a:buClr>
              <a:buSzPts val="3000"/>
              <a:buFont typeface="Poppins"/>
              <a:buNone/>
              <a:defRPr sz="3000" b="1">
                <a:solidFill>
                  <a:schemeClr val="lt1"/>
                </a:solidFill>
                <a:latin typeface="Poppins"/>
                <a:ea typeface="Poppins"/>
                <a:cs typeface="Poppins"/>
                <a:sym typeface="Poppins"/>
              </a:defRPr>
            </a:lvl8pPr>
            <a:lvl9pPr lvl="8" rtl="0">
              <a:spcBef>
                <a:spcPts val="0"/>
              </a:spcBef>
              <a:spcAft>
                <a:spcPts val="0"/>
              </a:spcAft>
              <a:buClr>
                <a:schemeClr val="lt1"/>
              </a:buClr>
              <a:buSzPts val="3000"/>
              <a:buFont typeface="Poppins"/>
              <a:buNone/>
              <a:defRPr sz="3000" b="1">
                <a:solidFill>
                  <a:schemeClr val="lt1"/>
                </a:solidFill>
                <a:latin typeface="Poppins"/>
                <a:ea typeface="Poppins"/>
                <a:cs typeface="Poppins"/>
                <a:sym typeface="Poppins"/>
              </a:defRPr>
            </a:lvl9pPr>
          </a:lstStyle>
          <a:p>
            <a:r>
              <a:t>xx%</a:t>
            </a:r>
          </a:p>
        </p:txBody>
      </p:sp>
      <p:sp>
        <p:nvSpPr>
          <p:cNvPr id="383" name="Google Shape;383;p13"/>
          <p:cNvSpPr txBox="1">
            <a:spLocks noGrp="1"/>
          </p:cNvSpPr>
          <p:nvPr>
            <p:ph type="title" idx="6" hasCustomPrompt="1"/>
          </p:nvPr>
        </p:nvSpPr>
        <p:spPr>
          <a:xfrm>
            <a:off x="4888463" y="2859237"/>
            <a:ext cx="610200" cy="572700"/>
          </a:xfrm>
          <a:prstGeom prst="rect">
            <a:avLst/>
          </a:prstGeom>
          <a:solidFill>
            <a:schemeClr val="accent4"/>
          </a:solidFill>
        </p:spPr>
        <p:txBody>
          <a:bodyPr spcFirstLastPara="1" wrap="square" lIns="91425" tIns="91425" rIns="91425" bIns="91425" anchor="ctr" anchorCtr="0">
            <a:noAutofit/>
          </a:bodyPr>
          <a:lstStyle>
            <a:lvl1pPr lvl="0" algn="ctr" rtl="0">
              <a:lnSpc>
                <a:spcPct val="115000"/>
              </a:lnSpc>
              <a:spcBef>
                <a:spcPts val="0"/>
              </a:spcBef>
              <a:spcAft>
                <a:spcPts val="0"/>
              </a:spcAft>
              <a:buClr>
                <a:schemeClr val="lt1"/>
              </a:buClr>
              <a:buSzPts val="3000"/>
              <a:buFont typeface="Poppins"/>
              <a:buNone/>
              <a:defRPr sz="2000" b="1">
                <a:latin typeface="Poppins"/>
                <a:ea typeface="Poppins"/>
                <a:cs typeface="Poppins"/>
                <a:sym typeface="Poppins"/>
              </a:defRPr>
            </a:lvl1pPr>
            <a:lvl2pPr lvl="1" rtl="0">
              <a:spcBef>
                <a:spcPts val="0"/>
              </a:spcBef>
              <a:spcAft>
                <a:spcPts val="0"/>
              </a:spcAft>
              <a:buClr>
                <a:schemeClr val="lt1"/>
              </a:buClr>
              <a:buSzPts val="3000"/>
              <a:buFont typeface="Poppins"/>
              <a:buNone/>
              <a:defRPr sz="3000" b="1">
                <a:solidFill>
                  <a:schemeClr val="lt1"/>
                </a:solidFill>
                <a:latin typeface="Poppins"/>
                <a:ea typeface="Poppins"/>
                <a:cs typeface="Poppins"/>
                <a:sym typeface="Poppins"/>
              </a:defRPr>
            </a:lvl2pPr>
            <a:lvl3pPr lvl="2" rtl="0">
              <a:spcBef>
                <a:spcPts val="0"/>
              </a:spcBef>
              <a:spcAft>
                <a:spcPts val="0"/>
              </a:spcAft>
              <a:buClr>
                <a:schemeClr val="lt1"/>
              </a:buClr>
              <a:buSzPts val="3000"/>
              <a:buFont typeface="Poppins"/>
              <a:buNone/>
              <a:defRPr sz="3000" b="1">
                <a:solidFill>
                  <a:schemeClr val="lt1"/>
                </a:solidFill>
                <a:latin typeface="Poppins"/>
                <a:ea typeface="Poppins"/>
                <a:cs typeface="Poppins"/>
                <a:sym typeface="Poppins"/>
              </a:defRPr>
            </a:lvl3pPr>
            <a:lvl4pPr lvl="3" rtl="0">
              <a:spcBef>
                <a:spcPts val="0"/>
              </a:spcBef>
              <a:spcAft>
                <a:spcPts val="0"/>
              </a:spcAft>
              <a:buClr>
                <a:schemeClr val="lt1"/>
              </a:buClr>
              <a:buSzPts val="3000"/>
              <a:buFont typeface="Poppins"/>
              <a:buNone/>
              <a:defRPr sz="3000" b="1">
                <a:solidFill>
                  <a:schemeClr val="lt1"/>
                </a:solidFill>
                <a:latin typeface="Poppins"/>
                <a:ea typeface="Poppins"/>
                <a:cs typeface="Poppins"/>
                <a:sym typeface="Poppins"/>
              </a:defRPr>
            </a:lvl4pPr>
            <a:lvl5pPr lvl="4" rtl="0">
              <a:spcBef>
                <a:spcPts val="0"/>
              </a:spcBef>
              <a:spcAft>
                <a:spcPts val="0"/>
              </a:spcAft>
              <a:buClr>
                <a:schemeClr val="lt1"/>
              </a:buClr>
              <a:buSzPts val="3000"/>
              <a:buFont typeface="Poppins"/>
              <a:buNone/>
              <a:defRPr sz="3000" b="1">
                <a:solidFill>
                  <a:schemeClr val="lt1"/>
                </a:solidFill>
                <a:latin typeface="Poppins"/>
                <a:ea typeface="Poppins"/>
                <a:cs typeface="Poppins"/>
                <a:sym typeface="Poppins"/>
              </a:defRPr>
            </a:lvl5pPr>
            <a:lvl6pPr lvl="5" rtl="0">
              <a:spcBef>
                <a:spcPts val="0"/>
              </a:spcBef>
              <a:spcAft>
                <a:spcPts val="0"/>
              </a:spcAft>
              <a:buClr>
                <a:schemeClr val="lt1"/>
              </a:buClr>
              <a:buSzPts val="3000"/>
              <a:buFont typeface="Poppins"/>
              <a:buNone/>
              <a:defRPr sz="3000" b="1">
                <a:solidFill>
                  <a:schemeClr val="lt1"/>
                </a:solidFill>
                <a:latin typeface="Poppins"/>
                <a:ea typeface="Poppins"/>
                <a:cs typeface="Poppins"/>
                <a:sym typeface="Poppins"/>
              </a:defRPr>
            </a:lvl6pPr>
            <a:lvl7pPr lvl="6" rtl="0">
              <a:spcBef>
                <a:spcPts val="0"/>
              </a:spcBef>
              <a:spcAft>
                <a:spcPts val="0"/>
              </a:spcAft>
              <a:buClr>
                <a:schemeClr val="lt1"/>
              </a:buClr>
              <a:buSzPts val="3000"/>
              <a:buFont typeface="Poppins"/>
              <a:buNone/>
              <a:defRPr sz="3000" b="1">
                <a:solidFill>
                  <a:schemeClr val="lt1"/>
                </a:solidFill>
                <a:latin typeface="Poppins"/>
                <a:ea typeface="Poppins"/>
                <a:cs typeface="Poppins"/>
                <a:sym typeface="Poppins"/>
              </a:defRPr>
            </a:lvl7pPr>
            <a:lvl8pPr lvl="7" rtl="0">
              <a:spcBef>
                <a:spcPts val="0"/>
              </a:spcBef>
              <a:spcAft>
                <a:spcPts val="0"/>
              </a:spcAft>
              <a:buClr>
                <a:schemeClr val="lt1"/>
              </a:buClr>
              <a:buSzPts val="3000"/>
              <a:buFont typeface="Poppins"/>
              <a:buNone/>
              <a:defRPr sz="3000" b="1">
                <a:solidFill>
                  <a:schemeClr val="lt1"/>
                </a:solidFill>
                <a:latin typeface="Poppins"/>
                <a:ea typeface="Poppins"/>
                <a:cs typeface="Poppins"/>
                <a:sym typeface="Poppins"/>
              </a:defRPr>
            </a:lvl8pPr>
            <a:lvl9pPr lvl="8" rtl="0">
              <a:spcBef>
                <a:spcPts val="0"/>
              </a:spcBef>
              <a:spcAft>
                <a:spcPts val="0"/>
              </a:spcAft>
              <a:buClr>
                <a:schemeClr val="lt1"/>
              </a:buClr>
              <a:buSzPts val="3000"/>
              <a:buFont typeface="Poppins"/>
              <a:buNone/>
              <a:defRPr sz="3000" b="1">
                <a:solidFill>
                  <a:schemeClr val="lt1"/>
                </a:solidFill>
                <a:latin typeface="Poppins"/>
                <a:ea typeface="Poppins"/>
                <a:cs typeface="Poppins"/>
                <a:sym typeface="Poppins"/>
              </a:defRPr>
            </a:lvl9pPr>
          </a:lstStyle>
          <a:p>
            <a:r>
              <a:t>xx%</a:t>
            </a:r>
          </a:p>
        </p:txBody>
      </p:sp>
      <p:sp>
        <p:nvSpPr>
          <p:cNvPr id="384" name="Google Shape;384;p13"/>
          <p:cNvSpPr txBox="1">
            <a:spLocks noGrp="1"/>
          </p:cNvSpPr>
          <p:nvPr>
            <p:ph type="title" idx="7" hasCustomPrompt="1"/>
          </p:nvPr>
        </p:nvSpPr>
        <p:spPr>
          <a:xfrm>
            <a:off x="1295437" y="2859237"/>
            <a:ext cx="610200" cy="572700"/>
          </a:xfrm>
          <a:prstGeom prst="rect">
            <a:avLst/>
          </a:prstGeom>
          <a:solidFill>
            <a:schemeClr val="accent4"/>
          </a:solidFill>
        </p:spPr>
        <p:txBody>
          <a:bodyPr spcFirstLastPara="1" wrap="square" lIns="91425" tIns="91425" rIns="91425" bIns="91425" anchor="ctr" anchorCtr="0">
            <a:noAutofit/>
          </a:bodyPr>
          <a:lstStyle>
            <a:lvl1pPr lvl="0" algn="ctr" rtl="0">
              <a:lnSpc>
                <a:spcPct val="115000"/>
              </a:lnSpc>
              <a:spcBef>
                <a:spcPts val="0"/>
              </a:spcBef>
              <a:spcAft>
                <a:spcPts val="0"/>
              </a:spcAft>
              <a:buClr>
                <a:schemeClr val="lt1"/>
              </a:buClr>
              <a:buSzPts val="3000"/>
              <a:buFont typeface="Poppins"/>
              <a:buNone/>
              <a:defRPr sz="2000" b="1">
                <a:latin typeface="Poppins"/>
                <a:ea typeface="Poppins"/>
                <a:cs typeface="Poppins"/>
                <a:sym typeface="Poppins"/>
              </a:defRPr>
            </a:lvl1pPr>
            <a:lvl2pPr lvl="1" rtl="0">
              <a:spcBef>
                <a:spcPts val="0"/>
              </a:spcBef>
              <a:spcAft>
                <a:spcPts val="0"/>
              </a:spcAft>
              <a:buClr>
                <a:schemeClr val="lt1"/>
              </a:buClr>
              <a:buSzPts val="3000"/>
              <a:buFont typeface="Poppins"/>
              <a:buNone/>
              <a:defRPr sz="3000" b="1">
                <a:solidFill>
                  <a:schemeClr val="lt1"/>
                </a:solidFill>
                <a:latin typeface="Poppins"/>
                <a:ea typeface="Poppins"/>
                <a:cs typeface="Poppins"/>
                <a:sym typeface="Poppins"/>
              </a:defRPr>
            </a:lvl2pPr>
            <a:lvl3pPr lvl="2" rtl="0">
              <a:spcBef>
                <a:spcPts val="0"/>
              </a:spcBef>
              <a:spcAft>
                <a:spcPts val="0"/>
              </a:spcAft>
              <a:buClr>
                <a:schemeClr val="lt1"/>
              </a:buClr>
              <a:buSzPts val="3000"/>
              <a:buFont typeface="Poppins"/>
              <a:buNone/>
              <a:defRPr sz="3000" b="1">
                <a:solidFill>
                  <a:schemeClr val="lt1"/>
                </a:solidFill>
                <a:latin typeface="Poppins"/>
                <a:ea typeface="Poppins"/>
                <a:cs typeface="Poppins"/>
                <a:sym typeface="Poppins"/>
              </a:defRPr>
            </a:lvl3pPr>
            <a:lvl4pPr lvl="3" rtl="0">
              <a:spcBef>
                <a:spcPts val="0"/>
              </a:spcBef>
              <a:spcAft>
                <a:spcPts val="0"/>
              </a:spcAft>
              <a:buClr>
                <a:schemeClr val="lt1"/>
              </a:buClr>
              <a:buSzPts val="3000"/>
              <a:buFont typeface="Poppins"/>
              <a:buNone/>
              <a:defRPr sz="3000" b="1">
                <a:solidFill>
                  <a:schemeClr val="lt1"/>
                </a:solidFill>
                <a:latin typeface="Poppins"/>
                <a:ea typeface="Poppins"/>
                <a:cs typeface="Poppins"/>
                <a:sym typeface="Poppins"/>
              </a:defRPr>
            </a:lvl4pPr>
            <a:lvl5pPr lvl="4" rtl="0">
              <a:spcBef>
                <a:spcPts val="0"/>
              </a:spcBef>
              <a:spcAft>
                <a:spcPts val="0"/>
              </a:spcAft>
              <a:buClr>
                <a:schemeClr val="lt1"/>
              </a:buClr>
              <a:buSzPts val="3000"/>
              <a:buFont typeface="Poppins"/>
              <a:buNone/>
              <a:defRPr sz="3000" b="1">
                <a:solidFill>
                  <a:schemeClr val="lt1"/>
                </a:solidFill>
                <a:latin typeface="Poppins"/>
                <a:ea typeface="Poppins"/>
                <a:cs typeface="Poppins"/>
                <a:sym typeface="Poppins"/>
              </a:defRPr>
            </a:lvl5pPr>
            <a:lvl6pPr lvl="5" rtl="0">
              <a:spcBef>
                <a:spcPts val="0"/>
              </a:spcBef>
              <a:spcAft>
                <a:spcPts val="0"/>
              </a:spcAft>
              <a:buClr>
                <a:schemeClr val="lt1"/>
              </a:buClr>
              <a:buSzPts val="3000"/>
              <a:buFont typeface="Poppins"/>
              <a:buNone/>
              <a:defRPr sz="3000" b="1">
                <a:solidFill>
                  <a:schemeClr val="lt1"/>
                </a:solidFill>
                <a:latin typeface="Poppins"/>
                <a:ea typeface="Poppins"/>
                <a:cs typeface="Poppins"/>
                <a:sym typeface="Poppins"/>
              </a:defRPr>
            </a:lvl6pPr>
            <a:lvl7pPr lvl="6" rtl="0">
              <a:spcBef>
                <a:spcPts val="0"/>
              </a:spcBef>
              <a:spcAft>
                <a:spcPts val="0"/>
              </a:spcAft>
              <a:buClr>
                <a:schemeClr val="lt1"/>
              </a:buClr>
              <a:buSzPts val="3000"/>
              <a:buFont typeface="Poppins"/>
              <a:buNone/>
              <a:defRPr sz="3000" b="1">
                <a:solidFill>
                  <a:schemeClr val="lt1"/>
                </a:solidFill>
                <a:latin typeface="Poppins"/>
                <a:ea typeface="Poppins"/>
                <a:cs typeface="Poppins"/>
                <a:sym typeface="Poppins"/>
              </a:defRPr>
            </a:lvl7pPr>
            <a:lvl8pPr lvl="7" rtl="0">
              <a:spcBef>
                <a:spcPts val="0"/>
              </a:spcBef>
              <a:spcAft>
                <a:spcPts val="0"/>
              </a:spcAft>
              <a:buClr>
                <a:schemeClr val="lt1"/>
              </a:buClr>
              <a:buSzPts val="3000"/>
              <a:buFont typeface="Poppins"/>
              <a:buNone/>
              <a:defRPr sz="3000" b="1">
                <a:solidFill>
                  <a:schemeClr val="lt1"/>
                </a:solidFill>
                <a:latin typeface="Poppins"/>
                <a:ea typeface="Poppins"/>
                <a:cs typeface="Poppins"/>
                <a:sym typeface="Poppins"/>
              </a:defRPr>
            </a:lvl8pPr>
            <a:lvl9pPr lvl="8" rtl="0">
              <a:spcBef>
                <a:spcPts val="0"/>
              </a:spcBef>
              <a:spcAft>
                <a:spcPts val="0"/>
              </a:spcAft>
              <a:buClr>
                <a:schemeClr val="lt1"/>
              </a:buClr>
              <a:buSzPts val="3000"/>
              <a:buFont typeface="Poppins"/>
              <a:buNone/>
              <a:defRPr sz="3000" b="1">
                <a:solidFill>
                  <a:schemeClr val="lt1"/>
                </a:solidFill>
                <a:latin typeface="Poppins"/>
                <a:ea typeface="Poppins"/>
                <a:cs typeface="Poppins"/>
                <a:sym typeface="Poppins"/>
              </a:defRPr>
            </a:lvl9pPr>
          </a:lstStyle>
          <a:p>
            <a:r>
              <a:t>xx%</a:t>
            </a:r>
          </a:p>
        </p:txBody>
      </p:sp>
      <p:sp>
        <p:nvSpPr>
          <p:cNvPr id="385" name="Google Shape;385;p13"/>
          <p:cNvSpPr txBox="1">
            <a:spLocks noGrp="1"/>
          </p:cNvSpPr>
          <p:nvPr>
            <p:ph type="title" idx="8" hasCustomPrompt="1"/>
          </p:nvPr>
        </p:nvSpPr>
        <p:spPr>
          <a:xfrm>
            <a:off x="4888463" y="1195738"/>
            <a:ext cx="610200" cy="495900"/>
          </a:xfrm>
          <a:prstGeom prst="rect">
            <a:avLst/>
          </a:prstGeom>
          <a:solidFill>
            <a:schemeClr val="accent4"/>
          </a:solidFill>
        </p:spPr>
        <p:txBody>
          <a:bodyPr spcFirstLastPara="1" wrap="square" lIns="91425" tIns="91425" rIns="91425" bIns="91425" anchor="ctr" anchorCtr="0">
            <a:noAutofit/>
          </a:bodyPr>
          <a:lstStyle>
            <a:lvl1pPr lvl="0" algn="ctr" rtl="0">
              <a:spcBef>
                <a:spcPts val="0"/>
              </a:spcBef>
              <a:spcAft>
                <a:spcPts val="0"/>
              </a:spcAft>
              <a:buClr>
                <a:schemeClr val="lt1"/>
              </a:buClr>
              <a:buSzPts val="3000"/>
              <a:buFont typeface="Poppins"/>
              <a:buNone/>
              <a:defRPr sz="2000" b="1">
                <a:latin typeface="Poppins"/>
                <a:ea typeface="Poppins"/>
                <a:cs typeface="Poppins"/>
                <a:sym typeface="Poppins"/>
              </a:defRPr>
            </a:lvl1pPr>
            <a:lvl2pPr lvl="1" rtl="0">
              <a:spcBef>
                <a:spcPts val="0"/>
              </a:spcBef>
              <a:spcAft>
                <a:spcPts val="0"/>
              </a:spcAft>
              <a:buClr>
                <a:schemeClr val="lt1"/>
              </a:buClr>
              <a:buSzPts val="3000"/>
              <a:buFont typeface="Poppins"/>
              <a:buNone/>
              <a:defRPr sz="3000" b="1">
                <a:solidFill>
                  <a:schemeClr val="lt1"/>
                </a:solidFill>
                <a:latin typeface="Poppins"/>
                <a:ea typeface="Poppins"/>
                <a:cs typeface="Poppins"/>
                <a:sym typeface="Poppins"/>
              </a:defRPr>
            </a:lvl2pPr>
            <a:lvl3pPr lvl="2" rtl="0">
              <a:spcBef>
                <a:spcPts val="0"/>
              </a:spcBef>
              <a:spcAft>
                <a:spcPts val="0"/>
              </a:spcAft>
              <a:buClr>
                <a:schemeClr val="lt1"/>
              </a:buClr>
              <a:buSzPts val="3000"/>
              <a:buFont typeface="Poppins"/>
              <a:buNone/>
              <a:defRPr sz="3000" b="1">
                <a:solidFill>
                  <a:schemeClr val="lt1"/>
                </a:solidFill>
                <a:latin typeface="Poppins"/>
                <a:ea typeface="Poppins"/>
                <a:cs typeface="Poppins"/>
                <a:sym typeface="Poppins"/>
              </a:defRPr>
            </a:lvl3pPr>
            <a:lvl4pPr lvl="3" rtl="0">
              <a:spcBef>
                <a:spcPts val="0"/>
              </a:spcBef>
              <a:spcAft>
                <a:spcPts val="0"/>
              </a:spcAft>
              <a:buClr>
                <a:schemeClr val="lt1"/>
              </a:buClr>
              <a:buSzPts val="3000"/>
              <a:buFont typeface="Poppins"/>
              <a:buNone/>
              <a:defRPr sz="3000" b="1">
                <a:solidFill>
                  <a:schemeClr val="lt1"/>
                </a:solidFill>
                <a:latin typeface="Poppins"/>
                <a:ea typeface="Poppins"/>
                <a:cs typeface="Poppins"/>
                <a:sym typeface="Poppins"/>
              </a:defRPr>
            </a:lvl4pPr>
            <a:lvl5pPr lvl="4" rtl="0">
              <a:spcBef>
                <a:spcPts val="0"/>
              </a:spcBef>
              <a:spcAft>
                <a:spcPts val="0"/>
              </a:spcAft>
              <a:buClr>
                <a:schemeClr val="lt1"/>
              </a:buClr>
              <a:buSzPts val="3000"/>
              <a:buFont typeface="Poppins"/>
              <a:buNone/>
              <a:defRPr sz="3000" b="1">
                <a:solidFill>
                  <a:schemeClr val="lt1"/>
                </a:solidFill>
                <a:latin typeface="Poppins"/>
                <a:ea typeface="Poppins"/>
                <a:cs typeface="Poppins"/>
                <a:sym typeface="Poppins"/>
              </a:defRPr>
            </a:lvl5pPr>
            <a:lvl6pPr lvl="5" rtl="0">
              <a:spcBef>
                <a:spcPts val="0"/>
              </a:spcBef>
              <a:spcAft>
                <a:spcPts val="0"/>
              </a:spcAft>
              <a:buClr>
                <a:schemeClr val="lt1"/>
              </a:buClr>
              <a:buSzPts val="3000"/>
              <a:buFont typeface="Poppins"/>
              <a:buNone/>
              <a:defRPr sz="3000" b="1">
                <a:solidFill>
                  <a:schemeClr val="lt1"/>
                </a:solidFill>
                <a:latin typeface="Poppins"/>
                <a:ea typeface="Poppins"/>
                <a:cs typeface="Poppins"/>
                <a:sym typeface="Poppins"/>
              </a:defRPr>
            </a:lvl6pPr>
            <a:lvl7pPr lvl="6" rtl="0">
              <a:spcBef>
                <a:spcPts val="0"/>
              </a:spcBef>
              <a:spcAft>
                <a:spcPts val="0"/>
              </a:spcAft>
              <a:buClr>
                <a:schemeClr val="lt1"/>
              </a:buClr>
              <a:buSzPts val="3000"/>
              <a:buFont typeface="Poppins"/>
              <a:buNone/>
              <a:defRPr sz="3000" b="1">
                <a:solidFill>
                  <a:schemeClr val="lt1"/>
                </a:solidFill>
                <a:latin typeface="Poppins"/>
                <a:ea typeface="Poppins"/>
                <a:cs typeface="Poppins"/>
                <a:sym typeface="Poppins"/>
              </a:defRPr>
            </a:lvl7pPr>
            <a:lvl8pPr lvl="7" rtl="0">
              <a:spcBef>
                <a:spcPts val="0"/>
              </a:spcBef>
              <a:spcAft>
                <a:spcPts val="0"/>
              </a:spcAft>
              <a:buClr>
                <a:schemeClr val="lt1"/>
              </a:buClr>
              <a:buSzPts val="3000"/>
              <a:buFont typeface="Poppins"/>
              <a:buNone/>
              <a:defRPr sz="3000" b="1">
                <a:solidFill>
                  <a:schemeClr val="lt1"/>
                </a:solidFill>
                <a:latin typeface="Poppins"/>
                <a:ea typeface="Poppins"/>
                <a:cs typeface="Poppins"/>
                <a:sym typeface="Poppins"/>
              </a:defRPr>
            </a:lvl8pPr>
            <a:lvl9pPr lvl="8" rtl="0">
              <a:spcBef>
                <a:spcPts val="0"/>
              </a:spcBef>
              <a:spcAft>
                <a:spcPts val="0"/>
              </a:spcAft>
              <a:buClr>
                <a:schemeClr val="lt1"/>
              </a:buClr>
              <a:buSzPts val="3000"/>
              <a:buFont typeface="Poppins"/>
              <a:buNone/>
              <a:defRPr sz="3000" b="1">
                <a:solidFill>
                  <a:schemeClr val="lt1"/>
                </a:solidFill>
                <a:latin typeface="Poppins"/>
                <a:ea typeface="Poppins"/>
                <a:cs typeface="Poppins"/>
                <a:sym typeface="Poppins"/>
              </a:defRPr>
            </a:lvl9pPr>
          </a:lstStyle>
          <a:p>
            <a:r>
              <a:t>xx%</a:t>
            </a:r>
          </a:p>
        </p:txBody>
      </p:sp>
      <p:sp>
        <p:nvSpPr>
          <p:cNvPr id="386" name="Google Shape;386;p13"/>
          <p:cNvSpPr txBox="1">
            <a:spLocks noGrp="1"/>
          </p:cNvSpPr>
          <p:nvPr>
            <p:ph type="subTitle" idx="9"/>
          </p:nvPr>
        </p:nvSpPr>
        <p:spPr>
          <a:xfrm>
            <a:off x="1295437" y="1593750"/>
            <a:ext cx="3112500" cy="572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Poppins"/>
              <a:buNone/>
              <a:defRPr sz="1800" b="1">
                <a:latin typeface="Poppins"/>
                <a:ea typeface="Poppins"/>
                <a:cs typeface="Poppins"/>
                <a:sym typeface="Poppins"/>
              </a:defRPr>
            </a:lvl1pPr>
            <a:lvl2pPr lvl="1" algn="ctr" rtl="0">
              <a:lnSpc>
                <a:spcPct val="100000"/>
              </a:lnSpc>
              <a:spcBef>
                <a:spcPts val="0"/>
              </a:spcBef>
              <a:spcAft>
                <a:spcPts val="0"/>
              </a:spcAft>
              <a:buSzPts val="2400"/>
              <a:buFont typeface="Poppins"/>
              <a:buNone/>
              <a:defRPr sz="2400" b="1">
                <a:latin typeface="Poppins"/>
                <a:ea typeface="Poppins"/>
                <a:cs typeface="Poppins"/>
                <a:sym typeface="Poppins"/>
              </a:defRPr>
            </a:lvl2pPr>
            <a:lvl3pPr lvl="2" algn="ctr" rtl="0">
              <a:lnSpc>
                <a:spcPct val="100000"/>
              </a:lnSpc>
              <a:spcBef>
                <a:spcPts val="0"/>
              </a:spcBef>
              <a:spcAft>
                <a:spcPts val="0"/>
              </a:spcAft>
              <a:buSzPts val="2400"/>
              <a:buFont typeface="Poppins"/>
              <a:buNone/>
              <a:defRPr sz="2400" b="1">
                <a:latin typeface="Poppins"/>
                <a:ea typeface="Poppins"/>
                <a:cs typeface="Poppins"/>
                <a:sym typeface="Poppins"/>
              </a:defRPr>
            </a:lvl3pPr>
            <a:lvl4pPr lvl="3" algn="ctr" rtl="0">
              <a:lnSpc>
                <a:spcPct val="100000"/>
              </a:lnSpc>
              <a:spcBef>
                <a:spcPts val="0"/>
              </a:spcBef>
              <a:spcAft>
                <a:spcPts val="0"/>
              </a:spcAft>
              <a:buSzPts val="2400"/>
              <a:buFont typeface="Poppins"/>
              <a:buNone/>
              <a:defRPr sz="2400" b="1">
                <a:latin typeface="Poppins"/>
                <a:ea typeface="Poppins"/>
                <a:cs typeface="Poppins"/>
                <a:sym typeface="Poppins"/>
              </a:defRPr>
            </a:lvl4pPr>
            <a:lvl5pPr lvl="4" algn="ctr" rtl="0">
              <a:lnSpc>
                <a:spcPct val="100000"/>
              </a:lnSpc>
              <a:spcBef>
                <a:spcPts val="0"/>
              </a:spcBef>
              <a:spcAft>
                <a:spcPts val="0"/>
              </a:spcAft>
              <a:buSzPts val="2400"/>
              <a:buFont typeface="Poppins"/>
              <a:buNone/>
              <a:defRPr sz="2400" b="1">
                <a:latin typeface="Poppins"/>
                <a:ea typeface="Poppins"/>
                <a:cs typeface="Poppins"/>
                <a:sym typeface="Poppins"/>
              </a:defRPr>
            </a:lvl5pPr>
            <a:lvl6pPr lvl="5" algn="ctr" rtl="0">
              <a:lnSpc>
                <a:spcPct val="100000"/>
              </a:lnSpc>
              <a:spcBef>
                <a:spcPts val="0"/>
              </a:spcBef>
              <a:spcAft>
                <a:spcPts val="0"/>
              </a:spcAft>
              <a:buSzPts val="2400"/>
              <a:buFont typeface="Poppins"/>
              <a:buNone/>
              <a:defRPr sz="2400" b="1">
                <a:latin typeface="Poppins"/>
                <a:ea typeface="Poppins"/>
                <a:cs typeface="Poppins"/>
                <a:sym typeface="Poppins"/>
              </a:defRPr>
            </a:lvl6pPr>
            <a:lvl7pPr lvl="6" algn="ctr" rtl="0">
              <a:lnSpc>
                <a:spcPct val="100000"/>
              </a:lnSpc>
              <a:spcBef>
                <a:spcPts val="0"/>
              </a:spcBef>
              <a:spcAft>
                <a:spcPts val="0"/>
              </a:spcAft>
              <a:buSzPts val="2400"/>
              <a:buFont typeface="Poppins"/>
              <a:buNone/>
              <a:defRPr sz="2400" b="1">
                <a:latin typeface="Poppins"/>
                <a:ea typeface="Poppins"/>
                <a:cs typeface="Poppins"/>
                <a:sym typeface="Poppins"/>
              </a:defRPr>
            </a:lvl7pPr>
            <a:lvl8pPr lvl="7" algn="ctr" rtl="0">
              <a:lnSpc>
                <a:spcPct val="100000"/>
              </a:lnSpc>
              <a:spcBef>
                <a:spcPts val="0"/>
              </a:spcBef>
              <a:spcAft>
                <a:spcPts val="0"/>
              </a:spcAft>
              <a:buSzPts val="2400"/>
              <a:buFont typeface="Poppins"/>
              <a:buNone/>
              <a:defRPr sz="2400" b="1">
                <a:latin typeface="Poppins"/>
                <a:ea typeface="Poppins"/>
                <a:cs typeface="Poppins"/>
                <a:sym typeface="Poppins"/>
              </a:defRPr>
            </a:lvl8pPr>
            <a:lvl9pPr lvl="8" algn="ctr" rtl="0">
              <a:lnSpc>
                <a:spcPct val="100000"/>
              </a:lnSpc>
              <a:spcBef>
                <a:spcPts val="0"/>
              </a:spcBef>
              <a:spcAft>
                <a:spcPts val="0"/>
              </a:spcAft>
              <a:buSzPts val="2400"/>
              <a:buFont typeface="Poppins"/>
              <a:buNone/>
              <a:defRPr sz="2400" b="1">
                <a:latin typeface="Poppins"/>
                <a:ea typeface="Poppins"/>
                <a:cs typeface="Poppins"/>
                <a:sym typeface="Poppins"/>
              </a:defRPr>
            </a:lvl9pPr>
          </a:lstStyle>
          <a:p>
            <a:endParaRPr/>
          </a:p>
        </p:txBody>
      </p:sp>
      <p:sp>
        <p:nvSpPr>
          <p:cNvPr id="387" name="Google Shape;387;p13"/>
          <p:cNvSpPr txBox="1">
            <a:spLocks noGrp="1"/>
          </p:cNvSpPr>
          <p:nvPr>
            <p:ph type="subTitle" idx="13"/>
          </p:nvPr>
        </p:nvSpPr>
        <p:spPr>
          <a:xfrm>
            <a:off x="1295437" y="3333975"/>
            <a:ext cx="3112500" cy="572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Poppins"/>
              <a:buNone/>
              <a:defRPr sz="1800" b="1">
                <a:latin typeface="Poppins"/>
                <a:ea typeface="Poppins"/>
                <a:cs typeface="Poppins"/>
                <a:sym typeface="Poppins"/>
              </a:defRPr>
            </a:lvl1pPr>
            <a:lvl2pPr lvl="1" algn="ctr" rtl="0">
              <a:lnSpc>
                <a:spcPct val="100000"/>
              </a:lnSpc>
              <a:spcBef>
                <a:spcPts val="0"/>
              </a:spcBef>
              <a:spcAft>
                <a:spcPts val="0"/>
              </a:spcAft>
              <a:buSzPts val="2400"/>
              <a:buFont typeface="Poppins"/>
              <a:buNone/>
              <a:defRPr sz="2400" b="1">
                <a:latin typeface="Poppins"/>
                <a:ea typeface="Poppins"/>
                <a:cs typeface="Poppins"/>
                <a:sym typeface="Poppins"/>
              </a:defRPr>
            </a:lvl2pPr>
            <a:lvl3pPr lvl="2" algn="ctr" rtl="0">
              <a:lnSpc>
                <a:spcPct val="100000"/>
              </a:lnSpc>
              <a:spcBef>
                <a:spcPts val="0"/>
              </a:spcBef>
              <a:spcAft>
                <a:spcPts val="0"/>
              </a:spcAft>
              <a:buSzPts val="2400"/>
              <a:buFont typeface="Poppins"/>
              <a:buNone/>
              <a:defRPr sz="2400" b="1">
                <a:latin typeface="Poppins"/>
                <a:ea typeface="Poppins"/>
                <a:cs typeface="Poppins"/>
                <a:sym typeface="Poppins"/>
              </a:defRPr>
            </a:lvl3pPr>
            <a:lvl4pPr lvl="3" algn="ctr" rtl="0">
              <a:lnSpc>
                <a:spcPct val="100000"/>
              </a:lnSpc>
              <a:spcBef>
                <a:spcPts val="0"/>
              </a:spcBef>
              <a:spcAft>
                <a:spcPts val="0"/>
              </a:spcAft>
              <a:buSzPts val="2400"/>
              <a:buFont typeface="Poppins"/>
              <a:buNone/>
              <a:defRPr sz="2400" b="1">
                <a:latin typeface="Poppins"/>
                <a:ea typeface="Poppins"/>
                <a:cs typeface="Poppins"/>
                <a:sym typeface="Poppins"/>
              </a:defRPr>
            </a:lvl4pPr>
            <a:lvl5pPr lvl="4" algn="ctr" rtl="0">
              <a:lnSpc>
                <a:spcPct val="100000"/>
              </a:lnSpc>
              <a:spcBef>
                <a:spcPts val="0"/>
              </a:spcBef>
              <a:spcAft>
                <a:spcPts val="0"/>
              </a:spcAft>
              <a:buSzPts val="2400"/>
              <a:buFont typeface="Poppins"/>
              <a:buNone/>
              <a:defRPr sz="2400" b="1">
                <a:latin typeface="Poppins"/>
                <a:ea typeface="Poppins"/>
                <a:cs typeface="Poppins"/>
                <a:sym typeface="Poppins"/>
              </a:defRPr>
            </a:lvl5pPr>
            <a:lvl6pPr lvl="5" algn="ctr" rtl="0">
              <a:lnSpc>
                <a:spcPct val="100000"/>
              </a:lnSpc>
              <a:spcBef>
                <a:spcPts val="0"/>
              </a:spcBef>
              <a:spcAft>
                <a:spcPts val="0"/>
              </a:spcAft>
              <a:buSzPts val="2400"/>
              <a:buFont typeface="Poppins"/>
              <a:buNone/>
              <a:defRPr sz="2400" b="1">
                <a:latin typeface="Poppins"/>
                <a:ea typeface="Poppins"/>
                <a:cs typeface="Poppins"/>
                <a:sym typeface="Poppins"/>
              </a:defRPr>
            </a:lvl6pPr>
            <a:lvl7pPr lvl="6" algn="ctr" rtl="0">
              <a:lnSpc>
                <a:spcPct val="100000"/>
              </a:lnSpc>
              <a:spcBef>
                <a:spcPts val="0"/>
              </a:spcBef>
              <a:spcAft>
                <a:spcPts val="0"/>
              </a:spcAft>
              <a:buSzPts val="2400"/>
              <a:buFont typeface="Poppins"/>
              <a:buNone/>
              <a:defRPr sz="2400" b="1">
                <a:latin typeface="Poppins"/>
                <a:ea typeface="Poppins"/>
                <a:cs typeface="Poppins"/>
                <a:sym typeface="Poppins"/>
              </a:defRPr>
            </a:lvl7pPr>
            <a:lvl8pPr lvl="7" algn="ctr" rtl="0">
              <a:lnSpc>
                <a:spcPct val="100000"/>
              </a:lnSpc>
              <a:spcBef>
                <a:spcPts val="0"/>
              </a:spcBef>
              <a:spcAft>
                <a:spcPts val="0"/>
              </a:spcAft>
              <a:buSzPts val="2400"/>
              <a:buFont typeface="Poppins"/>
              <a:buNone/>
              <a:defRPr sz="2400" b="1">
                <a:latin typeface="Poppins"/>
                <a:ea typeface="Poppins"/>
                <a:cs typeface="Poppins"/>
                <a:sym typeface="Poppins"/>
              </a:defRPr>
            </a:lvl8pPr>
            <a:lvl9pPr lvl="8" algn="ctr" rtl="0">
              <a:lnSpc>
                <a:spcPct val="100000"/>
              </a:lnSpc>
              <a:spcBef>
                <a:spcPts val="0"/>
              </a:spcBef>
              <a:spcAft>
                <a:spcPts val="0"/>
              </a:spcAft>
              <a:buSzPts val="2400"/>
              <a:buFont typeface="Poppins"/>
              <a:buNone/>
              <a:defRPr sz="2400" b="1">
                <a:latin typeface="Poppins"/>
                <a:ea typeface="Poppins"/>
                <a:cs typeface="Poppins"/>
                <a:sym typeface="Poppins"/>
              </a:defRPr>
            </a:lvl9pPr>
          </a:lstStyle>
          <a:p>
            <a:endParaRPr/>
          </a:p>
        </p:txBody>
      </p:sp>
      <p:sp>
        <p:nvSpPr>
          <p:cNvPr id="388" name="Google Shape;388;p13"/>
          <p:cNvSpPr txBox="1">
            <a:spLocks noGrp="1"/>
          </p:cNvSpPr>
          <p:nvPr>
            <p:ph type="subTitle" idx="14"/>
          </p:nvPr>
        </p:nvSpPr>
        <p:spPr>
          <a:xfrm>
            <a:off x="4888463" y="3333975"/>
            <a:ext cx="3112500" cy="572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Poppins"/>
              <a:buNone/>
              <a:defRPr sz="1800" b="1">
                <a:latin typeface="Poppins"/>
                <a:ea typeface="Poppins"/>
                <a:cs typeface="Poppins"/>
                <a:sym typeface="Poppins"/>
              </a:defRPr>
            </a:lvl1pPr>
            <a:lvl2pPr lvl="1" algn="ctr" rtl="0">
              <a:lnSpc>
                <a:spcPct val="100000"/>
              </a:lnSpc>
              <a:spcBef>
                <a:spcPts val="0"/>
              </a:spcBef>
              <a:spcAft>
                <a:spcPts val="0"/>
              </a:spcAft>
              <a:buSzPts val="2400"/>
              <a:buFont typeface="Poppins"/>
              <a:buNone/>
              <a:defRPr sz="2400" b="1">
                <a:latin typeface="Poppins"/>
                <a:ea typeface="Poppins"/>
                <a:cs typeface="Poppins"/>
                <a:sym typeface="Poppins"/>
              </a:defRPr>
            </a:lvl2pPr>
            <a:lvl3pPr lvl="2" algn="ctr" rtl="0">
              <a:lnSpc>
                <a:spcPct val="100000"/>
              </a:lnSpc>
              <a:spcBef>
                <a:spcPts val="0"/>
              </a:spcBef>
              <a:spcAft>
                <a:spcPts val="0"/>
              </a:spcAft>
              <a:buSzPts val="2400"/>
              <a:buFont typeface="Poppins"/>
              <a:buNone/>
              <a:defRPr sz="2400" b="1">
                <a:latin typeface="Poppins"/>
                <a:ea typeface="Poppins"/>
                <a:cs typeface="Poppins"/>
                <a:sym typeface="Poppins"/>
              </a:defRPr>
            </a:lvl3pPr>
            <a:lvl4pPr lvl="3" algn="ctr" rtl="0">
              <a:lnSpc>
                <a:spcPct val="100000"/>
              </a:lnSpc>
              <a:spcBef>
                <a:spcPts val="0"/>
              </a:spcBef>
              <a:spcAft>
                <a:spcPts val="0"/>
              </a:spcAft>
              <a:buSzPts val="2400"/>
              <a:buFont typeface="Poppins"/>
              <a:buNone/>
              <a:defRPr sz="2400" b="1">
                <a:latin typeface="Poppins"/>
                <a:ea typeface="Poppins"/>
                <a:cs typeface="Poppins"/>
                <a:sym typeface="Poppins"/>
              </a:defRPr>
            </a:lvl4pPr>
            <a:lvl5pPr lvl="4" algn="ctr" rtl="0">
              <a:lnSpc>
                <a:spcPct val="100000"/>
              </a:lnSpc>
              <a:spcBef>
                <a:spcPts val="0"/>
              </a:spcBef>
              <a:spcAft>
                <a:spcPts val="0"/>
              </a:spcAft>
              <a:buSzPts val="2400"/>
              <a:buFont typeface="Poppins"/>
              <a:buNone/>
              <a:defRPr sz="2400" b="1">
                <a:latin typeface="Poppins"/>
                <a:ea typeface="Poppins"/>
                <a:cs typeface="Poppins"/>
                <a:sym typeface="Poppins"/>
              </a:defRPr>
            </a:lvl5pPr>
            <a:lvl6pPr lvl="5" algn="ctr" rtl="0">
              <a:lnSpc>
                <a:spcPct val="100000"/>
              </a:lnSpc>
              <a:spcBef>
                <a:spcPts val="0"/>
              </a:spcBef>
              <a:spcAft>
                <a:spcPts val="0"/>
              </a:spcAft>
              <a:buSzPts val="2400"/>
              <a:buFont typeface="Poppins"/>
              <a:buNone/>
              <a:defRPr sz="2400" b="1">
                <a:latin typeface="Poppins"/>
                <a:ea typeface="Poppins"/>
                <a:cs typeface="Poppins"/>
                <a:sym typeface="Poppins"/>
              </a:defRPr>
            </a:lvl6pPr>
            <a:lvl7pPr lvl="6" algn="ctr" rtl="0">
              <a:lnSpc>
                <a:spcPct val="100000"/>
              </a:lnSpc>
              <a:spcBef>
                <a:spcPts val="0"/>
              </a:spcBef>
              <a:spcAft>
                <a:spcPts val="0"/>
              </a:spcAft>
              <a:buSzPts val="2400"/>
              <a:buFont typeface="Poppins"/>
              <a:buNone/>
              <a:defRPr sz="2400" b="1">
                <a:latin typeface="Poppins"/>
                <a:ea typeface="Poppins"/>
                <a:cs typeface="Poppins"/>
                <a:sym typeface="Poppins"/>
              </a:defRPr>
            </a:lvl7pPr>
            <a:lvl8pPr lvl="7" algn="ctr" rtl="0">
              <a:lnSpc>
                <a:spcPct val="100000"/>
              </a:lnSpc>
              <a:spcBef>
                <a:spcPts val="0"/>
              </a:spcBef>
              <a:spcAft>
                <a:spcPts val="0"/>
              </a:spcAft>
              <a:buSzPts val="2400"/>
              <a:buFont typeface="Poppins"/>
              <a:buNone/>
              <a:defRPr sz="2400" b="1">
                <a:latin typeface="Poppins"/>
                <a:ea typeface="Poppins"/>
                <a:cs typeface="Poppins"/>
                <a:sym typeface="Poppins"/>
              </a:defRPr>
            </a:lvl8pPr>
            <a:lvl9pPr lvl="8" algn="ctr" rtl="0">
              <a:lnSpc>
                <a:spcPct val="100000"/>
              </a:lnSpc>
              <a:spcBef>
                <a:spcPts val="0"/>
              </a:spcBef>
              <a:spcAft>
                <a:spcPts val="0"/>
              </a:spcAft>
              <a:buSzPts val="2400"/>
              <a:buFont typeface="Poppins"/>
              <a:buNone/>
              <a:defRPr sz="2400" b="1">
                <a:latin typeface="Poppins"/>
                <a:ea typeface="Poppins"/>
                <a:cs typeface="Poppins"/>
                <a:sym typeface="Poppins"/>
              </a:defRPr>
            </a:lvl9pPr>
          </a:lstStyle>
          <a:p>
            <a:endParaRPr/>
          </a:p>
        </p:txBody>
      </p:sp>
      <p:sp>
        <p:nvSpPr>
          <p:cNvPr id="389" name="Google Shape;389;p13"/>
          <p:cNvSpPr txBox="1">
            <a:spLocks noGrp="1"/>
          </p:cNvSpPr>
          <p:nvPr>
            <p:ph type="subTitle" idx="15"/>
          </p:nvPr>
        </p:nvSpPr>
        <p:spPr>
          <a:xfrm>
            <a:off x="4888463" y="1593750"/>
            <a:ext cx="3112500" cy="572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Poppins"/>
              <a:buNone/>
              <a:defRPr sz="1800" b="1">
                <a:latin typeface="Poppins"/>
                <a:ea typeface="Poppins"/>
                <a:cs typeface="Poppins"/>
                <a:sym typeface="Poppins"/>
              </a:defRPr>
            </a:lvl1pPr>
            <a:lvl2pPr lvl="1" algn="ctr" rtl="0">
              <a:lnSpc>
                <a:spcPct val="100000"/>
              </a:lnSpc>
              <a:spcBef>
                <a:spcPts val="0"/>
              </a:spcBef>
              <a:spcAft>
                <a:spcPts val="0"/>
              </a:spcAft>
              <a:buSzPts val="2400"/>
              <a:buFont typeface="Poppins"/>
              <a:buNone/>
              <a:defRPr sz="2400" b="1">
                <a:latin typeface="Poppins"/>
                <a:ea typeface="Poppins"/>
                <a:cs typeface="Poppins"/>
                <a:sym typeface="Poppins"/>
              </a:defRPr>
            </a:lvl2pPr>
            <a:lvl3pPr lvl="2" algn="ctr" rtl="0">
              <a:lnSpc>
                <a:spcPct val="100000"/>
              </a:lnSpc>
              <a:spcBef>
                <a:spcPts val="0"/>
              </a:spcBef>
              <a:spcAft>
                <a:spcPts val="0"/>
              </a:spcAft>
              <a:buSzPts val="2400"/>
              <a:buFont typeface="Poppins"/>
              <a:buNone/>
              <a:defRPr sz="2400" b="1">
                <a:latin typeface="Poppins"/>
                <a:ea typeface="Poppins"/>
                <a:cs typeface="Poppins"/>
                <a:sym typeface="Poppins"/>
              </a:defRPr>
            </a:lvl3pPr>
            <a:lvl4pPr lvl="3" algn="ctr" rtl="0">
              <a:lnSpc>
                <a:spcPct val="100000"/>
              </a:lnSpc>
              <a:spcBef>
                <a:spcPts val="0"/>
              </a:spcBef>
              <a:spcAft>
                <a:spcPts val="0"/>
              </a:spcAft>
              <a:buSzPts val="2400"/>
              <a:buFont typeface="Poppins"/>
              <a:buNone/>
              <a:defRPr sz="2400" b="1">
                <a:latin typeface="Poppins"/>
                <a:ea typeface="Poppins"/>
                <a:cs typeface="Poppins"/>
                <a:sym typeface="Poppins"/>
              </a:defRPr>
            </a:lvl4pPr>
            <a:lvl5pPr lvl="4" algn="ctr" rtl="0">
              <a:lnSpc>
                <a:spcPct val="100000"/>
              </a:lnSpc>
              <a:spcBef>
                <a:spcPts val="0"/>
              </a:spcBef>
              <a:spcAft>
                <a:spcPts val="0"/>
              </a:spcAft>
              <a:buSzPts val="2400"/>
              <a:buFont typeface="Poppins"/>
              <a:buNone/>
              <a:defRPr sz="2400" b="1">
                <a:latin typeface="Poppins"/>
                <a:ea typeface="Poppins"/>
                <a:cs typeface="Poppins"/>
                <a:sym typeface="Poppins"/>
              </a:defRPr>
            </a:lvl5pPr>
            <a:lvl6pPr lvl="5" algn="ctr" rtl="0">
              <a:lnSpc>
                <a:spcPct val="100000"/>
              </a:lnSpc>
              <a:spcBef>
                <a:spcPts val="0"/>
              </a:spcBef>
              <a:spcAft>
                <a:spcPts val="0"/>
              </a:spcAft>
              <a:buSzPts val="2400"/>
              <a:buFont typeface="Poppins"/>
              <a:buNone/>
              <a:defRPr sz="2400" b="1">
                <a:latin typeface="Poppins"/>
                <a:ea typeface="Poppins"/>
                <a:cs typeface="Poppins"/>
                <a:sym typeface="Poppins"/>
              </a:defRPr>
            </a:lvl6pPr>
            <a:lvl7pPr lvl="6" algn="ctr" rtl="0">
              <a:lnSpc>
                <a:spcPct val="100000"/>
              </a:lnSpc>
              <a:spcBef>
                <a:spcPts val="0"/>
              </a:spcBef>
              <a:spcAft>
                <a:spcPts val="0"/>
              </a:spcAft>
              <a:buSzPts val="2400"/>
              <a:buFont typeface="Poppins"/>
              <a:buNone/>
              <a:defRPr sz="2400" b="1">
                <a:latin typeface="Poppins"/>
                <a:ea typeface="Poppins"/>
                <a:cs typeface="Poppins"/>
                <a:sym typeface="Poppins"/>
              </a:defRPr>
            </a:lvl7pPr>
            <a:lvl8pPr lvl="7" algn="ctr" rtl="0">
              <a:lnSpc>
                <a:spcPct val="100000"/>
              </a:lnSpc>
              <a:spcBef>
                <a:spcPts val="0"/>
              </a:spcBef>
              <a:spcAft>
                <a:spcPts val="0"/>
              </a:spcAft>
              <a:buSzPts val="2400"/>
              <a:buFont typeface="Poppins"/>
              <a:buNone/>
              <a:defRPr sz="2400" b="1">
                <a:latin typeface="Poppins"/>
                <a:ea typeface="Poppins"/>
                <a:cs typeface="Poppins"/>
                <a:sym typeface="Poppins"/>
              </a:defRPr>
            </a:lvl8pPr>
            <a:lvl9pPr lvl="8" algn="ctr" rtl="0">
              <a:lnSpc>
                <a:spcPct val="100000"/>
              </a:lnSpc>
              <a:spcBef>
                <a:spcPts val="0"/>
              </a:spcBef>
              <a:spcAft>
                <a:spcPts val="0"/>
              </a:spcAft>
              <a:buSzPts val="2400"/>
              <a:buFont typeface="Poppins"/>
              <a:buNone/>
              <a:defRPr sz="2400" b="1">
                <a:latin typeface="Poppins"/>
                <a:ea typeface="Poppins"/>
                <a:cs typeface="Poppins"/>
                <a:sym typeface="Poppins"/>
              </a:defRPr>
            </a:lvl9pPr>
          </a:lstStyle>
          <a:p>
            <a:endParaRPr/>
          </a:p>
        </p:txBody>
      </p:sp>
      <p:sp>
        <p:nvSpPr>
          <p:cNvPr id="390" name="Google Shape;390;p13"/>
          <p:cNvSpPr/>
          <p:nvPr/>
        </p:nvSpPr>
        <p:spPr>
          <a:xfrm>
            <a:off x="561600" y="381100"/>
            <a:ext cx="158400" cy="1584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ato"/>
              <a:ea typeface="Lato"/>
              <a:cs typeface="Lato"/>
              <a:sym typeface="Lato"/>
            </a:endParaRPr>
          </a:p>
        </p:txBody>
      </p:sp>
      <p:grpSp>
        <p:nvGrpSpPr>
          <p:cNvPr id="391" name="Google Shape;391;p13"/>
          <p:cNvGrpSpPr/>
          <p:nvPr/>
        </p:nvGrpSpPr>
        <p:grpSpPr>
          <a:xfrm rot="621827">
            <a:off x="-477961" y="4017573"/>
            <a:ext cx="1330563" cy="1077116"/>
            <a:chOff x="2733425" y="3860687"/>
            <a:chExt cx="1330543" cy="1077100"/>
          </a:xfrm>
        </p:grpSpPr>
        <p:sp>
          <p:nvSpPr>
            <p:cNvPr id="392" name="Google Shape;392;p13"/>
            <p:cNvSpPr/>
            <p:nvPr/>
          </p:nvSpPr>
          <p:spPr>
            <a:xfrm>
              <a:off x="2945178" y="3860687"/>
              <a:ext cx="891300" cy="953700"/>
            </a:xfrm>
            <a:prstGeom prst="ellipse">
              <a:avLst/>
            </a:pr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3" name="Google Shape;393;p13"/>
            <p:cNvSpPr/>
            <p:nvPr/>
          </p:nvSpPr>
          <p:spPr>
            <a:xfrm>
              <a:off x="2983527" y="4530956"/>
              <a:ext cx="814500" cy="22509"/>
            </a:xfrm>
            <a:custGeom>
              <a:avLst/>
              <a:gdLst/>
              <a:ahLst/>
              <a:cxnLst/>
              <a:rect l="l" t="t" r="r" b="b"/>
              <a:pathLst>
                <a:path w="630" h="17" extrusionOk="0">
                  <a:moveTo>
                    <a:pt x="0" y="0"/>
                  </a:moveTo>
                  <a:cubicBezTo>
                    <a:pt x="2" y="6"/>
                    <a:pt x="5" y="12"/>
                    <a:pt x="8" y="17"/>
                  </a:cubicBezTo>
                  <a:cubicBezTo>
                    <a:pt x="622" y="17"/>
                    <a:pt x="622" y="17"/>
                    <a:pt x="622" y="17"/>
                  </a:cubicBezTo>
                  <a:cubicBezTo>
                    <a:pt x="625" y="12"/>
                    <a:pt x="627" y="6"/>
                    <a:pt x="630" y="0"/>
                  </a:cubicBezTo>
                  <a:lnTo>
                    <a:pt x="0" y="0"/>
                  </a:ln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4" name="Google Shape;394;p13"/>
            <p:cNvSpPr/>
            <p:nvPr/>
          </p:nvSpPr>
          <p:spPr>
            <a:xfrm>
              <a:off x="3142759" y="4652672"/>
              <a:ext cx="496037" cy="161732"/>
            </a:xfrm>
            <a:custGeom>
              <a:avLst/>
              <a:gdLst/>
              <a:ahLst/>
              <a:cxnLst/>
              <a:rect l="l" t="t" r="r" b="b"/>
              <a:pathLst>
                <a:path w="384" h="125" extrusionOk="0">
                  <a:moveTo>
                    <a:pt x="0" y="63"/>
                  </a:moveTo>
                  <a:cubicBezTo>
                    <a:pt x="55" y="102"/>
                    <a:pt x="121" y="125"/>
                    <a:pt x="192" y="125"/>
                  </a:cubicBezTo>
                  <a:cubicBezTo>
                    <a:pt x="263" y="125"/>
                    <a:pt x="329" y="102"/>
                    <a:pt x="384" y="63"/>
                  </a:cubicBezTo>
                  <a:cubicBezTo>
                    <a:pt x="329" y="24"/>
                    <a:pt x="263" y="0"/>
                    <a:pt x="192" y="0"/>
                  </a:cubicBezTo>
                  <a:cubicBezTo>
                    <a:pt x="121" y="0"/>
                    <a:pt x="55" y="24"/>
                    <a:pt x="0" y="63"/>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5" name="Google Shape;395;p13"/>
            <p:cNvSpPr/>
            <p:nvPr/>
          </p:nvSpPr>
          <p:spPr>
            <a:xfrm>
              <a:off x="3100241" y="3971564"/>
              <a:ext cx="581100" cy="526800"/>
            </a:xfrm>
            <a:prstGeom prst="ellipse">
              <a:avLst/>
            </a:pr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6" name="Google Shape;396;p13"/>
            <p:cNvSpPr/>
            <p:nvPr/>
          </p:nvSpPr>
          <p:spPr>
            <a:xfrm>
              <a:off x="3199448" y="4091613"/>
              <a:ext cx="136800" cy="206700"/>
            </a:xfrm>
            <a:prstGeom prst="ellipse">
              <a:avLst/>
            </a:pr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7" name="Google Shape;397;p13"/>
            <p:cNvSpPr/>
            <p:nvPr/>
          </p:nvSpPr>
          <p:spPr>
            <a:xfrm>
              <a:off x="3445382" y="4091613"/>
              <a:ext cx="136800" cy="206700"/>
            </a:xfrm>
            <a:prstGeom prst="ellipse">
              <a:avLst/>
            </a:pr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8" name="Google Shape;398;p13"/>
            <p:cNvSpPr/>
            <p:nvPr/>
          </p:nvSpPr>
          <p:spPr>
            <a:xfrm>
              <a:off x="2961852" y="4241673"/>
              <a:ext cx="72600" cy="134100"/>
            </a:xfrm>
            <a:prstGeom prst="ellipse">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9" name="Google Shape;399;p13"/>
            <p:cNvSpPr/>
            <p:nvPr/>
          </p:nvSpPr>
          <p:spPr>
            <a:xfrm>
              <a:off x="3747172" y="4241673"/>
              <a:ext cx="72600" cy="134100"/>
            </a:xfrm>
            <a:prstGeom prst="ellipse">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0" name="Google Shape;400;p13"/>
            <p:cNvSpPr/>
            <p:nvPr/>
          </p:nvSpPr>
          <p:spPr>
            <a:xfrm>
              <a:off x="2783445" y="4281689"/>
              <a:ext cx="232595" cy="293451"/>
            </a:xfrm>
            <a:custGeom>
              <a:avLst/>
              <a:gdLst/>
              <a:ahLst/>
              <a:cxnLst/>
              <a:rect l="l" t="t" r="r" b="b"/>
              <a:pathLst>
                <a:path w="180" h="227" extrusionOk="0">
                  <a:moveTo>
                    <a:pt x="41" y="227"/>
                  </a:moveTo>
                  <a:cubicBezTo>
                    <a:pt x="0" y="227"/>
                    <a:pt x="0" y="227"/>
                    <a:pt x="0" y="227"/>
                  </a:cubicBezTo>
                  <a:cubicBezTo>
                    <a:pt x="0" y="122"/>
                    <a:pt x="67" y="31"/>
                    <a:pt x="168" y="0"/>
                  </a:cubicBezTo>
                  <a:cubicBezTo>
                    <a:pt x="180" y="40"/>
                    <a:pt x="180" y="40"/>
                    <a:pt x="180" y="40"/>
                  </a:cubicBezTo>
                  <a:cubicBezTo>
                    <a:pt x="97" y="65"/>
                    <a:pt x="41" y="140"/>
                    <a:pt x="41" y="227"/>
                  </a:cubicBez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1" name="Google Shape;401;p13"/>
            <p:cNvSpPr/>
            <p:nvPr/>
          </p:nvSpPr>
          <p:spPr>
            <a:xfrm>
              <a:off x="2733425" y="4575141"/>
              <a:ext cx="237597" cy="289284"/>
            </a:xfrm>
            <a:custGeom>
              <a:avLst/>
              <a:gdLst/>
              <a:ahLst/>
              <a:cxnLst/>
              <a:rect l="l" t="t" r="r" b="b"/>
              <a:pathLst>
                <a:path w="184" h="224" extrusionOk="0">
                  <a:moveTo>
                    <a:pt x="115" y="224"/>
                  </a:moveTo>
                  <a:cubicBezTo>
                    <a:pt x="48" y="176"/>
                    <a:pt x="6" y="100"/>
                    <a:pt x="1" y="19"/>
                  </a:cubicBezTo>
                  <a:cubicBezTo>
                    <a:pt x="0" y="9"/>
                    <a:pt x="8" y="0"/>
                    <a:pt x="19" y="0"/>
                  </a:cubicBezTo>
                  <a:cubicBezTo>
                    <a:pt x="102" y="0"/>
                    <a:pt x="102" y="0"/>
                    <a:pt x="102" y="0"/>
                  </a:cubicBezTo>
                  <a:cubicBezTo>
                    <a:pt x="111" y="0"/>
                    <a:pt x="119" y="7"/>
                    <a:pt x="120" y="16"/>
                  </a:cubicBezTo>
                  <a:cubicBezTo>
                    <a:pt x="124" y="60"/>
                    <a:pt x="148" y="101"/>
                    <a:pt x="184" y="128"/>
                  </a:cubicBezTo>
                  <a:lnTo>
                    <a:pt x="115" y="224"/>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2" name="Google Shape;402;p13"/>
            <p:cNvSpPr/>
            <p:nvPr/>
          </p:nvSpPr>
          <p:spPr>
            <a:xfrm>
              <a:off x="2806788" y="4575141"/>
              <a:ext cx="164234" cy="289284"/>
            </a:xfrm>
            <a:custGeom>
              <a:avLst/>
              <a:gdLst/>
              <a:ahLst/>
              <a:cxnLst/>
              <a:rect l="l" t="t" r="r" b="b"/>
              <a:pathLst>
                <a:path w="127" h="224" extrusionOk="0">
                  <a:moveTo>
                    <a:pt x="58" y="224"/>
                  </a:moveTo>
                  <a:cubicBezTo>
                    <a:pt x="127" y="128"/>
                    <a:pt x="127" y="128"/>
                    <a:pt x="127" y="128"/>
                  </a:cubicBezTo>
                  <a:cubicBezTo>
                    <a:pt x="91" y="101"/>
                    <a:pt x="67" y="60"/>
                    <a:pt x="63" y="16"/>
                  </a:cubicBezTo>
                  <a:cubicBezTo>
                    <a:pt x="62" y="7"/>
                    <a:pt x="54" y="0"/>
                    <a:pt x="45" y="0"/>
                  </a:cubicBezTo>
                  <a:cubicBezTo>
                    <a:pt x="0" y="0"/>
                    <a:pt x="0" y="0"/>
                    <a:pt x="0" y="0"/>
                  </a:cubicBezTo>
                  <a:cubicBezTo>
                    <a:pt x="0" y="24"/>
                    <a:pt x="6" y="79"/>
                    <a:pt x="59" y="124"/>
                  </a:cubicBezTo>
                  <a:cubicBezTo>
                    <a:pt x="59" y="124"/>
                    <a:pt x="34" y="161"/>
                    <a:pt x="28" y="199"/>
                  </a:cubicBezTo>
                  <a:cubicBezTo>
                    <a:pt x="38" y="208"/>
                    <a:pt x="48" y="217"/>
                    <a:pt x="58" y="224"/>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3" name="Google Shape;403;p13"/>
            <p:cNvSpPr/>
            <p:nvPr/>
          </p:nvSpPr>
          <p:spPr>
            <a:xfrm>
              <a:off x="2860977" y="4716864"/>
              <a:ext cx="208419" cy="220923"/>
            </a:xfrm>
            <a:custGeom>
              <a:avLst/>
              <a:gdLst/>
              <a:ahLst/>
              <a:cxnLst/>
              <a:rect l="l" t="t" r="r" b="b"/>
              <a:pathLst>
                <a:path w="161" h="171" extrusionOk="0">
                  <a:moveTo>
                    <a:pt x="86" y="123"/>
                  </a:moveTo>
                  <a:cubicBezTo>
                    <a:pt x="72" y="122"/>
                    <a:pt x="60" y="113"/>
                    <a:pt x="56" y="99"/>
                  </a:cubicBezTo>
                  <a:cubicBezTo>
                    <a:pt x="50" y="81"/>
                    <a:pt x="60" y="61"/>
                    <a:pt x="78" y="55"/>
                  </a:cubicBezTo>
                  <a:cubicBezTo>
                    <a:pt x="92" y="51"/>
                    <a:pt x="107" y="55"/>
                    <a:pt x="116" y="66"/>
                  </a:cubicBezTo>
                  <a:cubicBezTo>
                    <a:pt x="122" y="72"/>
                    <a:pt x="131" y="75"/>
                    <a:pt x="140" y="72"/>
                  </a:cubicBezTo>
                  <a:cubicBezTo>
                    <a:pt x="156" y="67"/>
                    <a:pt x="161" y="47"/>
                    <a:pt x="150" y="35"/>
                  </a:cubicBezTo>
                  <a:cubicBezTo>
                    <a:pt x="129" y="10"/>
                    <a:pt x="93" y="0"/>
                    <a:pt x="61" y="12"/>
                  </a:cubicBezTo>
                  <a:cubicBezTo>
                    <a:pt x="22" y="27"/>
                    <a:pt x="0" y="70"/>
                    <a:pt x="11" y="110"/>
                  </a:cubicBezTo>
                  <a:cubicBezTo>
                    <a:pt x="20" y="143"/>
                    <a:pt x="49" y="166"/>
                    <a:pt x="81" y="169"/>
                  </a:cubicBezTo>
                  <a:cubicBezTo>
                    <a:pt x="98" y="171"/>
                    <a:pt x="111" y="155"/>
                    <a:pt x="105" y="139"/>
                  </a:cubicBezTo>
                  <a:cubicBezTo>
                    <a:pt x="103" y="130"/>
                    <a:pt x="95" y="124"/>
                    <a:pt x="86" y="123"/>
                  </a:cubicBez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4" name="Google Shape;404;p13"/>
            <p:cNvSpPr/>
            <p:nvPr/>
          </p:nvSpPr>
          <p:spPr>
            <a:xfrm>
              <a:off x="3781353" y="4281689"/>
              <a:ext cx="231761" cy="293451"/>
            </a:xfrm>
            <a:custGeom>
              <a:avLst/>
              <a:gdLst/>
              <a:ahLst/>
              <a:cxnLst/>
              <a:rect l="l" t="t" r="r" b="b"/>
              <a:pathLst>
                <a:path w="180" h="227" extrusionOk="0">
                  <a:moveTo>
                    <a:pt x="180" y="227"/>
                  </a:moveTo>
                  <a:cubicBezTo>
                    <a:pt x="139" y="227"/>
                    <a:pt x="139" y="227"/>
                    <a:pt x="139" y="227"/>
                  </a:cubicBezTo>
                  <a:cubicBezTo>
                    <a:pt x="139" y="140"/>
                    <a:pt x="83" y="65"/>
                    <a:pt x="0" y="40"/>
                  </a:cubicBezTo>
                  <a:cubicBezTo>
                    <a:pt x="12" y="0"/>
                    <a:pt x="12" y="0"/>
                    <a:pt x="12" y="0"/>
                  </a:cubicBezTo>
                  <a:cubicBezTo>
                    <a:pt x="113" y="31"/>
                    <a:pt x="180" y="122"/>
                    <a:pt x="180" y="227"/>
                  </a:cubicBez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5" name="Google Shape;405;p13"/>
            <p:cNvSpPr/>
            <p:nvPr/>
          </p:nvSpPr>
          <p:spPr>
            <a:xfrm>
              <a:off x="3824704" y="4575141"/>
              <a:ext cx="239265" cy="289284"/>
            </a:xfrm>
            <a:custGeom>
              <a:avLst/>
              <a:gdLst/>
              <a:ahLst/>
              <a:cxnLst/>
              <a:rect l="l" t="t" r="r" b="b"/>
              <a:pathLst>
                <a:path w="185" h="224" extrusionOk="0">
                  <a:moveTo>
                    <a:pt x="70" y="224"/>
                  </a:moveTo>
                  <a:cubicBezTo>
                    <a:pt x="137" y="176"/>
                    <a:pt x="178" y="100"/>
                    <a:pt x="184" y="19"/>
                  </a:cubicBezTo>
                  <a:cubicBezTo>
                    <a:pt x="185" y="9"/>
                    <a:pt x="176" y="0"/>
                    <a:pt x="166" y="0"/>
                  </a:cubicBezTo>
                  <a:cubicBezTo>
                    <a:pt x="83" y="0"/>
                    <a:pt x="83" y="0"/>
                    <a:pt x="83" y="0"/>
                  </a:cubicBezTo>
                  <a:cubicBezTo>
                    <a:pt x="74" y="0"/>
                    <a:pt x="66" y="7"/>
                    <a:pt x="65" y="16"/>
                  </a:cubicBezTo>
                  <a:cubicBezTo>
                    <a:pt x="61" y="60"/>
                    <a:pt x="37" y="101"/>
                    <a:pt x="0" y="128"/>
                  </a:cubicBezTo>
                  <a:lnTo>
                    <a:pt x="70" y="224"/>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6" name="Google Shape;406;p13"/>
            <p:cNvSpPr/>
            <p:nvPr/>
          </p:nvSpPr>
          <p:spPr>
            <a:xfrm>
              <a:off x="3824704" y="4575141"/>
              <a:ext cx="165901" cy="289284"/>
            </a:xfrm>
            <a:custGeom>
              <a:avLst/>
              <a:gdLst/>
              <a:ahLst/>
              <a:cxnLst/>
              <a:rect l="l" t="t" r="r" b="b"/>
              <a:pathLst>
                <a:path w="128" h="224" extrusionOk="0">
                  <a:moveTo>
                    <a:pt x="70" y="224"/>
                  </a:moveTo>
                  <a:cubicBezTo>
                    <a:pt x="0" y="128"/>
                    <a:pt x="0" y="128"/>
                    <a:pt x="0" y="128"/>
                  </a:cubicBezTo>
                  <a:cubicBezTo>
                    <a:pt x="37" y="101"/>
                    <a:pt x="61" y="60"/>
                    <a:pt x="65" y="16"/>
                  </a:cubicBezTo>
                  <a:cubicBezTo>
                    <a:pt x="66" y="7"/>
                    <a:pt x="74" y="0"/>
                    <a:pt x="83" y="0"/>
                  </a:cubicBezTo>
                  <a:cubicBezTo>
                    <a:pt x="127" y="0"/>
                    <a:pt x="127" y="0"/>
                    <a:pt x="127" y="0"/>
                  </a:cubicBezTo>
                  <a:cubicBezTo>
                    <a:pt x="128" y="24"/>
                    <a:pt x="122" y="79"/>
                    <a:pt x="69" y="124"/>
                  </a:cubicBezTo>
                  <a:cubicBezTo>
                    <a:pt x="69" y="124"/>
                    <a:pt x="94" y="161"/>
                    <a:pt x="100" y="199"/>
                  </a:cubicBezTo>
                  <a:cubicBezTo>
                    <a:pt x="90" y="208"/>
                    <a:pt x="80" y="217"/>
                    <a:pt x="70" y="224"/>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7" name="Google Shape;407;p13"/>
            <p:cNvSpPr/>
            <p:nvPr/>
          </p:nvSpPr>
          <p:spPr>
            <a:xfrm>
              <a:off x="3727997" y="4716864"/>
              <a:ext cx="207585" cy="220923"/>
            </a:xfrm>
            <a:custGeom>
              <a:avLst/>
              <a:gdLst/>
              <a:ahLst/>
              <a:cxnLst/>
              <a:rect l="l" t="t" r="r" b="b"/>
              <a:pathLst>
                <a:path w="161" h="171" extrusionOk="0">
                  <a:moveTo>
                    <a:pt x="55" y="139"/>
                  </a:moveTo>
                  <a:cubicBezTo>
                    <a:pt x="55" y="139"/>
                    <a:pt x="55" y="139"/>
                    <a:pt x="55" y="139"/>
                  </a:cubicBezTo>
                  <a:cubicBezTo>
                    <a:pt x="50" y="155"/>
                    <a:pt x="63" y="171"/>
                    <a:pt x="80" y="169"/>
                  </a:cubicBezTo>
                  <a:cubicBezTo>
                    <a:pt x="112" y="166"/>
                    <a:pt x="141" y="143"/>
                    <a:pt x="150" y="110"/>
                  </a:cubicBezTo>
                  <a:cubicBezTo>
                    <a:pt x="161" y="70"/>
                    <a:pt x="139" y="27"/>
                    <a:pt x="100" y="12"/>
                  </a:cubicBezTo>
                  <a:cubicBezTo>
                    <a:pt x="68" y="0"/>
                    <a:pt x="32" y="10"/>
                    <a:pt x="11" y="35"/>
                  </a:cubicBezTo>
                  <a:cubicBezTo>
                    <a:pt x="0" y="47"/>
                    <a:pt x="5" y="67"/>
                    <a:pt x="21" y="72"/>
                  </a:cubicBezTo>
                  <a:cubicBezTo>
                    <a:pt x="30" y="75"/>
                    <a:pt x="39" y="72"/>
                    <a:pt x="45" y="66"/>
                  </a:cubicBezTo>
                  <a:cubicBezTo>
                    <a:pt x="54" y="55"/>
                    <a:pt x="69" y="51"/>
                    <a:pt x="83" y="55"/>
                  </a:cubicBezTo>
                  <a:cubicBezTo>
                    <a:pt x="101" y="61"/>
                    <a:pt x="111" y="81"/>
                    <a:pt x="105" y="99"/>
                  </a:cubicBezTo>
                  <a:cubicBezTo>
                    <a:pt x="101" y="113"/>
                    <a:pt x="88" y="122"/>
                    <a:pt x="75" y="123"/>
                  </a:cubicBezTo>
                  <a:cubicBezTo>
                    <a:pt x="66" y="124"/>
                    <a:pt x="58" y="130"/>
                    <a:pt x="55" y="139"/>
                  </a:cubicBez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408"/>
        <p:cNvGrpSpPr/>
        <p:nvPr/>
      </p:nvGrpSpPr>
      <p:grpSpPr>
        <a:xfrm>
          <a:off x="0" y="0"/>
          <a:ext cx="0" cy="0"/>
          <a:chOff x="0" y="0"/>
          <a:chExt cx="0" cy="0"/>
        </a:xfrm>
      </p:grpSpPr>
      <p:sp>
        <p:nvSpPr>
          <p:cNvPr id="409" name="Google Shape;409;p14"/>
          <p:cNvSpPr/>
          <p:nvPr/>
        </p:nvSpPr>
        <p:spPr>
          <a:xfrm>
            <a:off x="0" y="0"/>
            <a:ext cx="1872600" cy="51702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ato"/>
              <a:ea typeface="Lato"/>
              <a:cs typeface="Lato"/>
              <a:sym typeface="Lato"/>
            </a:endParaRPr>
          </a:p>
        </p:txBody>
      </p:sp>
      <p:sp>
        <p:nvSpPr>
          <p:cNvPr id="410" name="Google Shape;410;p14"/>
          <p:cNvSpPr txBox="1">
            <a:spLocks noGrp="1"/>
          </p:cNvSpPr>
          <p:nvPr>
            <p:ph type="title"/>
          </p:nvPr>
        </p:nvSpPr>
        <p:spPr>
          <a:xfrm>
            <a:off x="2998375" y="3317950"/>
            <a:ext cx="5432400" cy="531900"/>
          </a:xfrm>
          <a:prstGeom prst="rect">
            <a:avLst/>
          </a:prstGeom>
        </p:spPr>
        <p:txBody>
          <a:bodyPr spcFirstLastPara="1" wrap="square" lIns="91425" tIns="91425" rIns="91425" bIns="91425" anchor="t" anchorCtr="0">
            <a:noAutofit/>
          </a:bodyPr>
          <a:lstStyle>
            <a:lvl1pPr lvl="0" algn="r" rtl="0">
              <a:spcBef>
                <a:spcPts val="0"/>
              </a:spcBef>
              <a:spcAft>
                <a:spcPts val="0"/>
              </a:spcAft>
              <a:buSzPts val="3000"/>
              <a:buNone/>
              <a:defRPr sz="2800" b="0">
                <a:latin typeface="Poppins ExtraBold"/>
                <a:ea typeface="Poppins ExtraBold"/>
                <a:cs typeface="Poppins ExtraBold"/>
                <a:sym typeface="Poppins ExtraBold"/>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411" name="Google Shape;411;p14"/>
          <p:cNvSpPr txBox="1">
            <a:spLocks noGrp="1"/>
          </p:cNvSpPr>
          <p:nvPr>
            <p:ph type="subTitle" idx="1"/>
          </p:nvPr>
        </p:nvSpPr>
        <p:spPr>
          <a:xfrm>
            <a:off x="2998375" y="1098475"/>
            <a:ext cx="5432400" cy="2185500"/>
          </a:xfrm>
          <a:prstGeom prst="rect">
            <a:avLst/>
          </a:prstGeom>
        </p:spPr>
        <p:txBody>
          <a:bodyPr spcFirstLastPara="1" wrap="square" lIns="91425" tIns="91425" rIns="91425" bIns="91425" anchor="b" anchorCtr="0">
            <a:noAutofit/>
          </a:bodyPr>
          <a:lstStyle>
            <a:lvl1pPr lvl="0" algn="r" rtl="0">
              <a:spcBef>
                <a:spcPts val="0"/>
              </a:spcBef>
              <a:spcAft>
                <a:spcPts val="0"/>
              </a:spcAft>
              <a:buSzPts val="3000"/>
              <a:buNone/>
              <a:defRPr sz="3000">
                <a:latin typeface="Karla"/>
                <a:ea typeface="Karla"/>
                <a:cs typeface="Karla"/>
                <a:sym typeface="Karla"/>
              </a:defRPr>
            </a:lvl1pPr>
            <a:lvl2pPr lvl="1" algn="ctr" rtl="0">
              <a:lnSpc>
                <a:spcPct val="100000"/>
              </a:lnSpc>
              <a:spcBef>
                <a:spcPts val="0"/>
              </a:spcBef>
              <a:spcAft>
                <a:spcPts val="0"/>
              </a:spcAft>
              <a:buSzPts val="3000"/>
              <a:buNone/>
              <a:defRPr sz="3000"/>
            </a:lvl2pPr>
            <a:lvl3pPr lvl="2" algn="ctr" rtl="0">
              <a:lnSpc>
                <a:spcPct val="100000"/>
              </a:lnSpc>
              <a:spcBef>
                <a:spcPts val="0"/>
              </a:spcBef>
              <a:spcAft>
                <a:spcPts val="0"/>
              </a:spcAft>
              <a:buSzPts val="3000"/>
              <a:buNone/>
              <a:defRPr sz="3000"/>
            </a:lvl3pPr>
            <a:lvl4pPr lvl="3" algn="ctr" rtl="0">
              <a:lnSpc>
                <a:spcPct val="100000"/>
              </a:lnSpc>
              <a:spcBef>
                <a:spcPts val="0"/>
              </a:spcBef>
              <a:spcAft>
                <a:spcPts val="0"/>
              </a:spcAft>
              <a:buSzPts val="3000"/>
              <a:buNone/>
              <a:defRPr sz="3000"/>
            </a:lvl4pPr>
            <a:lvl5pPr lvl="4" algn="ctr" rtl="0">
              <a:lnSpc>
                <a:spcPct val="100000"/>
              </a:lnSpc>
              <a:spcBef>
                <a:spcPts val="0"/>
              </a:spcBef>
              <a:spcAft>
                <a:spcPts val="0"/>
              </a:spcAft>
              <a:buSzPts val="3000"/>
              <a:buNone/>
              <a:defRPr sz="3000"/>
            </a:lvl5pPr>
            <a:lvl6pPr lvl="5" algn="ctr" rtl="0">
              <a:lnSpc>
                <a:spcPct val="100000"/>
              </a:lnSpc>
              <a:spcBef>
                <a:spcPts val="0"/>
              </a:spcBef>
              <a:spcAft>
                <a:spcPts val="0"/>
              </a:spcAft>
              <a:buSzPts val="3000"/>
              <a:buNone/>
              <a:defRPr sz="3000"/>
            </a:lvl6pPr>
            <a:lvl7pPr lvl="6" algn="ctr" rtl="0">
              <a:lnSpc>
                <a:spcPct val="100000"/>
              </a:lnSpc>
              <a:spcBef>
                <a:spcPts val="0"/>
              </a:spcBef>
              <a:spcAft>
                <a:spcPts val="0"/>
              </a:spcAft>
              <a:buSzPts val="3000"/>
              <a:buNone/>
              <a:defRPr sz="3000"/>
            </a:lvl7pPr>
            <a:lvl8pPr lvl="7" algn="ctr" rtl="0">
              <a:lnSpc>
                <a:spcPct val="100000"/>
              </a:lnSpc>
              <a:spcBef>
                <a:spcPts val="0"/>
              </a:spcBef>
              <a:spcAft>
                <a:spcPts val="0"/>
              </a:spcAft>
              <a:buSzPts val="3000"/>
              <a:buNone/>
              <a:defRPr sz="3000"/>
            </a:lvl8pPr>
            <a:lvl9pPr lvl="8" algn="ctr" rtl="0">
              <a:lnSpc>
                <a:spcPct val="100000"/>
              </a:lnSpc>
              <a:spcBef>
                <a:spcPts val="0"/>
              </a:spcBef>
              <a:spcAft>
                <a:spcPts val="0"/>
              </a:spcAft>
              <a:buSzPts val="3000"/>
              <a:buNone/>
              <a:defRPr sz="3000"/>
            </a:lvl9pPr>
          </a:lstStyle>
          <a:p>
            <a:endParaRPr/>
          </a:p>
        </p:txBody>
      </p:sp>
      <p:sp>
        <p:nvSpPr>
          <p:cNvPr id="412" name="Google Shape;412;p14"/>
          <p:cNvSpPr/>
          <p:nvPr/>
        </p:nvSpPr>
        <p:spPr>
          <a:xfrm>
            <a:off x="8430775" y="3797650"/>
            <a:ext cx="193500" cy="1935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ato"/>
              <a:ea typeface="Lato"/>
              <a:cs typeface="Lato"/>
              <a:sym typeface="Lato"/>
            </a:endParaRPr>
          </a:p>
        </p:txBody>
      </p:sp>
      <p:grpSp>
        <p:nvGrpSpPr>
          <p:cNvPr id="413" name="Google Shape;413;p14"/>
          <p:cNvGrpSpPr/>
          <p:nvPr/>
        </p:nvGrpSpPr>
        <p:grpSpPr>
          <a:xfrm>
            <a:off x="-1225382" y="-1044321"/>
            <a:ext cx="11092926" cy="7766619"/>
            <a:chOff x="-1225382" y="-1044321"/>
            <a:chExt cx="11092926" cy="7766619"/>
          </a:xfrm>
        </p:grpSpPr>
        <p:grpSp>
          <p:nvGrpSpPr>
            <p:cNvPr id="414" name="Google Shape;414;p14"/>
            <p:cNvGrpSpPr/>
            <p:nvPr/>
          </p:nvGrpSpPr>
          <p:grpSpPr>
            <a:xfrm rot="-2167228">
              <a:off x="7043995" y="4239283"/>
              <a:ext cx="2493108" cy="1934074"/>
              <a:chOff x="1492125" y="2531500"/>
              <a:chExt cx="2493045" cy="1934025"/>
            </a:xfrm>
          </p:grpSpPr>
          <p:grpSp>
            <p:nvGrpSpPr>
              <p:cNvPr id="415" name="Google Shape;415;p14"/>
              <p:cNvGrpSpPr/>
              <p:nvPr/>
            </p:nvGrpSpPr>
            <p:grpSpPr>
              <a:xfrm>
                <a:off x="2340575" y="2531500"/>
                <a:ext cx="487950" cy="452825"/>
                <a:chOff x="569950" y="4251125"/>
                <a:chExt cx="487950" cy="452825"/>
              </a:xfrm>
            </p:grpSpPr>
            <p:sp>
              <p:nvSpPr>
                <p:cNvPr id="416" name="Google Shape;416;p14"/>
                <p:cNvSpPr/>
                <p:nvPr/>
              </p:nvSpPr>
              <p:spPr>
                <a:xfrm>
                  <a:off x="569950" y="4454100"/>
                  <a:ext cx="487950" cy="249850"/>
                </a:xfrm>
                <a:custGeom>
                  <a:avLst/>
                  <a:gdLst/>
                  <a:ahLst/>
                  <a:cxnLst/>
                  <a:rect l="l" t="t" r="r" b="b"/>
                  <a:pathLst>
                    <a:path w="19518" h="9994" extrusionOk="0">
                      <a:moveTo>
                        <a:pt x="0" y="0"/>
                      </a:moveTo>
                      <a:lnTo>
                        <a:pt x="19518" y="9994"/>
                      </a:lnTo>
                    </a:path>
                  </a:pathLst>
                </a:custGeom>
                <a:noFill/>
                <a:ln w="9525" cap="flat" cmpd="sng">
                  <a:solidFill>
                    <a:schemeClr val="accent2"/>
                  </a:solidFill>
                  <a:prstDash val="solid"/>
                  <a:round/>
                  <a:headEnd type="oval" w="med" len="med"/>
                  <a:tailEnd type="oval" w="med" len="med"/>
                </a:ln>
              </p:spPr>
            </p:sp>
            <p:cxnSp>
              <p:nvCxnSpPr>
                <p:cNvPr id="417" name="Google Shape;417;p14"/>
                <p:cNvCxnSpPr/>
                <p:nvPr/>
              </p:nvCxnSpPr>
              <p:spPr>
                <a:xfrm rot="10800000" flipH="1">
                  <a:off x="799600" y="4251125"/>
                  <a:ext cx="171900" cy="327900"/>
                </a:xfrm>
                <a:prstGeom prst="straightConnector1">
                  <a:avLst/>
                </a:prstGeom>
                <a:noFill/>
                <a:ln w="9525" cap="flat" cmpd="sng">
                  <a:solidFill>
                    <a:schemeClr val="accent2"/>
                  </a:solidFill>
                  <a:prstDash val="solid"/>
                  <a:round/>
                  <a:headEnd type="none" w="med" len="med"/>
                  <a:tailEnd type="oval" w="med" len="med"/>
                </a:ln>
              </p:spPr>
            </p:cxnSp>
          </p:grpSp>
          <p:sp>
            <p:nvSpPr>
              <p:cNvPr id="418" name="Google Shape;418;p14"/>
              <p:cNvSpPr/>
              <p:nvPr/>
            </p:nvSpPr>
            <p:spPr>
              <a:xfrm>
                <a:off x="1492125" y="2629325"/>
                <a:ext cx="1075650" cy="496175"/>
              </a:xfrm>
              <a:custGeom>
                <a:avLst/>
                <a:gdLst/>
                <a:ahLst/>
                <a:cxnLst/>
                <a:rect l="l" t="t" r="r" b="b"/>
                <a:pathLst>
                  <a:path w="43026" h="19847" extrusionOk="0">
                    <a:moveTo>
                      <a:pt x="0" y="0"/>
                    </a:moveTo>
                    <a:lnTo>
                      <a:pt x="3187" y="10576"/>
                    </a:lnTo>
                    <a:lnTo>
                      <a:pt x="26221" y="19413"/>
                    </a:lnTo>
                    <a:lnTo>
                      <a:pt x="31871" y="14777"/>
                    </a:lnTo>
                    <a:lnTo>
                      <a:pt x="43026" y="19847"/>
                    </a:lnTo>
                  </a:path>
                </a:pathLst>
              </a:custGeom>
              <a:noFill/>
              <a:ln w="9525" cap="flat" cmpd="sng">
                <a:solidFill>
                  <a:schemeClr val="accent2"/>
                </a:solidFill>
                <a:prstDash val="solid"/>
                <a:round/>
                <a:headEnd type="oval" w="med" len="med"/>
                <a:tailEnd type="oval" w="med" len="med"/>
              </a:ln>
            </p:spPr>
          </p:sp>
          <p:sp>
            <p:nvSpPr>
              <p:cNvPr id="419" name="Google Shape;419;p14"/>
              <p:cNvSpPr/>
              <p:nvPr/>
            </p:nvSpPr>
            <p:spPr>
              <a:xfrm>
                <a:off x="1644250" y="3255875"/>
                <a:ext cx="474425" cy="416500"/>
              </a:xfrm>
              <a:custGeom>
                <a:avLst/>
                <a:gdLst/>
                <a:ahLst/>
                <a:cxnLst/>
                <a:rect l="l" t="t" r="r" b="b"/>
                <a:pathLst>
                  <a:path w="18977" h="16660" extrusionOk="0">
                    <a:moveTo>
                      <a:pt x="0" y="16660"/>
                    </a:moveTo>
                    <a:lnTo>
                      <a:pt x="15355" y="11735"/>
                    </a:lnTo>
                    <a:lnTo>
                      <a:pt x="18977" y="0"/>
                    </a:lnTo>
                  </a:path>
                </a:pathLst>
              </a:custGeom>
              <a:noFill/>
              <a:ln w="9525" cap="flat" cmpd="sng">
                <a:solidFill>
                  <a:schemeClr val="accent2"/>
                </a:solidFill>
                <a:prstDash val="solid"/>
                <a:round/>
                <a:headEnd type="oval" w="med" len="med"/>
                <a:tailEnd type="oval" w="med" len="med"/>
              </a:ln>
            </p:spPr>
          </p:sp>
          <p:sp>
            <p:nvSpPr>
              <p:cNvPr id="420" name="Google Shape;420;p14"/>
              <p:cNvSpPr/>
              <p:nvPr/>
            </p:nvSpPr>
            <p:spPr>
              <a:xfrm>
                <a:off x="3330581" y="2866777"/>
                <a:ext cx="546875" cy="304225"/>
              </a:xfrm>
              <a:custGeom>
                <a:avLst/>
                <a:gdLst/>
                <a:ahLst/>
                <a:cxnLst/>
                <a:rect l="l" t="t" r="r" b="b"/>
                <a:pathLst>
                  <a:path w="21875" h="12169" extrusionOk="0">
                    <a:moveTo>
                      <a:pt x="0" y="12169"/>
                    </a:moveTo>
                    <a:lnTo>
                      <a:pt x="7099" y="0"/>
                    </a:lnTo>
                    <a:lnTo>
                      <a:pt x="21875" y="2607"/>
                    </a:lnTo>
                  </a:path>
                </a:pathLst>
              </a:custGeom>
              <a:noFill/>
              <a:ln w="9525" cap="flat" cmpd="sng">
                <a:solidFill>
                  <a:schemeClr val="accent2"/>
                </a:solidFill>
                <a:prstDash val="solid"/>
                <a:round/>
                <a:headEnd type="oval" w="med" len="med"/>
                <a:tailEnd type="oval" w="med" len="med"/>
              </a:ln>
            </p:spPr>
          </p:sp>
          <p:sp>
            <p:nvSpPr>
              <p:cNvPr id="421" name="Google Shape;421;p14"/>
              <p:cNvSpPr/>
              <p:nvPr/>
            </p:nvSpPr>
            <p:spPr>
              <a:xfrm>
                <a:off x="3684570" y="3179693"/>
                <a:ext cx="300600" cy="532375"/>
              </a:xfrm>
              <a:custGeom>
                <a:avLst/>
                <a:gdLst/>
                <a:ahLst/>
                <a:cxnLst/>
                <a:rect l="l" t="t" r="r" b="b"/>
                <a:pathLst>
                  <a:path w="12024" h="21295" extrusionOk="0">
                    <a:moveTo>
                      <a:pt x="1883" y="0"/>
                    </a:moveTo>
                    <a:lnTo>
                      <a:pt x="12024" y="12603"/>
                    </a:lnTo>
                    <a:lnTo>
                      <a:pt x="0" y="21295"/>
                    </a:lnTo>
                  </a:path>
                </a:pathLst>
              </a:custGeom>
              <a:noFill/>
              <a:ln w="9525" cap="flat" cmpd="sng">
                <a:solidFill>
                  <a:schemeClr val="accent2"/>
                </a:solidFill>
                <a:prstDash val="solid"/>
                <a:round/>
                <a:headEnd type="oval" w="med" len="med"/>
                <a:tailEnd type="oval" w="med" len="med"/>
              </a:ln>
            </p:spPr>
          </p:sp>
          <p:sp>
            <p:nvSpPr>
              <p:cNvPr id="422" name="Google Shape;422;p14"/>
              <p:cNvSpPr/>
              <p:nvPr/>
            </p:nvSpPr>
            <p:spPr>
              <a:xfrm>
                <a:off x="2284526" y="3370811"/>
                <a:ext cx="1238625" cy="235400"/>
              </a:xfrm>
              <a:custGeom>
                <a:avLst/>
                <a:gdLst/>
                <a:ahLst/>
                <a:cxnLst/>
                <a:rect l="l" t="t" r="r" b="b"/>
                <a:pathLst>
                  <a:path w="49545" h="9416" extrusionOk="0">
                    <a:moveTo>
                      <a:pt x="0" y="9416"/>
                    </a:moveTo>
                    <a:lnTo>
                      <a:pt x="12604" y="8837"/>
                    </a:lnTo>
                    <a:lnTo>
                      <a:pt x="17094" y="724"/>
                    </a:lnTo>
                    <a:lnTo>
                      <a:pt x="43605" y="0"/>
                    </a:lnTo>
                    <a:lnTo>
                      <a:pt x="49545" y="6953"/>
                    </a:lnTo>
                  </a:path>
                </a:pathLst>
              </a:custGeom>
              <a:noFill/>
              <a:ln w="9525" cap="flat" cmpd="sng">
                <a:solidFill>
                  <a:schemeClr val="accent2"/>
                </a:solidFill>
                <a:prstDash val="solid"/>
                <a:round/>
                <a:headEnd type="oval" w="med" len="med"/>
                <a:tailEnd type="oval" w="med" len="med"/>
              </a:ln>
            </p:spPr>
          </p:sp>
          <p:sp>
            <p:nvSpPr>
              <p:cNvPr id="423" name="Google Shape;423;p14"/>
              <p:cNvSpPr/>
              <p:nvPr/>
            </p:nvSpPr>
            <p:spPr>
              <a:xfrm>
                <a:off x="2654675" y="3791900"/>
                <a:ext cx="956125" cy="220925"/>
              </a:xfrm>
              <a:custGeom>
                <a:avLst/>
                <a:gdLst/>
                <a:ahLst/>
                <a:cxnLst/>
                <a:rect l="l" t="t" r="r" b="b"/>
                <a:pathLst>
                  <a:path w="38245" h="8837" extrusionOk="0">
                    <a:moveTo>
                      <a:pt x="0" y="2897"/>
                    </a:moveTo>
                    <a:lnTo>
                      <a:pt x="11300" y="8837"/>
                    </a:lnTo>
                    <a:lnTo>
                      <a:pt x="38245" y="0"/>
                    </a:lnTo>
                  </a:path>
                </a:pathLst>
              </a:custGeom>
              <a:noFill/>
              <a:ln w="9525" cap="flat" cmpd="sng">
                <a:solidFill>
                  <a:schemeClr val="accent2"/>
                </a:solidFill>
                <a:prstDash val="solid"/>
                <a:round/>
                <a:headEnd type="oval" w="med" len="med"/>
                <a:tailEnd type="oval" w="med" len="med"/>
              </a:ln>
            </p:spPr>
          </p:sp>
          <p:sp>
            <p:nvSpPr>
              <p:cNvPr id="424" name="Google Shape;424;p14"/>
              <p:cNvSpPr/>
              <p:nvPr/>
            </p:nvSpPr>
            <p:spPr>
              <a:xfrm>
                <a:off x="2078850" y="3954875"/>
                <a:ext cx="1767375" cy="260750"/>
              </a:xfrm>
              <a:custGeom>
                <a:avLst/>
                <a:gdLst/>
                <a:ahLst/>
                <a:cxnLst/>
                <a:rect l="l" t="t" r="r" b="b"/>
                <a:pathLst>
                  <a:path w="70695" h="10430" extrusionOk="0">
                    <a:moveTo>
                      <a:pt x="0" y="0"/>
                    </a:moveTo>
                    <a:lnTo>
                      <a:pt x="15356" y="7678"/>
                    </a:lnTo>
                    <a:lnTo>
                      <a:pt x="25062" y="5070"/>
                    </a:lnTo>
                    <a:lnTo>
                      <a:pt x="36216" y="10430"/>
                    </a:lnTo>
                    <a:lnTo>
                      <a:pt x="70695" y="145"/>
                    </a:lnTo>
                  </a:path>
                </a:pathLst>
              </a:custGeom>
              <a:noFill/>
              <a:ln w="9525" cap="flat" cmpd="sng">
                <a:solidFill>
                  <a:schemeClr val="accent2"/>
                </a:solidFill>
                <a:prstDash val="solid"/>
                <a:round/>
                <a:headEnd type="oval" w="med" len="med"/>
                <a:tailEnd type="oval" w="med" len="med"/>
              </a:ln>
            </p:spPr>
          </p:sp>
          <p:sp>
            <p:nvSpPr>
              <p:cNvPr id="425" name="Google Shape;425;p14"/>
              <p:cNvSpPr/>
              <p:nvPr/>
            </p:nvSpPr>
            <p:spPr>
              <a:xfrm>
                <a:off x="1814450" y="4125075"/>
                <a:ext cx="1995550" cy="340450"/>
              </a:xfrm>
              <a:custGeom>
                <a:avLst/>
                <a:gdLst/>
                <a:ahLst/>
                <a:cxnLst/>
                <a:rect l="l" t="t" r="r" b="b"/>
                <a:pathLst>
                  <a:path w="79822" h="13618" extrusionOk="0">
                    <a:moveTo>
                      <a:pt x="0" y="0"/>
                    </a:moveTo>
                    <a:lnTo>
                      <a:pt x="21151" y="11300"/>
                    </a:lnTo>
                    <a:lnTo>
                      <a:pt x="36217" y="7823"/>
                    </a:lnTo>
                    <a:lnTo>
                      <a:pt x="48096" y="13618"/>
                    </a:lnTo>
                    <a:lnTo>
                      <a:pt x="79822" y="5216"/>
                    </a:lnTo>
                  </a:path>
                </a:pathLst>
              </a:custGeom>
              <a:noFill/>
              <a:ln w="9525" cap="flat" cmpd="sng">
                <a:solidFill>
                  <a:schemeClr val="accent2"/>
                </a:solidFill>
                <a:prstDash val="solid"/>
                <a:round/>
                <a:headEnd type="oval" w="med" len="med"/>
                <a:tailEnd type="oval" w="med" len="med"/>
              </a:ln>
            </p:spPr>
          </p:sp>
        </p:grpSp>
        <p:grpSp>
          <p:nvGrpSpPr>
            <p:cNvPr id="426" name="Google Shape;426;p14"/>
            <p:cNvGrpSpPr/>
            <p:nvPr/>
          </p:nvGrpSpPr>
          <p:grpSpPr>
            <a:xfrm rot="247023" flipH="1">
              <a:off x="-1061822" y="-870067"/>
              <a:ext cx="5024535" cy="4736975"/>
              <a:chOff x="5159413" y="-1248123"/>
              <a:chExt cx="5024129" cy="4736592"/>
            </a:xfrm>
          </p:grpSpPr>
          <p:grpSp>
            <p:nvGrpSpPr>
              <p:cNvPr id="427" name="Google Shape;427;p14"/>
              <p:cNvGrpSpPr/>
              <p:nvPr/>
            </p:nvGrpSpPr>
            <p:grpSpPr>
              <a:xfrm>
                <a:off x="5159413" y="-1108055"/>
                <a:ext cx="1966152" cy="1790758"/>
                <a:chOff x="5020838" y="-1163530"/>
                <a:chExt cx="1966152" cy="1790758"/>
              </a:xfrm>
            </p:grpSpPr>
            <p:sp>
              <p:nvSpPr>
                <p:cNvPr id="428" name="Google Shape;428;p14"/>
                <p:cNvSpPr/>
                <p:nvPr/>
              </p:nvSpPr>
              <p:spPr>
                <a:xfrm>
                  <a:off x="6025847" y="-1163530"/>
                  <a:ext cx="655825" cy="1478200"/>
                </a:xfrm>
                <a:custGeom>
                  <a:avLst/>
                  <a:gdLst/>
                  <a:ahLst/>
                  <a:cxnLst/>
                  <a:rect l="l" t="t" r="r" b="b"/>
                  <a:pathLst>
                    <a:path w="26233" h="59128" extrusionOk="0">
                      <a:moveTo>
                        <a:pt x="0" y="0"/>
                      </a:moveTo>
                      <a:lnTo>
                        <a:pt x="21652" y="41223"/>
                      </a:lnTo>
                      <a:lnTo>
                        <a:pt x="20195" y="45595"/>
                      </a:lnTo>
                      <a:lnTo>
                        <a:pt x="26233" y="59128"/>
                      </a:lnTo>
                    </a:path>
                  </a:pathLst>
                </a:custGeom>
                <a:noFill/>
                <a:ln w="9525" cap="flat" cmpd="sng">
                  <a:solidFill>
                    <a:schemeClr val="accent2"/>
                  </a:solidFill>
                  <a:prstDash val="solid"/>
                  <a:round/>
                  <a:headEnd type="oval" w="med" len="med"/>
                  <a:tailEnd type="oval" w="med" len="med"/>
                </a:ln>
              </p:spPr>
            </p:sp>
            <p:sp>
              <p:nvSpPr>
                <p:cNvPr id="429" name="Google Shape;429;p14"/>
                <p:cNvSpPr/>
                <p:nvPr/>
              </p:nvSpPr>
              <p:spPr>
                <a:xfrm>
                  <a:off x="5649376" y="-679197"/>
                  <a:ext cx="864000" cy="1306425"/>
                </a:xfrm>
                <a:custGeom>
                  <a:avLst/>
                  <a:gdLst/>
                  <a:ahLst/>
                  <a:cxnLst/>
                  <a:rect l="l" t="t" r="r" b="b"/>
                  <a:pathLst>
                    <a:path w="34560" h="52257" extrusionOk="0">
                      <a:moveTo>
                        <a:pt x="0" y="0"/>
                      </a:moveTo>
                      <a:lnTo>
                        <a:pt x="18529" y="36018"/>
                      </a:lnTo>
                      <a:lnTo>
                        <a:pt x="26649" y="38724"/>
                      </a:lnTo>
                      <a:lnTo>
                        <a:pt x="34560" y="52257"/>
                      </a:lnTo>
                    </a:path>
                  </a:pathLst>
                </a:custGeom>
                <a:noFill/>
                <a:ln w="9525" cap="flat" cmpd="sng">
                  <a:solidFill>
                    <a:schemeClr val="accent2"/>
                  </a:solidFill>
                  <a:prstDash val="solid"/>
                  <a:round/>
                  <a:headEnd type="oval" w="med" len="med"/>
                  <a:tailEnd type="oval" w="med" len="med"/>
                </a:ln>
              </p:spPr>
            </p:sp>
            <p:sp>
              <p:nvSpPr>
                <p:cNvPr id="430" name="Google Shape;430;p14"/>
                <p:cNvSpPr/>
                <p:nvPr/>
              </p:nvSpPr>
              <p:spPr>
                <a:xfrm rot="-1355711">
                  <a:off x="5213477" y="-877907"/>
                  <a:ext cx="295286" cy="1061751"/>
                </a:xfrm>
                <a:custGeom>
                  <a:avLst/>
                  <a:gdLst/>
                  <a:ahLst/>
                  <a:cxnLst/>
                  <a:rect l="l" t="t" r="r" b="b"/>
                  <a:pathLst>
                    <a:path w="11812" h="42472" extrusionOk="0">
                      <a:moveTo>
                        <a:pt x="0" y="0"/>
                      </a:moveTo>
                      <a:lnTo>
                        <a:pt x="11812" y="20459"/>
                      </a:lnTo>
                      <a:lnTo>
                        <a:pt x="11812" y="42472"/>
                      </a:lnTo>
                    </a:path>
                  </a:pathLst>
                </a:custGeom>
                <a:noFill/>
                <a:ln w="9525" cap="flat" cmpd="sng">
                  <a:solidFill>
                    <a:schemeClr val="accent2"/>
                  </a:solidFill>
                  <a:prstDash val="solid"/>
                  <a:round/>
                  <a:headEnd type="oval" w="med" len="med"/>
                  <a:tailEnd type="oval" w="med" len="med"/>
                </a:ln>
              </p:spPr>
            </p:sp>
            <p:cxnSp>
              <p:nvCxnSpPr>
                <p:cNvPr id="431" name="Google Shape;431;p14"/>
                <p:cNvCxnSpPr/>
                <p:nvPr/>
              </p:nvCxnSpPr>
              <p:spPr>
                <a:xfrm rot="247338">
                  <a:off x="6493035" y="-758439"/>
                  <a:ext cx="467409" cy="756152"/>
                </a:xfrm>
                <a:prstGeom prst="straightConnector1">
                  <a:avLst/>
                </a:prstGeom>
                <a:noFill/>
                <a:ln w="9525" cap="flat" cmpd="sng">
                  <a:solidFill>
                    <a:schemeClr val="accent2"/>
                  </a:solidFill>
                  <a:prstDash val="solid"/>
                  <a:round/>
                  <a:headEnd type="oval" w="med" len="med"/>
                  <a:tailEnd type="oval" w="med" len="med"/>
                </a:ln>
              </p:spPr>
            </p:cxnSp>
          </p:grpSp>
          <p:grpSp>
            <p:nvGrpSpPr>
              <p:cNvPr id="432" name="Google Shape;432;p14"/>
              <p:cNvGrpSpPr/>
              <p:nvPr/>
            </p:nvGrpSpPr>
            <p:grpSpPr>
              <a:xfrm rot="9900040">
                <a:off x="7594496" y="-1055542"/>
                <a:ext cx="2061066" cy="4351430"/>
                <a:chOff x="7055775" y="-1356623"/>
                <a:chExt cx="2061128" cy="4351560"/>
              </a:xfrm>
            </p:grpSpPr>
            <p:sp>
              <p:nvSpPr>
                <p:cNvPr id="433" name="Google Shape;433;p14"/>
                <p:cNvSpPr/>
                <p:nvPr/>
              </p:nvSpPr>
              <p:spPr>
                <a:xfrm>
                  <a:off x="7664474" y="1726707"/>
                  <a:ext cx="593375" cy="733900"/>
                </a:xfrm>
                <a:custGeom>
                  <a:avLst/>
                  <a:gdLst/>
                  <a:ahLst/>
                  <a:cxnLst/>
                  <a:rect l="l" t="t" r="r" b="b"/>
                  <a:pathLst>
                    <a:path w="23735" h="29356" extrusionOk="0">
                      <a:moveTo>
                        <a:pt x="0" y="29356"/>
                      </a:moveTo>
                      <a:lnTo>
                        <a:pt x="1458" y="0"/>
                      </a:lnTo>
                      <a:lnTo>
                        <a:pt x="23735" y="3956"/>
                      </a:lnTo>
                    </a:path>
                  </a:pathLst>
                </a:custGeom>
                <a:noFill/>
                <a:ln w="9525" cap="flat" cmpd="sng">
                  <a:solidFill>
                    <a:schemeClr val="accent2"/>
                  </a:solidFill>
                  <a:prstDash val="solid"/>
                  <a:round/>
                  <a:headEnd type="oval" w="med" len="med"/>
                  <a:tailEnd type="oval" w="med" len="med"/>
                </a:ln>
              </p:spPr>
            </p:sp>
            <p:sp>
              <p:nvSpPr>
                <p:cNvPr id="434" name="Google Shape;434;p14"/>
                <p:cNvSpPr/>
                <p:nvPr/>
              </p:nvSpPr>
              <p:spPr>
                <a:xfrm>
                  <a:off x="7384811" y="-193602"/>
                  <a:ext cx="775525" cy="432000"/>
                </a:xfrm>
                <a:custGeom>
                  <a:avLst/>
                  <a:gdLst/>
                  <a:ahLst/>
                  <a:cxnLst/>
                  <a:rect l="l" t="t" r="r" b="b"/>
                  <a:pathLst>
                    <a:path w="31021" h="17280" extrusionOk="0">
                      <a:moveTo>
                        <a:pt x="0" y="0"/>
                      </a:moveTo>
                      <a:lnTo>
                        <a:pt x="31021" y="17280"/>
                      </a:lnTo>
                    </a:path>
                  </a:pathLst>
                </a:custGeom>
                <a:noFill/>
                <a:ln w="9525" cap="flat" cmpd="sng">
                  <a:solidFill>
                    <a:schemeClr val="accent2"/>
                  </a:solidFill>
                  <a:prstDash val="solid"/>
                  <a:round/>
                  <a:headEnd type="oval" w="med" len="med"/>
                  <a:tailEnd type="oval" w="med" len="med"/>
                </a:ln>
              </p:spPr>
            </p:sp>
            <p:sp>
              <p:nvSpPr>
                <p:cNvPr id="435" name="Google Shape;435;p14"/>
                <p:cNvSpPr/>
                <p:nvPr/>
              </p:nvSpPr>
              <p:spPr>
                <a:xfrm>
                  <a:off x="7685076" y="601412"/>
                  <a:ext cx="416400" cy="525700"/>
                </a:xfrm>
                <a:custGeom>
                  <a:avLst/>
                  <a:gdLst/>
                  <a:ahLst/>
                  <a:cxnLst/>
                  <a:rect l="l" t="t" r="r" b="b"/>
                  <a:pathLst>
                    <a:path w="16656" h="21028" extrusionOk="0">
                      <a:moveTo>
                        <a:pt x="0" y="21028"/>
                      </a:moveTo>
                      <a:lnTo>
                        <a:pt x="6662" y="0"/>
                      </a:lnTo>
                      <a:lnTo>
                        <a:pt x="16656" y="12700"/>
                      </a:lnTo>
                    </a:path>
                  </a:pathLst>
                </a:custGeom>
                <a:noFill/>
                <a:ln w="9525" cap="flat" cmpd="sng">
                  <a:solidFill>
                    <a:schemeClr val="accent2"/>
                  </a:solidFill>
                  <a:prstDash val="solid"/>
                  <a:round/>
                  <a:headEnd type="oval" w="med" len="med"/>
                  <a:tailEnd type="oval" w="med" len="med"/>
                </a:ln>
              </p:spPr>
            </p:sp>
            <p:cxnSp>
              <p:nvCxnSpPr>
                <p:cNvPr id="436" name="Google Shape;436;p14"/>
                <p:cNvCxnSpPr/>
                <p:nvPr/>
              </p:nvCxnSpPr>
              <p:spPr>
                <a:xfrm rot="1147314">
                  <a:off x="7948209" y="2226283"/>
                  <a:ext cx="1099888" cy="605209"/>
                </a:xfrm>
                <a:prstGeom prst="straightConnector1">
                  <a:avLst/>
                </a:prstGeom>
                <a:noFill/>
                <a:ln w="9525" cap="flat" cmpd="sng">
                  <a:solidFill>
                    <a:schemeClr val="accent2"/>
                  </a:solidFill>
                  <a:prstDash val="solid"/>
                  <a:round/>
                  <a:headEnd type="oval" w="med" len="med"/>
                  <a:tailEnd type="oval" w="med" len="med"/>
                </a:ln>
              </p:spPr>
            </p:cxnSp>
            <p:cxnSp>
              <p:nvCxnSpPr>
                <p:cNvPr id="437" name="Google Shape;437;p14"/>
                <p:cNvCxnSpPr/>
                <p:nvPr/>
              </p:nvCxnSpPr>
              <p:spPr>
                <a:xfrm rot="1147156">
                  <a:off x="7237029" y="1334887"/>
                  <a:ext cx="1405954" cy="162236"/>
                </a:xfrm>
                <a:prstGeom prst="straightConnector1">
                  <a:avLst/>
                </a:prstGeom>
                <a:noFill/>
                <a:ln w="9525" cap="flat" cmpd="sng">
                  <a:solidFill>
                    <a:schemeClr val="accent2"/>
                  </a:solidFill>
                  <a:prstDash val="solid"/>
                  <a:round/>
                  <a:headEnd type="oval" w="med" len="med"/>
                  <a:tailEnd type="oval" w="med" len="med"/>
                </a:ln>
              </p:spPr>
            </p:cxnSp>
            <p:sp>
              <p:nvSpPr>
                <p:cNvPr id="438" name="Google Shape;438;p14"/>
                <p:cNvSpPr/>
                <p:nvPr/>
              </p:nvSpPr>
              <p:spPr>
                <a:xfrm>
                  <a:off x="7279361" y="-1356623"/>
                  <a:ext cx="1431350" cy="936875"/>
                </a:xfrm>
                <a:custGeom>
                  <a:avLst/>
                  <a:gdLst/>
                  <a:ahLst/>
                  <a:cxnLst/>
                  <a:rect l="l" t="t" r="r" b="b"/>
                  <a:pathLst>
                    <a:path w="57254" h="37475" extrusionOk="0">
                      <a:moveTo>
                        <a:pt x="0" y="0"/>
                      </a:moveTo>
                      <a:lnTo>
                        <a:pt x="26233" y="12492"/>
                      </a:lnTo>
                      <a:lnTo>
                        <a:pt x="31854" y="25192"/>
                      </a:lnTo>
                      <a:lnTo>
                        <a:pt x="57254" y="37475"/>
                      </a:lnTo>
                    </a:path>
                  </a:pathLst>
                </a:custGeom>
                <a:noFill/>
                <a:ln w="9525" cap="flat" cmpd="sng">
                  <a:solidFill>
                    <a:schemeClr val="accent2"/>
                  </a:solidFill>
                  <a:prstDash val="solid"/>
                  <a:round/>
                  <a:headEnd type="oval" w="med" len="med"/>
                  <a:tailEnd type="oval" w="med" len="med"/>
                </a:ln>
              </p:spPr>
            </p:sp>
            <p:sp>
              <p:nvSpPr>
                <p:cNvPr id="439" name="Google Shape;439;p14"/>
                <p:cNvSpPr/>
                <p:nvPr/>
              </p:nvSpPr>
              <p:spPr>
                <a:xfrm>
                  <a:off x="8275825" y="-192575"/>
                  <a:ext cx="265450" cy="1655150"/>
                </a:xfrm>
                <a:custGeom>
                  <a:avLst/>
                  <a:gdLst/>
                  <a:ahLst/>
                  <a:cxnLst/>
                  <a:rect l="l" t="t" r="r" b="b"/>
                  <a:pathLst>
                    <a:path w="10618" h="66206" extrusionOk="0">
                      <a:moveTo>
                        <a:pt x="2498" y="0"/>
                      </a:moveTo>
                      <a:lnTo>
                        <a:pt x="6246" y="11867"/>
                      </a:lnTo>
                      <a:lnTo>
                        <a:pt x="0" y="28106"/>
                      </a:lnTo>
                      <a:lnTo>
                        <a:pt x="10618" y="66206"/>
                      </a:lnTo>
                    </a:path>
                  </a:pathLst>
                </a:custGeom>
                <a:noFill/>
                <a:ln w="9525" cap="flat" cmpd="sng">
                  <a:solidFill>
                    <a:schemeClr val="accent2"/>
                  </a:solidFill>
                  <a:prstDash val="solid"/>
                  <a:round/>
                  <a:headEnd type="oval" w="med" len="med"/>
                  <a:tailEnd type="oval" w="med" len="med"/>
                </a:ln>
              </p:spPr>
            </p:sp>
            <p:sp>
              <p:nvSpPr>
                <p:cNvPr id="440" name="Google Shape;440;p14"/>
                <p:cNvSpPr/>
                <p:nvPr/>
              </p:nvSpPr>
              <p:spPr>
                <a:xfrm>
                  <a:off x="8551675" y="-171750"/>
                  <a:ext cx="208200" cy="1426125"/>
                </a:xfrm>
                <a:custGeom>
                  <a:avLst/>
                  <a:gdLst/>
                  <a:ahLst/>
                  <a:cxnLst/>
                  <a:rect l="l" t="t" r="r" b="b"/>
                  <a:pathLst>
                    <a:path w="8328" h="57045" extrusionOk="0">
                      <a:moveTo>
                        <a:pt x="2082" y="0"/>
                      </a:moveTo>
                      <a:lnTo>
                        <a:pt x="5622" y="10201"/>
                      </a:lnTo>
                      <a:lnTo>
                        <a:pt x="0" y="28522"/>
                      </a:lnTo>
                      <a:lnTo>
                        <a:pt x="8328" y="57045"/>
                      </a:lnTo>
                    </a:path>
                  </a:pathLst>
                </a:custGeom>
                <a:noFill/>
                <a:ln w="9525" cap="flat" cmpd="sng">
                  <a:solidFill>
                    <a:schemeClr val="accent2"/>
                  </a:solidFill>
                  <a:prstDash val="solid"/>
                  <a:round/>
                  <a:headEnd type="oval" w="med" len="med"/>
                  <a:tailEnd type="oval" w="med" len="med"/>
                </a:ln>
              </p:spPr>
            </p:sp>
            <p:sp>
              <p:nvSpPr>
                <p:cNvPr id="441" name="Google Shape;441;p14"/>
                <p:cNvSpPr/>
                <p:nvPr/>
              </p:nvSpPr>
              <p:spPr>
                <a:xfrm>
                  <a:off x="7055775" y="570638"/>
                  <a:ext cx="385175" cy="1800925"/>
                </a:xfrm>
                <a:custGeom>
                  <a:avLst/>
                  <a:gdLst/>
                  <a:ahLst/>
                  <a:cxnLst/>
                  <a:rect l="l" t="t" r="r" b="b"/>
                  <a:pathLst>
                    <a:path w="15407" h="72037" extrusionOk="0">
                      <a:moveTo>
                        <a:pt x="5622" y="0"/>
                      </a:moveTo>
                      <a:lnTo>
                        <a:pt x="0" y="27482"/>
                      </a:lnTo>
                      <a:lnTo>
                        <a:pt x="15407" y="72037"/>
                      </a:lnTo>
                    </a:path>
                  </a:pathLst>
                </a:custGeom>
                <a:noFill/>
                <a:ln w="9525" cap="flat" cmpd="sng">
                  <a:solidFill>
                    <a:schemeClr val="accent2"/>
                  </a:solidFill>
                  <a:prstDash val="solid"/>
                  <a:round/>
                  <a:headEnd type="oval" w="med" len="med"/>
                  <a:tailEnd type="oval" w="med" len="med"/>
                </a:ln>
              </p:spPr>
            </p:sp>
          </p:grpSp>
        </p:gr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hree columns">
  <p:cSld name="CUSTOM_6_1">
    <p:spTree>
      <p:nvGrpSpPr>
        <p:cNvPr id="1" name="Shape 527"/>
        <p:cNvGrpSpPr/>
        <p:nvPr/>
      </p:nvGrpSpPr>
      <p:grpSpPr>
        <a:xfrm>
          <a:off x="0" y="0"/>
          <a:ext cx="0" cy="0"/>
          <a:chOff x="0" y="0"/>
          <a:chExt cx="0" cy="0"/>
        </a:xfrm>
      </p:grpSpPr>
      <p:sp>
        <p:nvSpPr>
          <p:cNvPr id="528" name="Google Shape;528;p17"/>
          <p:cNvSpPr/>
          <p:nvPr/>
        </p:nvSpPr>
        <p:spPr>
          <a:xfrm rot="-5400000">
            <a:off x="4390200" y="377100"/>
            <a:ext cx="376200" cy="91566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ato"/>
              <a:ea typeface="Lato"/>
              <a:cs typeface="Lato"/>
              <a:sym typeface="Lato"/>
            </a:endParaRPr>
          </a:p>
        </p:txBody>
      </p:sp>
      <p:grpSp>
        <p:nvGrpSpPr>
          <p:cNvPr id="529" name="Google Shape;529;p17"/>
          <p:cNvGrpSpPr/>
          <p:nvPr/>
        </p:nvGrpSpPr>
        <p:grpSpPr>
          <a:xfrm>
            <a:off x="-934910" y="-1478078"/>
            <a:ext cx="11800483" cy="7136622"/>
            <a:chOff x="-934910" y="-1478078"/>
            <a:chExt cx="11800483" cy="7136622"/>
          </a:xfrm>
        </p:grpSpPr>
        <p:grpSp>
          <p:nvGrpSpPr>
            <p:cNvPr id="530" name="Google Shape;530;p17"/>
            <p:cNvGrpSpPr/>
            <p:nvPr/>
          </p:nvGrpSpPr>
          <p:grpSpPr>
            <a:xfrm rot="4714460" flipH="1">
              <a:off x="-1378416" y="2389748"/>
              <a:ext cx="3887952" cy="2275852"/>
              <a:chOff x="-261772" y="3258909"/>
              <a:chExt cx="3887882" cy="2275811"/>
            </a:xfrm>
          </p:grpSpPr>
          <p:grpSp>
            <p:nvGrpSpPr>
              <p:cNvPr id="531" name="Google Shape;531;p17"/>
              <p:cNvGrpSpPr/>
              <p:nvPr/>
            </p:nvGrpSpPr>
            <p:grpSpPr>
              <a:xfrm>
                <a:off x="-261772" y="3378432"/>
                <a:ext cx="3887882" cy="2156289"/>
                <a:chOff x="-261772" y="3378432"/>
                <a:chExt cx="3887882" cy="2156289"/>
              </a:xfrm>
            </p:grpSpPr>
            <p:sp>
              <p:nvSpPr>
                <p:cNvPr id="532" name="Google Shape;532;p17"/>
                <p:cNvSpPr/>
                <p:nvPr/>
              </p:nvSpPr>
              <p:spPr>
                <a:xfrm rot="-965601">
                  <a:off x="-214079" y="3517795"/>
                  <a:ext cx="1075637" cy="496169"/>
                </a:xfrm>
                <a:custGeom>
                  <a:avLst/>
                  <a:gdLst/>
                  <a:ahLst/>
                  <a:cxnLst/>
                  <a:rect l="l" t="t" r="r" b="b"/>
                  <a:pathLst>
                    <a:path w="43026" h="19847" extrusionOk="0">
                      <a:moveTo>
                        <a:pt x="0" y="0"/>
                      </a:moveTo>
                      <a:lnTo>
                        <a:pt x="3187" y="10576"/>
                      </a:lnTo>
                      <a:lnTo>
                        <a:pt x="26221" y="19413"/>
                      </a:lnTo>
                      <a:lnTo>
                        <a:pt x="31871" y="14777"/>
                      </a:lnTo>
                      <a:lnTo>
                        <a:pt x="43026" y="19847"/>
                      </a:lnTo>
                    </a:path>
                  </a:pathLst>
                </a:custGeom>
                <a:noFill/>
                <a:ln w="9525" cap="flat" cmpd="sng">
                  <a:solidFill>
                    <a:schemeClr val="accent2"/>
                  </a:solidFill>
                  <a:prstDash val="solid"/>
                  <a:round/>
                  <a:headEnd type="oval" w="med" len="med"/>
                  <a:tailEnd type="oval" w="med" len="med"/>
                </a:ln>
              </p:spPr>
            </p:sp>
            <p:sp>
              <p:nvSpPr>
                <p:cNvPr id="533" name="Google Shape;533;p17"/>
                <p:cNvSpPr/>
                <p:nvPr/>
              </p:nvSpPr>
              <p:spPr>
                <a:xfrm>
                  <a:off x="1004600" y="3756758"/>
                  <a:ext cx="436892" cy="821881"/>
                </a:xfrm>
                <a:custGeom>
                  <a:avLst/>
                  <a:gdLst/>
                  <a:ahLst/>
                  <a:cxnLst/>
                  <a:rect l="l" t="t" r="r" b="b"/>
                  <a:pathLst>
                    <a:path w="12024" h="21295" extrusionOk="0">
                      <a:moveTo>
                        <a:pt x="1883" y="0"/>
                      </a:moveTo>
                      <a:lnTo>
                        <a:pt x="12024" y="12603"/>
                      </a:lnTo>
                      <a:lnTo>
                        <a:pt x="0" y="21295"/>
                      </a:lnTo>
                    </a:path>
                  </a:pathLst>
                </a:custGeom>
                <a:noFill/>
                <a:ln w="9525" cap="flat" cmpd="sng">
                  <a:solidFill>
                    <a:schemeClr val="accent2"/>
                  </a:solidFill>
                  <a:prstDash val="solid"/>
                  <a:round/>
                  <a:headEnd type="oval" w="med" len="med"/>
                  <a:tailEnd type="oval" w="med" len="med"/>
                </a:ln>
              </p:spPr>
            </p:sp>
            <p:sp>
              <p:nvSpPr>
                <p:cNvPr id="534" name="Google Shape;534;p17"/>
                <p:cNvSpPr/>
                <p:nvPr/>
              </p:nvSpPr>
              <p:spPr>
                <a:xfrm rot="-3569296">
                  <a:off x="867551" y="4917838"/>
                  <a:ext cx="956097" cy="220919"/>
                </a:xfrm>
                <a:custGeom>
                  <a:avLst/>
                  <a:gdLst/>
                  <a:ahLst/>
                  <a:cxnLst/>
                  <a:rect l="l" t="t" r="r" b="b"/>
                  <a:pathLst>
                    <a:path w="38245" h="8837" extrusionOk="0">
                      <a:moveTo>
                        <a:pt x="0" y="2897"/>
                      </a:moveTo>
                      <a:lnTo>
                        <a:pt x="11300" y="8837"/>
                      </a:lnTo>
                      <a:lnTo>
                        <a:pt x="38245" y="0"/>
                      </a:lnTo>
                    </a:path>
                  </a:pathLst>
                </a:custGeom>
                <a:noFill/>
                <a:ln w="9525" cap="flat" cmpd="sng">
                  <a:solidFill>
                    <a:schemeClr val="accent2"/>
                  </a:solidFill>
                  <a:prstDash val="solid"/>
                  <a:round/>
                  <a:headEnd type="oval" w="med" len="med"/>
                  <a:tailEnd type="oval" w="med" len="med"/>
                </a:ln>
              </p:spPr>
            </p:sp>
            <p:sp>
              <p:nvSpPr>
                <p:cNvPr id="535" name="Google Shape;535;p17"/>
                <p:cNvSpPr/>
                <p:nvPr/>
              </p:nvSpPr>
              <p:spPr>
                <a:xfrm rot="-9332964">
                  <a:off x="1745843" y="4919910"/>
                  <a:ext cx="1767339" cy="260745"/>
                </a:xfrm>
                <a:custGeom>
                  <a:avLst/>
                  <a:gdLst/>
                  <a:ahLst/>
                  <a:cxnLst/>
                  <a:rect l="l" t="t" r="r" b="b"/>
                  <a:pathLst>
                    <a:path w="70695" h="10430" extrusionOk="0">
                      <a:moveTo>
                        <a:pt x="0" y="0"/>
                      </a:moveTo>
                      <a:lnTo>
                        <a:pt x="15356" y="7678"/>
                      </a:lnTo>
                      <a:lnTo>
                        <a:pt x="25062" y="5070"/>
                      </a:lnTo>
                      <a:lnTo>
                        <a:pt x="36216" y="10430"/>
                      </a:lnTo>
                      <a:lnTo>
                        <a:pt x="70695" y="145"/>
                      </a:lnTo>
                    </a:path>
                  </a:pathLst>
                </a:custGeom>
                <a:noFill/>
                <a:ln w="9525" cap="flat" cmpd="sng">
                  <a:solidFill>
                    <a:schemeClr val="accent2"/>
                  </a:solidFill>
                  <a:prstDash val="solid"/>
                  <a:round/>
                  <a:headEnd type="oval" w="med" len="med"/>
                  <a:tailEnd type="oval" w="med" len="med"/>
                </a:ln>
              </p:spPr>
            </p:sp>
            <p:sp>
              <p:nvSpPr>
                <p:cNvPr id="536" name="Google Shape;536;p17"/>
                <p:cNvSpPr/>
                <p:nvPr/>
              </p:nvSpPr>
              <p:spPr>
                <a:xfrm rot="-9332964">
                  <a:off x="1649625" y="4747941"/>
                  <a:ext cx="1995509" cy="340443"/>
                </a:xfrm>
                <a:custGeom>
                  <a:avLst/>
                  <a:gdLst/>
                  <a:ahLst/>
                  <a:cxnLst/>
                  <a:rect l="l" t="t" r="r" b="b"/>
                  <a:pathLst>
                    <a:path w="79822" h="13618" extrusionOk="0">
                      <a:moveTo>
                        <a:pt x="0" y="0"/>
                      </a:moveTo>
                      <a:lnTo>
                        <a:pt x="21151" y="11300"/>
                      </a:lnTo>
                      <a:lnTo>
                        <a:pt x="36217" y="7823"/>
                      </a:lnTo>
                      <a:lnTo>
                        <a:pt x="48096" y="13618"/>
                      </a:lnTo>
                      <a:lnTo>
                        <a:pt x="79822" y="5216"/>
                      </a:lnTo>
                    </a:path>
                  </a:pathLst>
                </a:custGeom>
                <a:noFill/>
                <a:ln w="9525" cap="flat" cmpd="sng">
                  <a:solidFill>
                    <a:schemeClr val="accent2"/>
                  </a:solidFill>
                  <a:prstDash val="solid"/>
                  <a:round/>
                  <a:headEnd type="oval" w="med" len="med"/>
                  <a:tailEnd type="oval" w="med" len="med"/>
                </a:ln>
              </p:spPr>
            </p:sp>
          </p:grpSp>
          <p:grpSp>
            <p:nvGrpSpPr>
              <p:cNvPr id="537" name="Google Shape;537;p17"/>
              <p:cNvGrpSpPr/>
              <p:nvPr/>
            </p:nvGrpSpPr>
            <p:grpSpPr>
              <a:xfrm>
                <a:off x="62158" y="3258909"/>
                <a:ext cx="487950" cy="452825"/>
                <a:chOff x="775496" y="4459609"/>
                <a:chExt cx="487950" cy="452825"/>
              </a:xfrm>
            </p:grpSpPr>
            <p:sp>
              <p:nvSpPr>
                <p:cNvPr id="538" name="Google Shape;538;p17"/>
                <p:cNvSpPr/>
                <p:nvPr/>
              </p:nvSpPr>
              <p:spPr>
                <a:xfrm>
                  <a:off x="775496" y="4662584"/>
                  <a:ext cx="487950" cy="249850"/>
                </a:xfrm>
                <a:custGeom>
                  <a:avLst/>
                  <a:gdLst/>
                  <a:ahLst/>
                  <a:cxnLst/>
                  <a:rect l="l" t="t" r="r" b="b"/>
                  <a:pathLst>
                    <a:path w="19518" h="9994" extrusionOk="0">
                      <a:moveTo>
                        <a:pt x="0" y="0"/>
                      </a:moveTo>
                      <a:lnTo>
                        <a:pt x="19518" y="9994"/>
                      </a:lnTo>
                    </a:path>
                  </a:pathLst>
                </a:custGeom>
                <a:noFill/>
                <a:ln w="9525" cap="flat" cmpd="sng">
                  <a:solidFill>
                    <a:schemeClr val="accent2"/>
                  </a:solidFill>
                  <a:prstDash val="solid"/>
                  <a:round/>
                  <a:headEnd type="oval" w="med" len="med"/>
                  <a:tailEnd type="oval" w="med" len="med"/>
                </a:ln>
              </p:spPr>
            </p:sp>
            <p:cxnSp>
              <p:nvCxnSpPr>
                <p:cNvPr id="539" name="Google Shape;539;p17"/>
                <p:cNvCxnSpPr/>
                <p:nvPr/>
              </p:nvCxnSpPr>
              <p:spPr>
                <a:xfrm rot="10800000" flipH="1">
                  <a:off x="1005146" y="4459609"/>
                  <a:ext cx="171900" cy="327900"/>
                </a:xfrm>
                <a:prstGeom prst="straightConnector1">
                  <a:avLst/>
                </a:prstGeom>
                <a:noFill/>
                <a:ln w="9525" cap="flat" cmpd="sng">
                  <a:solidFill>
                    <a:schemeClr val="accent2"/>
                  </a:solidFill>
                  <a:prstDash val="solid"/>
                  <a:round/>
                  <a:headEnd type="none" w="med" len="med"/>
                  <a:tailEnd type="oval" w="med" len="med"/>
                </a:ln>
              </p:spPr>
            </p:cxnSp>
          </p:grpSp>
        </p:grpSp>
        <p:grpSp>
          <p:nvGrpSpPr>
            <p:cNvPr id="540" name="Google Shape;540;p17"/>
            <p:cNvGrpSpPr/>
            <p:nvPr/>
          </p:nvGrpSpPr>
          <p:grpSpPr>
            <a:xfrm rot="-7697736" flipH="1">
              <a:off x="7068324" y="-463954"/>
              <a:ext cx="3636554" cy="2171573"/>
              <a:chOff x="-66339" y="3258909"/>
              <a:chExt cx="3636665" cy="2171639"/>
            </a:xfrm>
          </p:grpSpPr>
          <p:grpSp>
            <p:nvGrpSpPr>
              <p:cNvPr id="541" name="Google Shape;541;p17"/>
              <p:cNvGrpSpPr/>
              <p:nvPr/>
            </p:nvGrpSpPr>
            <p:grpSpPr>
              <a:xfrm>
                <a:off x="-66339" y="3408538"/>
                <a:ext cx="3636665" cy="2022011"/>
                <a:chOff x="-66339" y="3408538"/>
                <a:chExt cx="3636665" cy="2022011"/>
              </a:xfrm>
            </p:grpSpPr>
            <p:sp>
              <p:nvSpPr>
                <p:cNvPr id="542" name="Google Shape;542;p17"/>
                <p:cNvSpPr/>
                <p:nvPr/>
              </p:nvSpPr>
              <p:spPr>
                <a:xfrm rot="-965601">
                  <a:off x="-18645" y="3547901"/>
                  <a:ext cx="1075637" cy="496169"/>
                </a:xfrm>
                <a:custGeom>
                  <a:avLst/>
                  <a:gdLst/>
                  <a:ahLst/>
                  <a:cxnLst/>
                  <a:rect l="l" t="t" r="r" b="b"/>
                  <a:pathLst>
                    <a:path w="43026" h="19847" extrusionOk="0">
                      <a:moveTo>
                        <a:pt x="0" y="0"/>
                      </a:moveTo>
                      <a:lnTo>
                        <a:pt x="3187" y="10576"/>
                      </a:lnTo>
                      <a:lnTo>
                        <a:pt x="26221" y="19413"/>
                      </a:lnTo>
                      <a:lnTo>
                        <a:pt x="31871" y="14777"/>
                      </a:lnTo>
                      <a:lnTo>
                        <a:pt x="43026" y="19847"/>
                      </a:lnTo>
                    </a:path>
                  </a:pathLst>
                </a:custGeom>
                <a:noFill/>
                <a:ln w="9525" cap="flat" cmpd="sng">
                  <a:solidFill>
                    <a:schemeClr val="accent2"/>
                  </a:solidFill>
                  <a:prstDash val="solid"/>
                  <a:round/>
                  <a:headEnd type="oval" w="med" len="med"/>
                  <a:tailEnd type="oval" w="med" len="med"/>
                </a:ln>
              </p:spPr>
            </p:sp>
            <p:sp>
              <p:nvSpPr>
                <p:cNvPr id="543" name="Google Shape;543;p17"/>
                <p:cNvSpPr/>
                <p:nvPr/>
              </p:nvSpPr>
              <p:spPr>
                <a:xfrm>
                  <a:off x="1140908" y="3756743"/>
                  <a:ext cx="300600" cy="532375"/>
                </a:xfrm>
                <a:custGeom>
                  <a:avLst/>
                  <a:gdLst/>
                  <a:ahLst/>
                  <a:cxnLst/>
                  <a:rect l="l" t="t" r="r" b="b"/>
                  <a:pathLst>
                    <a:path w="12024" h="21295" extrusionOk="0">
                      <a:moveTo>
                        <a:pt x="1883" y="0"/>
                      </a:moveTo>
                      <a:lnTo>
                        <a:pt x="12024" y="12603"/>
                      </a:lnTo>
                      <a:lnTo>
                        <a:pt x="0" y="21295"/>
                      </a:lnTo>
                    </a:path>
                  </a:pathLst>
                </a:custGeom>
                <a:noFill/>
                <a:ln w="9525" cap="flat" cmpd="sng">
                  <a:solidFill>
                    <a:schemeClr val="accent2"/>
                  </a:solidFill>
                  <a:prstDash val="solid"/>
                  <a:round/>
                  <a:headEnd type="oval" w="med" len="med"/>
                  <a:tailEnd type="oval" w="med" len="med"/>
                </a:ln>
              </p:spPr>
            </p:sp>
            <p:sp>
              <p:nvSpPr>
                <p:cNvPr id="544" name="Google Shape;544;p17"/>
                <p:cNvSpPr/>
                <p:nvPr/>
              </p:nvSpPr>
              <p:spPr>
                <a:xfrm rot="1397152">
                  <a:off x="1686060" y="4210779"/>
                  <a:ext cx="956079" cy="220914"/>
                </a:xfrm>
                <a:custGeom>
                  <a:avLst/>
                  <a:gdLst/>
                  <a:ahLst/>
                  <a:cxnLst/>
                  <a:rect l="l" t="t" r="r" b="b"/>
                  <a:pathLst>
                    <a:path w="38245" h="8837" extrusionOk="0">
                      <a:moveTo>
                        <a:pt x="0" y="2897"/>
                      </a:moveTo>
                      <a:lnTo>
                        <a:pt x="11300" y="8837"/>
                      </a:lnTo>
                      <a:lnTo>
                        <a:pt x="38245" y="0"/>
                      </a:lnTo>
                    </a:path>
                  </a:pathLst>
                </a:custGeom>
                <a:noFill/>
                <a:ln w="9525" cap="flat" cmpd="sng">
                  <a:solidFill>
                    <a:schemeClr val="accent2"/>
                  </a:solidFill>
                  <a:prstDash val="solid"/>
                  <a:round/>
                  <a:headEnd type="oval" w="med" len="med"/>
                  <a:tailEnd type="oval" w="med" len="med"/>
                </a:ln>
              </p:spPr>
            </p:sp>
            <p:sp>
              <p:nvSpPr>
                <p:cNvPr id="545" name="Google Shape;545;p17"/>
                <p:cNvSpPr/>
                <p:nvPr/>
              </p:nvSpPr>
              <p:spPr>
                <a:xfrm rot="-9332964">
                  <a:off x="520811" y="4521615"/>
                  <a:ext cx="1767339" cy="260745"/>
                </a:xfrm>
                <a:custGeom>
                  <a:avLst/>
                  <a:gdLst/>
                  <a:ahLst/>
                  <a:cxnLst/>
                  <a:rect l="l" t="t" r="r" b="b"/>
                  <a:pathLst>
                    <a:path w="70695" h="10430" extrusionOk="0">
                      <a:moveTo>
                        <a:pt x="0" y="0"/>
                      </a:moveTo>
                      <a:lnTo>
                        <a:pt x="15356" y="7678"/>
                      </a:lnTo>
                      <a:lnTo>
                        <a:pt x="25062" y="5070"/>
                      </a:lnTo>
                      <a:lnTo>
                        <a:pt x="36216" y="10430"/>
                      </a:lnTo>
                      <a:lnTo>
                        <a:pt x="70695" y="145"/>
                      </a:lnTo>
                    </a:path>
                  </a:pathLst>
                </a:custGeom>
                <a:noFill/>
                <a:ln w="9525" cap="flat" cmpd="sng">
                  <a:solidFill>
                    <a:schemeClr val="accent2"/>
                  </a:solidFill>
                  <a:prstDash val="solid"/>
                  <a:round/>
                  <a:headEnd type="oval" w="med" len="med"/>
                  <a:tailEnd type="oval" w="med" len="med"/>
                </a:ln>
              </p:spPr>
            </p:sp>
            <p:sp>
              <p:nvSpPr>
                <p:cNvPr id="546" name="Google Shape;546;p17"/>
                <p:cNvSpPr/>
                <p:nvPr/>
              </p:nvSpPr>
              <p:spPr>
                <a:xfrm rot="-9332964">
                  <a:off x="1593841" y="4692392"/>
                  <a:ext cx="1995509" cy="340443"/>
                </a:xfrm>
                <a:custGeom>
                  <a:avLst/>
                  <a:gdLst/>
                  <a:ahLst/>
                  <a:cxnLst/>
                  <a:rect l="l" t="t" r="r" b="b"/>
                  <a:pathLst>
                    <a:path w="79822" h="13618" extrusionOk="0">
                      <a:moveTo>
                        <a:pt x="0" y="0"/>
                      </a:moveTo>
                      <a:lnTo>
                        <a:pt x="21151" y="11300"/>
                      </a:lnTo>
                      <a:lnTo>
                        <a:pt x="36217" y="7823"/>
                      </a:lnTo>
                      <a:lnTo>
                        <a:pt x="48096" y="13618"/>
                      </a:lnTo>
                      <a:lnTo>
                        <a:pt x="79822" y="5216"/>
                      </a:lnTo>
                    </a:path>
                  </a:pathLst>
                </a:custGeom>
                <a:noFill/>
                <a:ln w="9525" cap="flat" cmpd="sng">
                  <a:solidFill>
                    <a:schemeClr val="accent2"/>
                  </a:solidFill>
                  <a:prstDash val="solid"/>
                  <a:round/>
                  <a:headEnd type="oval" w="med" len="med"/>
                  <a:tailEnd type="oval" w="med" len="med"/>
                </a:ln>
              </p:spPr>
            </p:sp>
          </p:grpSp>
          <p:grpSp>
            <p:nvGrpSpPr>
              <p:cNvPr id="547" name="Google Shape;547;p17"/>
              <p:cNvGrpSpPr/>
              <p:nvPr/>
            </p:nvGrpSpPr>
            <p:grpSpPr>
              <a:xfrm>
                <a:off x="62158" y="3258909"/>
                <a:ext cx="487950" cy="452825"/>
                <a:chOff x="775496" y="4459609"/>
                <a:chExt cx="487950" cy="452825"/>
              </a:xfrm>
            </p:grpSpPr>
            <p:sp>
              <p:nvSpPr>
                <p:cNvPr id="548" name="Google Shape;548;p17"/>
                <p:cNvSpPr/>
                <p:nvPr/>
              </p:nvSpPr>
              <p:spPr>
                <a:xfrm>
                  <a:off x="775496" y="4662584"/>
                  <a:ext cx="487950" cy="249850"/>
                </a:xfrm>
                <a:custGeom>
                  <a:avLst/>
                  <a:gdLst/>
                  <a:ahLst/>
                  <a:cxnLst/>
                  <a:rect l="l" t="t" r="r" b="b"/>
                  <a:pathLst>
                    <a:path w="19518" h="9994" extrusionOk="0">
                      <a:moveTo>
                        <a:pt x="0" y="0"/>
                      </a:moveTo>
                      <a:lnTo>
                        <a:pt x="19518" y="9994"/>
                      </a:lnTo>
                    </a:path>
                  </a:pathLst>
                </a:custGeom>
                <a:noFill/>
                <a:ln w="9525" cap="flat" cmpd="sng">
                  <a:solidFill>
                    <a:schemeClr val="accent2"/>
                  </a:solidFill>
                  <a:prstDash val="solid"/>
                  <a:round/>
                  <a:headEnd type="oval" w="med" len="med"/>
                  <a:tailEnd type="oval" w="med" len="med"/>
                </a:ln>
              </p:spPr>
            </p:sp>
            <p:cxnSp>
              <p:nvCxnSpPr>
                <p:cNvPr id="549" name="Google Shape;549;p17"/>
                <p:cNvCxnSpPr/>
                <p:nvPr/>
              </p:nvCxnSpPr>
              <p:spPr>
                <a:xfrm rot="10800000" flipH="1">
                  <a:off x="1005146" y="4459609"/>
                  <a:ext cx="171900" cy="327900"/>
                </a:xfrm>
                <a:prstGeom prst="straightConnector1">
                  <a:avLst/>
                </a:prstGeom>
                <a:noFill/>
                <a:ln w="9525" cap="flat" cmpd="sng">
                  <a:solidFill>
                    <a:schemeClr val="accent2"/>
                  </a:solidFill>
                  <a:prstDash val="solid"/>
                  <a:round/>
                  <a:headEnd type="none" w="med" len="med"/>
                  <a:tailEnd type="oval" w="med" len="med"/>
                </a:ln>
              </p:spPr>
            </p:cxnSp>
          </p:grpSp>
        </p:grpSp>
      </p:grpSp>
      <p:sp>
        <p:nvSpPr>
          <p:cNvPr id="550" name="Google Shape;550;p17"/>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2800" b="0">
                <a:latin typeface="Poppins ExtraBold"/>
                <a:ea typeface="Poppins ExtraBold"/>
                <a:cs typeface="Poppins ExtraBold"/>
                <a:sym typeface="Poppins ExtraBol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51" name="Google Shape;551;p17"/>
          <p:cNvSpPr txBox="1">
            <a:spLocks noGrp="1"/>
          </p:cNvSpPr>
          <p:nvPr>
            <p:ph type="subTitle" idx="1"/>
          </p:nvPr>
        </p:nvSpPr>
        <p:spPr>
          <a:xfrm>
            <a:off x="961354" y="2827950"/>
            <a:ext cx="2305500" cy="869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atin typeface="Karla"/>
                <a:ea typeface="Karla"/>
                <a:cs typeface="Karla"/>
                <a:sym typeface="Karla"/>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552" name="Google Shape;552;p17"/>
          <p:cNvSpPr txBox="1">
            <a:spLocks noGrp="1"/>
          </p:cNvSpPr>
          <p:nvPr>
            <p:ph type="subTitle" idx="2"/>
          </p:nvPr>
        </p:nvSpPr>
        <p:spPr>
          <a:xfrm>
            <a:off x="3419247" y="2827950"/>
            <a:ext cx="2305500" cy="869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atin typeface="Karla"/>
                <a:ea typeface="Karla"/>
                <a:cs typeface="Karla"/>
                <a:sym typeface="Karla"/>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553" name="Google Shape;553;p17"/>
          <p:cNvSpPr txBox="1">
            <a:spLocks noGrp="1"/>
          </p:cNvSpPr>
          <p:nvPr>
            <p:ph type="subTitle" idx="3"/>
          </p:nvPr>
        </p:nvSpPr>
        <p:spPr>
          <a:xfrm>
            <a:off x="5877146" y="2827950"/>
            <a:ext cx="2305500" cy="869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atin typeface="Karla"/>
                <a:ea typeface="Karla"/>
                <a:cs typeface="Karla"/>
                <a:sym typeface="Karla"/>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554" name="Google Shape;554;p17"/>
          <p:cNvSpPr txBox="1">
            <a:spLocks noGrp="1"/>
          </p:cNvSpPr>
          <p:nvPr>
            <p:ph type="subTitle" idx="4"/>
          </p:nvPr>
        </p:nvSpPr>
        <p:spPr>
          <a:xfrm>
            <a:off x="961354" y="2507875"/>
            <a:ext cx="2305500" cy="430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Poppins"/>
              <a:buNone/>
              <a:defRPr sz="1800" b="1">
                <a:latin typeface="Poppins"/>
                <a:ea typeface="Poppins"/>
                <a:cs typeface="Poppins"/>
                <a:sym typeface="Poppins"/>
              </a:defRPr>
            </a:lvl1pPr>
            <a:lvl2pPr lvl="1" algn="ctr" rtl="0">
              <a:lnSpc>
                <a:spcPct val="100000"/>
              </a:lnSpc>
              <a:spcBef>
                <a:spcPts val="0"/>
              </a:spcBef>
              <a:spcAft>
                <a:spcPts val="0"/>
              </a:spcAft>
              <a:buSzPts val="2400"/>
              <a:buFont typeface="Poppins"/>
              <a:buNone/>
              <a:defRPr sz="2400" b="1">
                <a:latin typeface="Poppins"/>
                <a:ea typeface="Poppins"/>
                <a:cs typeface="Poppins"/>
                <a:sym typeface="Poppins"/>
              </a:defRPr>
            </a:lvl2pPr>
            <a:lvl3pPr lvl="2" algn="ctr" rtl="0">
              <a:lnSpc>
                <a:spcPct val="100000"/>
              </a:lnSpc>
              <a:spcBef>
                <a:spcPts val="0"/>
              </a:spcBef>
              <a:spcAft>
                <a:spcPts val="0"/>
              </a:spcAft>
              <a:buSzPts val="2400"/>
              <a:buFont typeface="Poppins"/>
              <a:buNone/>
              <a:defRPr sz="2400" b="1">
                <a:latin typeface="Poppins"/>
                <a:ea typeface="Poppins"/>
                <a:cs typeface="Poppins"/>
                <a:sym typeface="Poppins"/>
              </a:defRPr>
            </a:lvl3pPr>
            <a:lvl4pPr lvl="3" algn="ctr" rtl="0">
              <a:lnSpc>
                <a:spcPct val="100000"/>
              </a:lnSpc>
              <a:spcBef>
                <a:spcPts val="0"/>
              </a:spcBef>
              <a:spcAft>
                <a:spcPts val="0"/>
              </a:spcAft>
              <a:buSzPts val="2400"/>
              <a:buFont typeface="Poppins"/>
              <a:buNone/>
              <a:defRPr sz="2400" b="1">
                <a:latin typeface="Poppins"/>
                <a:ea typeface="Poppins"/>
                <a:cs typeface="Poppins"/>
                <a:sym typeface="Poppins"/>
              </a:defRPr>
            </a:lvl4pPr>
            <a:lvl5pPr lvl="4" algn="ctr" rtl="0">
              <a:lnSpc>
                <a:spcPct val="100000"/>
              </a:lnSpc>
              <a:spcBef>
                <a:spcPts val="0"/>
              </a:spcBef>
              <a:spcAft>
                <a:spcPts val="0"/>
              </a:spcAft>
              <a:buSzPts val="2400"/>
              <a:buFont typeface="Poppins"/>
              <a:buNone/>
              <a:defRPr sz="2400" b="1">
                <a:latin typeface="Poppins"/>
                <a:ea typeface="Poppins"/>
                <a:cs typeface="Poppins"/>
                <a:sym typeface="Poppins"/>
              </a:defRPr>
            </a:lvl5pPr>
            <a:lvl6pPr lvl="5" algn="ctr" rtl="0">
              <a:lnSpc>
                <a:spcPct val="100000"/>
              </a:lnSpc>
              <a:spcBef>
                <a:spcPts val="0"/>
              </a:spcBef>
              <a:spcAft>
                <a:spcPts val="0"/>
              </a:spcAft>
              <a:buSzPts val="2400"/>
              <a:buFont typeface="Poppins"/>
              <a:buNone/>
              <a:defRPr sz="2400" b="1">
                <a:latin typeface="Poppins"/>
                <a:ea typeface="Poppins"/>
                <a:cs typeface="Poppins"/>
                <a:sym typeface="Poppins"/>
              </a:defRPr>
            </a:lvl6pPr>
            <a:lvl7pPr lvl="6" algn="ctr" rtl="0">
              <a:lnSpc>
                <a:spcPct val="100000"/>
              </a:lnSpc>
              <a:spcBef>
                <a:spcPts val="0"/>
              </a:spcBef>
              <a:spcAft>
                <a:spcPts val="0"/>
              </a:spcAft>
              <a:buSzPts val="2400"/>
              <a:buFont typeface="Poppins"/>
              <a:buNone/>
              <a:defRPr sz="2400" b="1">
                <a:latin typeface="Poppins"/>
                <a:ea typeface="Poppins"/>
                <a:cs typeface="Poppins"/>
                <a:sym typeface="Poppins"/>
              </a:defRPr>
            </a:lvl7pPr>
            <a:lvl8pPr lvl="7" algn="ctr" rtl="0">
              <a:lnSpc>
                <a:spcPct val="100000"/>
              </a:lnSpc>
              <a:spcBef>
                <a:spcPts val="0"/>
              </a:spcBef>
              <a:spcAft>
                <a:spcPts val="0"/>
              </a:spcAft>
              <a:buSzPts val="2400"/>
              <a:buFont typeface="Poppins"/>
              <a:buNone/>
              <a:defRPr sz="2400" b="1">
                <a:latin typeface="Poppins"/>
                <a:ea typeface="Poppins"/>
                <a:cs typeface="Poppins"/>
                <a:sym typeface="Poppins"/>
              </a:defRPr>
            </a:lvl8pPr>
            <a:lvl9pPr lvl="8" algn="ctr" rtl="0">
              <a:lnSpc>
                <a:spcPct val="100000"/>
              </a:lnSpc>
              <a:spcBef>
                <a:spcPts val="0"/>
              </a:spcBef>
              <a:spcAft>
                <a:spcPts val="0"/>
              </a:spcAft>
              <a:buSzPts val="2400"/>
              <a:buFont typeface="Poppins"/>
              <a:buNone/>
              <a:defRPr sz="2400" b="1">
                <a:latin typeface="Poppins"/>
                <a:ea typeface="Poppins"/>
                <a:cs typeface="Poppins"/>
                <a:sym typeface="Poppins"/>
              </a:defRPr>
            </a:lvl9pPr>
          </a:lstStyle>
          <a:p>
            <a:endParaRPr/>
          </a:p>
        </p:txBody>
      </p:sp>
      <p:sp>
        <p:nvSpPr>
          <p:cNvPr id="555" name="Google Shape;555;p17"/>
          <p:cNvSpPr txBox="1">
            <a:spLocks noGrp="1"/>
          </p:cNvSpPr>
          <p:nvPr>
            <p:ph type="subTitle" idx="5"/>
          </p:nvPr>
        </p:nvSpPr>
        <p:spPr>
          <a:xfrm>
            <a:off x="3419247" y="2507875"/>
            <a:ext cx="2305500" cy="430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Poppins"/>
              <a:buNone/>
              <a:defRPr sz="1800" b="1">
                <a:latin typeface="Poppins"/>
                <a:ea typeface="Poppins"/>
                <a:cs typeface="Poppins"/>
                <a:sym typeface="Poppins"/>
              </a:defRPr>
            </a:lvl1pPr>
            <a:lvl2pPr lvl="1" algn="ctr" rtl="0">
              <a:lnSpc>
                <a:spcPct val="100000"/>
              </a:lnSpc>
              <a:spcBef>
                <a:spcPts val="0"/>
              </a:spcBef>
              <a:spcAft>
                <a:spcPts val="0"/>
              </a:spcAft>
              <a:buSzPts val="2400"/>
              <a:buFont typeface="Poppins"/>
              <a:buNone/>
              <a:defRPr sz="2400" b="1">
                <a:latin typeface="Poppins"/>
                <a:ea typeface="Poppins"/>
                <a:cs typeface="Poppins"/>
                <a:sym typeface="Poppins"/>
              </a:defRPr>
            </a:lvl2pPr>
            <a:lvl3pPr lvl="2" algn="ctr" rtl="0">
              <a:lnSpc>
                <a:spcPct val="100000"/>
              </a:lnSpc>
              <a:spcBef>
                <a:spcPts val="0"/>
              </a:spcBef>
              <a:spcAft>
                <a:spcPts val="0"/>
              </a:spcAft>
              <a:buSzPts val="2400"/>
              <a:buFont typeface="Poppins"/>
              <a:buNone/>
              <a:defRPr sz="2400" b="1">
                <a:latin typeface="Poppins"/>
                <a:ea typeface="Poppins"/>
                <a:cs typeface="Poppins"/>
                <a:sym typeface="Poppins"/>
              </a:defRPr>
            </a:lvl3pPr>
            <a:lvl4pPr lvl="3" algn="ctr" rtl="0">
              <a:lnSpc>
                <a:spcPct val="100000"/>
              </a:lnSpc>
              <a:spcBef>
                <a:spcPts val="0"/>
              </a:spcBef>
              <a:spcAft>
                <a:spcPts val="0"/>
              </a:spcAft>
              <a:buSzPts val="2400"/>
              <a:buFont typeface="Poppins"/>
              <a:buNone/>
              <a:defRPr sz="2400" b="1">
                <a:latin typeface="Poppins"/>
                <a:ea typeface="Poppins"/>
                <a:cs typeface="Poppins"/>
                <a:sym typeface="Poppins"/>
              </a:defRPr>
            </a:lvl4pPr>
            <a:lvl5pPr lvl="4" algn="ctr" rtl="0">
              <a:lnSpc>
                <a:spcPct val="100000"/>
              </a:lnSpc>
              <a:spcBef>
                <a:spcPts val="0"/>
              </a:spcBef>
              <a:spcAft>
                <a:spcPts val="0"/>
              </a:spcAft>
              <a:buSzPts val="2400"/>
              <a:buFont typeface="Poppins"/>
              <a:buNone/>
              <a:defRPr sz="2400" b="1">
                <a:latin typeface="Poppins"/>
                <a:ea typeface="Poppins"/>
                <a:cs typeface="Poppins"/>
                <a:sym typeface="Poppins"/>
              </a:defRPr>
            </a:lvl5pPr>
            <a:lvl6pPr lvl="5" algn="ctr" rtl="0">
              <a:lnSpc>
                <a:spcPct val="100000"/>
              </a:lnSpc>
              <a:spcBef>
                <a:spcPts val="0"/>
              </a:spcBef>
              <a:spcAft>
                <a:spcPts val="0"/>
              </a:spcAft>
              <a:buSzPts val="2400"/>
              <a:buFont typeface="Poppins"/>
              <a:buNone/>
              <a:defRPr sz="2400" b="1">
                <a:latin typeface="Poppins"/>
                <a:ea typeface="Poppins"/>
                <a:cs typeface="Poppins"/>
                <a:sym typeface="Poppins"/>
              </a:defRPr>
            </a:lvl6pPr>
            <a:lvl7pPr lvl="6" algn="ctr" rtl="0">
              <a:lnSpc>
                <a:spcPct val="100000"/>
              </a:lnSpc>
              <a:spcBef>
                <a:spcPts val="0"/>
              </a:spcBef>
              <a:spcAft>
                <a:spcPts val="0"/>
              </a:spcAft>
              <a:buSzPts val="2400"/>
              <a:buFont typeface="Poppins"/>
              <a:buNone/>
              <a:defRPr sz="2400" b="1">
                <a:latin typeface="Poppins"/>
                <a:ea typeface="Poppins"/>
                <a:cs typeface="Poppins"/>
                <a:sym typeface="Poppins"/>
              </a:defRPr>
            </a:lvl7pPr>
            <a:lvl8pPr lvl="7" algn="ctr" rtl="0">
              <a:lnSpc>
                <a:spcPct val="100000"/>
              </a:lnSpc>
              <a:spcBef>
                <a:spcPts val="0"/>
              </a:spcBef>
              <a:spcAft>
                <a:spcPts val="0"/>
              </a:spcAft>
              <a:buSzPts val="2400"/>
              <a:buFont typeface="Poppins"/>
              <a:buNone/>
              <a:defRPr sz="2400" b="1">
                <a:latin typeface="Poppins"/>
                <a:ea typeface="Poppins"/>
                <a:cs typeface="Poppins"/>
                <a:sym typeface="Poppins"/>
              </a:defRPr>
            </a:lvl8pPr>
            <a:lvl9pPr lvl="8" algn="ctr" rtl="0">
              <a:lnSpc>
                <a:spcPct val="100000"/>
              </a:lnSpc>
              <a:spcBef>
                <a:spcPts val="0"/>
              </a:spcBef>
              <a:spcAft>
                <a:spcPts val="0"/>
              </a:spcAft>
              <a:buSzPts val="2400"/>
              <a:buFont typeface="Poppins"/>
              <a:buNone/>
              <a:defRPr sz="2400" b="1">
                <a:latin typeface="Poppins"/>
                <a:ea typeface="Poppins"/>
                <a:cs typeface="Poppins"/>
                <a:sym typeface="Poppins"/>
              </a:defRPr>
            </a:lvl9pPr>
          </a:lstStyle>
          <a:p>
            <a:endParaRPr/>
          </a:p>
        </p:txBody>
      </p:sp>
      <p:sp>
        <p:nvSpPr>
          <p:cNvPr id="556" name="Google Shape;556;p17"/>
          <p:cNvSpPr txBox="1">
            <a:spLocks noGrp="1"/>
          </p:cNvSpPr>
          <p:nvPr>
            <p:ph type="subTitle" idx="6"/>
          </p:nvPr>
        </p:nvSpPr>
        <p:spPr>
          <a:xfrm>
            <a:off x="5877146" y="2507875"/>
            <a:ext cx="2305500" cy="430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Poppins"/>
              <a:buNone/>
              <a:defRPr sz="1800" b="1">
                <a:latin typeface="Poppins"/>
                <a:ea typeface="Poppins"/>
                <a:cs typeface="Poppins"/>
                <a:sym typeface="Poppins"/>
              </a:defRPr>
            </a:lvl1pPr>
            <a:lvl2pPr lvl="1" algn="ctr" rtl="0">
              <a:lnSpc>
                <a:spcPct val="100000"/>
              </a:lnSpc>
              <a:spcBef>
                <a:spcPts val="0"/>
              </a:spcBef>
              <a:spcAft>
                <a:spcPts val="0"/>
              </a:spcAft>
              <a:buSzPts val="2400"/>
              <a:buFont typeface="Poppins"/>
              <a:buNone/>
              <a:defRPr sz="2400" b="1">
                <a:latin typeface="Poppins"/>
                <a:ea typeface="Poppins"/>
                <a:cs typeface="Poppins"/>
                <a:sym typeface="Poppins"/>
              </a:defRPr>
            </a:lvl2pPr>
            <a:lvl3pPr lvl="2" algn="ctr" rtl="0">
              <a:lnSpc>
                <a:spcPct val="100000"/>
              </a:lnSpc>
              <a:spcBef>
                <a:spcPts val="0"/>
              </a:spcBef>
              <a:spcAft>
                <a:spcPts val="0"/>
              </a:spcAft>
              <a:buSzPts val="2400"/>
              <a:buFont typeface="Poppins"/>
              <a:buNone/>
              <a:defRPr sz="2400" b="1">
                <a:latin typeface="Poppins"/>
                <a:ea typeface="Poppins"/>
                <a:cs typeface="Poppins"/>
                <a:sym typeface="Poppins"/>
              </a:defRPr>
            </a:lvl3pPr>
            <a:lvl4pPr lvl="3" algn="ctr" rtl="0">
              <a:lnSpc>
                <a:spcPct val="100000"/>
              </a:lnSpc>
              <a:spcBef>
                <a:spcPts val="0"/>
              </a:spcBef>
              <a:spcAft>
                <a:spcPts val="0"/>
              </a:spcAft>
              <a:buSzPts val="2400"/>
              <a:buFont typeface="Poppins"/>
              <a:buNone/>
              <a:defRPr sz="2400" b="1">
                <a:latin typeface="Poppins"/>
                <a:ea typeface="Poppins"/>
                <a:cs typeface="Poppins"/>
                <a:sym typeface="Poppins"/>
              </a:defRPr>
            </a:lvl4pPr>
            <a:lvl5pPr lvl="4" algn="ctr" rtl="0">
              <a:lnSpc>
                <a:spcPct val="100000"/>
              </a:lnSpc>
              <a:spcBef>
                <a:spcPts val="0"/>
              </a:spcBef>
              <a:spcAft>
                <a:spcPts val="0"/>
              </a:spcAft>
              <a:buSzPts val="2400"/>
              <a:buFont typeface="Poppins"/>
              <a:buNone/>
              <a:defRPr sz="2400" b="1">
                <a:latin typeface="Poppins"/>
                <a:ea typeface="Poppins"/>
                <a:cs typeface="Poppins"/>
                <a:sym typeface="Poppins"/>
              </a:defRPr>
            </a:lvl5pPr>
            <a:lvl6pPr lvl="5" algn="ctr" rtl="0">
              <a:lnSpc>
                <a:spcPct val="100000"/>
              </a:lnSpc>
              <a:spcBef>
                <a:spcPts val="0"/>
              </a:spcBef>
              <a:spcAft>
                <a:spcPts val="0"/>
              </a:spcAft>
              <a:buSzPts val="2400"/>
              <a:buFont typeface="Poppins"/>
              <a:buNone/>
              <a:defRPr sz="2400" b="1">
                <a:latin typeface="Poppins"/>
                <a:ea typeface="Poppins"/>
                <a:cs typeface="Poppins"/>
                <a:sym typeface="Poppins"/>
              </a:defRPr>
            </a:lvl6pPr>
            <a:lvl7pPr lvl="6" algn="ctr" rtl="0">
              <a:lnSpc>
                <a:spcPct val="100000"/>
              </a:lnSpc>
              <a:spcBef>
                <a:spcPts val="0"/>
              </a:spcBef>
              <a:spcAft>
                <a:spcPts val="0"/>
              </a:spcAft>
              <a:buSzPts val="2400"/>
              <a:buFont typeface="Poppins"/>
              <a:buNone/>
              <a:defRPr sz="2400" b="1">
                <a:latin typeface="Poppins"/>
                <a:ea typeface="Poppins"/>
                <a:cs typeface="Poppins"/>
                <a:sym typeface="Poppins"/>
              </a:defRPr>
            </a:lvl7pPr>
            <a:lvl8pPr lvl="7" algn="ctr" rtl="0">
              <a:lnSpc>
                <a:spcPct val="100000"/>
              </a:lnSpc>
              <a:spcBef>
                <a:spcPts val="0"/>
              </a:spcBef>
              <a:spcAft>
                <a:spcPts val="0"/>
              </a:spcAft>
              <a:buSzPts val="2400"/>
              <a:buFont typeface="Poppins"/>
              <a:buNone/>
              <a:defRPr sz="2400" b="1">
                <a:latin typeface="Poppins"/>
                <a:ea typeface="Poppins"/>
                <a:cs typeface="Poppins"/>
                <a:sym typeface="Poppins"/>
              </a:defRPr>
            </a:lvl8pPr>
            <a:lvl9pPr lvl="8" algn="ctr" rtl="0">
              <a:lnSpc>
                <a:spcPct val="100000"/>
              </a:lnSpc>
              <a:spcBef>
                <a:spcPts val="0"/>
              </a:spcBef>
              <a:spcAft>
                <a:spcPts val="0"/>
              </a:spcAft>
              <a:buSzPts val="2400"/>
              <a:buFont typeface="Poppins"/>
              <a:buNone/>
              <a:defRPr sz="2400" b="1">
                <a:latin typeface="Poppins"/>
                <a:ea typeface="Poppins"/>
                <a:cs typeface="Poppins"/>
                <a:sym typeface="Poppins"/>
              </a:defRPr>
            </a:lvl9pPr>
          </a:lstStyle>
          <a:p>
            <a:endParaRPr/>
          </a:p>
        </p:txBody>
      </p:sp>
      <p:sp>
        <p:nvSpPr>
          <p:cNvPr id="557" name="Google Shape;557;p17"/>
          <p:cNvSpPr/>
          <p:nvPr/>
        </p:nvSpPr>
        <p:spPr>
          <a:xfrm>
            <a:off x="561600" y="381100"/>
            <a:ext cx="158400" cy="1584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ato"/>
              <a:ea typeface="Lato"/>
              <a:cs typeface="Lato"/>
              <a:sym typeface="Lato"/>
            </a:endParaRPr>
          </a:p>
        </p:txBody>
      </p:sp>
      <p:grpSp>
        <p:nvGrpSpPr>
          <p:cNvPr id="558" name="Google Shape;558;p17"/>
          <p:cNvGrpSpPr/>
          <p:nvPr/>
        </p:nvGrpSpPr>
        <p:grpSpPr>
          <a:xfrm rot="521004">
            <a:off x="-296505" y="3954011"/>
            <a:ext cx="1461593" cy="1058589"/>
            <a:chOff x="3234551" y="1124475"/>
            <a:chExt cx="2884487" cy="2089150"/>
          </a:xfrm>
        </p:grpSpPr>
        <p:sp>
          <p:nvSpPr>
            <p:cNvPr id="559" name="Google Shape;559;p17"/>
            <p:cNvSpPr/>
            <p:nvPr/>
          </p:nvSpPr>
          <p:spPr>
            <a:xfrm>
              <a:off x="3426638" y="1759475"/>
              <a:ext cx="608013" cy="984250"/>
            </a:xfrm>
            <a:custGeom>
              <a:avLst/>
              <a:gdLst/>
              <a:ahLst/>
              <a:cxnLst/>
              <a:rect l="l" t="t" r="r" b="b"/>
              <a:pathLst>
                <a:path w="247" h="400" extrusionOk="0">
                  <a:moveTo>
                    <a:pt x="6" y="400"/>
                  </a:moveTo>
                  <a:cubicBezTo>
                    <a:pt x="0" y="298"/>
                    <a:pt x="13" y="158"/>
                    <a:pt x="112" y="67"/>
                  </a:cubicBezTo>
                  <a:cubicBezTo>
                    <a:pt x="173" y="11"/>
                    <a:pt x="236" y="0"/>
                    <a:pt x="239" y="0"/>
                  </a:cubicBezTo>
                  <a:cubicBezTo>
                    <a:pt x="247" y="50"/>
                    <a:pt x="247" y="50"/>
                    <a:pt x="247" y="50"/>
                  </a:cubicBezTo>
                  <a:cubicBezTo>
                    <a:pt x="243" y="25"/>
                    <a:pt x="243" y="25"/>
                    <a:pt x="243" y="25"/>
                  </a:cubicBezTo>
                  <a:cubicBezTo>
                    <a:pt x="247" y="50"/>
                    <a:pt x="247" y="50"/>
                    <a:pt x="247" y="50"/>
                  </a:cubicBezTo>
                  <a:cubicBezTo>
                    <a:pt x="238" y="51"/>
                    <a:pt x="38" y="88"/>
                    <a:pt x="56" y="397"/>
                  </a:cubicBezTo>
                  <a:lnTo>
                    <a:pt x="6" y="400"/>
                  </a:ln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0" name="Google Shape;560;p17"/>
            <p:cNvSpPr/>
            <p:nvPr/>
          </p:nvSpPr>
          <p:spPr>
            <a:xfrm>
              <a:off x="3234551" y="1881713"/>
              <a:ext cx="512763" cy="944563"/>
            </a:xfrm>
            <a:custGeom>
              <a:avLst/>
              <a:gdLst/>
              <a:ahLst/>
              <a:cxnLst/>
              <a:rect l="l" t="t" r="r" b="b"/>
              <a:pathLst>
                <a:path w="208" h="384" extrusionOk="0">
                  <a:moveTo>
                    <a:pt x="205" y="157"/>
                  </a:moveTo>
                  <a:cubicBezTo>
                    <a:pt x="127" y="11"/>
                    <a:pt x="127" y="11"/>
                    <a:pt x="127" y="11"/>
                  </a:cubicBezTo>
                  <a:cubicBezTo>
                    <a:pt x="121" y="0"/>
                    <a:pt x="105" y="1"/>
                    <a:pt x="101" y="12"/>
                  </a:cubicBezTo>
                  <a:cubicBezTo>
                    <a:pt x="70" y="85"/>
                    <a:pt x="0" y="286"/>
                    <a:pt x="82" y="384"/>
                  </a:cubicBezTo>
                  <a:cubicBezTo>
                    <a:pt x="142" y="384"/>
                    <a:pt x="142" y="384"/>
                    <a:pt x="142" y="384"/>
                  </a:cubicBezTo>
                  <a:cubicBezTo>
                    <a:pt x="142" y="384"/>
                    <a:pt x="185" y="243"/>
                    <a:pt x="207" y="174"/>
                  </a:cubicBezTo>
                  <a:cubicBezTo>
                    <a:pt x="208" y="168"/>
                    <a:pt x="208" y="163"/>
                    <a:pt x="205" y="157"/>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1" name="Google Shape;561;p17"/>
            <p:cNvSpPr/>
            <p:nvPr/>
          </p:nvSpPr>
          <p:spPr>
            <a:xfrm>
              <a:off x="3359963" y="2826275"/>
              <a:ext cx="307975" cy="387350"/>
            </a:xfrm>
            <a:custGeom>
              <a:avLst/>
              <a:gdLst/>
              <a:ahLst/>
              <a:cxnLst/>
              <a:rect l="l" t="t" r="r" b="b"/>
              <a:pathLst>
                <a:path w="125" h="157" extrusionOk="0">
                  <a:moveTo>
                    <a:pt x="119" y="34"/>
                  </a:moveTo>
                  <a:cubicBezTo>
                    <a:pt x="90" y="0"/>
                    <a:pt x="90" y="0"/>
                    <a:pt x="90" y="0"/>
                  </a:cubicBezTo>
                  <a:cubicBezTo>
                    <a:pt x="31" y="0"/>
                    <a:pt x="31" y="0"/>
                    <a:pt x="31" y="0"/>
                  </a:cubicBezTo>
                  <a:cubicBezTo>
                    <a:pt x="31" y="0"/>
                    <a:pt x="0" y="15"/>
                    <a:pt x="8" y="99"/>
                  </a:cubicBezTo>
                  <a:cubicBezTo>
                    <a:pt x="14" y="157"/>
                    <a:pt x="81" y="156"/>
                    <a:pt x="111" y="152"/>
                  </a:cubicBezTo>
                  <a:cubicBezTo>
                    <a:pt x="119" y="151"/>
                    <a:pt x="125" y="144"/>
                    <a:pt x="125" y="135"/>
                  </a:cubicBezTo>
                  <a:cubicBezTo>
                    <a:pt x="125" y="126"/>
                    <a:pt x="117" y="118"/>
                    <a:pt x="107" y="119"/>
                  </a:cubicBezTo>
                  <a:cubicBezTo>
                    <a:pt x="85" y="121"/>
                    <a:pt x="51" y="117"/>
                    <a:pt x="51" y="76"/>
                  </a:cubicBezTo>
                  <a:cubicBezTo>
                    <a:pt x="51" y="41"/>
                    <a:pt x="80" y="52"/>
                    <a:pt x="98" y="61"/>
                  </a:cubicBezTo>
                  <a:cubicBezTo>
                    <a:pt x="105" y="65"/>
                    <a:pt x="114" y="63"/>
                    <a:pt x="119" y="57"/>
                  </a:cubicBezTo>
                  <a:cubicBezTo>
                    <a:pt x="125" y="50"/>
                    <a:pt x="125" y="41"/>
                    <a:pt x="119" y="34"/>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2" name="Google Shape;562;p17"/>
            <p:cNvSpPr/>
            <p:nvPr/>
          </p:nvSpPr>
          <p:spPr>
            <a:xfrm>
              <a:off x="3502838" y="2142063"/>
              <a:ext cx="244475" cy="684213"/>
            </a:xfrm>
            <a:custGeom>
              <a:avLst/>
              <a:gdLst/>
              <a:ahLst/>
              <a:cxnLst/>
              <a:rect l="l" t="t" r="r" b="b"/>
              <a:pathLst>
                <a:path w="99" h="278" extrusionOk="0">
                  <a:moveTo>
                    <a:pt x="98" y="68"/>
                  </a:moveTo>
                  <a:cubicBezTo>
                    <a:pt x="99" y="62"/>
                    <a:pt x="99" y="57"/>
                    <a:pt x="96" y="51"/>
                  </a:cubicBezTo>
                  <a:cubicBezTo>
                    <a:pt x="69" y="0"/>
                    <a:pt x="69" y="0"/>
                    <a:pt x="69" y="0"/>
                  </a:cubicBezTo>
                  <a:cubicBezTo>
                    <a:pt x="3" y="83"/>
                    <a:pt x="0" y="278"/>
                    <a:pt x="0" y="278"/>
                  </a:cubicBezTo>
                  <a:cubicBezTo>
                    <a:pt x="0" y="278"/>
                    <a:pt x="0" y="278"/>
                    <a:pt x="0" y="278"/>
                  </a:cubicBezTo>
                  <a:cubicBezTo>
                    <a:pt x="33" y="278"/>
                    <a:pt x="33" y="278"/>
                    <a:pt x="33" y="278"/>
                  </a:cubicBezTo>
                  <a:cubicBezTo>
                    <a:pt x="33" y="278"/>
                    <a:pt x="76" y="137"/>
                    <a:pt x="98" y="68"/>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3" name="Google Shape;563;p17"/>
            <p:cNvSpPr/>
            <p:nvPr/>
          </p:nvSpPr>
          <p:spPr>
            <a:xfrm>
              <a:off x="5318938" y="1759475"/>
              <a:ext cx="608013" cy="984250"/>
            </a:xfrm>
            <a:custGeom>
              <a:avLst/>
              <a:gdLst/>
              <a:ahLst/>
              <a:cxnLst/>
              <a:rect l="l" t="t" r="r" b="b"/>
              <a:pathLst>
                <a:path w="247" h="400" extrusionOk="0">
                  <a:moveTo>
                    <a:pt x="241" y="400"/>
                  </a:moveTo>
                  <a:cubicBezTo>
                    <a:pt x="190" y="397"/>
                    <a:pt x="190" y="397"/>
                    <a:pt x="190" y="397"/>
                  </a:cubicBezTo>
                  <a:cubicBezTo>
                    <a:pt x="209" y="88"/>
                    <a:pt x="8" y="51"/>
                    <a:pt x="0" y="50"/>
                  </a:cubicBezTo>
                  <a:cubicBezTo>
                    <a:pt x="8" y="0"/>
                    <a:pt x="8" y="0"/>
                    <a:pt x="8" y="0"/>
                  </a:cubicBezTo>
                  <a:cubicBezTo>
                    <a:pt x="10" y="0"/>
                    <a:pt x="74" y="11"/>
                    <a:pt x="134" y="67"/>
                  </a:cubicBezTo>
                  <a:cubicBezTo>
                    <a:pt x="233" y="158"/>
                    <a:pt x="247" y="298"/>
                    <a:pt x="241" y="400"/>
                  </a:cubicBez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4" name="Google Shape;564;p17"/>
            <p:cNvSpPr/>
            <p:nvPr/>
          </p:nvSpPr>
          <p:spPr>
            <a:xfrm>
              <a:off x="5604688" y="1881713"/>
              <a:ext cx="514350" cy="944563"/>
            </a:xfrm>
            <a:custGeom>
              <a:avLst/>
              <a:gdLst/>
              <a:ahLst/>
              <a:cxnLst/>
              <a:rect l="l" t="t" r="r" b="b"/>
              <a:pathLst>
                <a:path w="209" h="384" extrusionOk="0">
                  <a:moveTo>
                    <a:pt x="3" y="157"/>
                  </a:moveTo>
                  <a:cubicBezTo>
                    <a:pt x="82" y="11"/>
                    <a:pt x="82" y="11"/>
                    <a:pt x="82" y="11"/>
                  </a:cubicBezTo>
                  <a:cubicBezTo>
                    <a:pt x="88" y="0"/>
                    <a:pt x="103" y="1"/>
                    <a:pt x="108" y="12"/>
                  </a:cubicBezTo>
                  <a:cubicBezTo>
                    <a:pt x="138" y="85"/>
                    <a:pt x="209" y="286"/>
                    <a:pt x="126" y="384"/>
                  </a:cubicBezTo>
                  <a:cubicBezTo>
                    <a:pt x="67" y="384"/>
                    <a:pt x="67" y="384"/>
                    <a:pt x="67" y="384"/>
                  </a:cubicBezTo>
                  <a:cubicBezTo>
                    <a:pt x="67" y="384"/>
                    <a:pt x="24" y="243"/>
                    <a:pt x="2" y="174"/>
                  </a:cubicBezTo>
                  <a:cubicBezTo>
                    <a:pt x="0" y="168"/>
                    <a:pt x="1" y="163"/>
                    <a:pt x="3" y="157"/>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5" name="Google Shape;565;p17"/>
            <p:cNvSpPr/>
            <p:nvPr/>
          </p:nvSpPr>
          <p:spPr>
            <a:xfrm>
              <a:off x="5682476" y="2826275"/>
              <a:ext cx="307975" cy="387350"/>
            </a:xfrm>
            <a:custGeom>
              <a:avLst/>
              <a:gdLst/>
              <a:ahLst/>
              <a:cxnLst/>
              <a:rect l="l" t="t" r="r" b="b"/>
              <a:pathLst>
                <a:path w="125" h="157" extrusionOk="0">
                  <a:moveTo>
                    <a:pt x="6" y="34"/>
                  </a:moveTo>
                  <a:cubicBezTo>
                    <a:pt x="36" y="0"/>
                    <a:pt x="36" y="0"/>
                    <a:pt x="36" y="0"/>
                  </a:cubicBezTo>
                  <a:cubicBezTo>
                    <a:pt x="95" y="0"/>
                    <a:pt x="95" y="0"/>
                    <a:pt x="95" y="0"/>
                  </a:cubicBezTo>
                  <a:cubicBezTo>
                    <a:pt x="95" y="0"/>
                    <a:pt x="125" y="15"/>
                    <a:pt x="117" y="99"/>
                  </a:cubicBezTo>
                  <a:cubicBezTo>
                    <a:pt x="112" y="157"/>
                    <a:pt x="45" y="156"/>
                    <a:pt x="15" y="152"/>
                  </a:cubicBezTo>
                  <a:cubicBezTo>
                    <a:pt x="6" y="151"/>
                    <a:pt x="0" y="144"/>
                    <a:pt x="0" y="135"/>
                  </a:cubicBezTo>
                  <a:cubicBezTo>
                    <a:pt x="0" y="126"/>
                    <a:pt x="9" y="118"/>
                    <a:pt x="18" y="119"/>
                  </a:cubicBezTo>
                  <a:cubicBezTo>
                    <a:pt x="40" y="121"/>
                    <a:pt x="75" y="117"/>
                    <a:pt x="75" y="76"/>
                  </a:cubicBezTo>
                  <a:cubicBezTo>
                    <a:pt x="75" y="41"/>
                    <a:pt x="45" y="52"/>
                    <a:pt x="28" y="61"/>
                  </a:cubicBezTo>
                  <a:cubicBezTo>
                    <a:pt x="21" y="65"/>
                    <a:pt x="12" y="63"/>
                    <a:pt x="6" y="57"/>
                  </a:cubicBezTo>
                  <a:cubicBezTo>
                    <a:pt x="1" y="50"/>
                    <a:pt x="1" y="41"/>
                    <a:pt x="6" y="34"/>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6" name="Google Shape;566;p17"/>
            <p:cNvSpPr/>
            <p:nvPr/>
          </p:nvSpPr>
          <p:spPr>
            <a:xfrm>
              <a:off x="5604688" y="2142063"/>
              <a:ext cx="246063" cy="684213"/>
            </a:xfrm>
            <a:custGeom>
              <a:avLst/>
              <a:gdLst/>
              <a:ahLst/>
              <a:cxnLst/>
              <a:rect l="l" t="t" r="r" b="b"/>
              <a:pathLst>
                <a:path w="100" h="278" extrusionOk="0">
                  <a:moveTo>
                    <a:pt x="2" y="68"/>
                  </a:moveTo>
                  <a:cubicBezTo>
                    <a:pt x="0" y="62"/>
                    <a:pt x="1" y="57"/>
                    <a:pt x="3" y="51"/>
                  </a:cubicBezTo>
                  <a:cubicBezTo>
                    <a:pt x="31" y="0"/>
                    <a:pt x="31" y="0"/>
                    <a:pt x="31" y="0"/>
                  </a:cubicBezTo>
                  <a:cubicBezTo>
                    <a:pt x="96" y="83"/>
                    <a:pt x="100" y="278"/>
                    <a:pt x="100" y="278"/>
                  </a:cubicBezTo>
                  <a:cubicBezTo>
                    <a:pt x="100" y="278"/>
                    <a:pt x="100" y="278"/>
                    <a:pt x="100" y="278"/>
                  </a:cubicBezTo>
                  <a:cubicBezTo>
                    <a:pt x="67" y="278"/>
                    <a:pt x="67" y="278"/>
                    <a:pt x="67" y="278"/>
                  </a:cubicBezTo>
                  <a:cubicBezTo>
                    <a:pt x="67" y="278"/>
                    <a:pt x="24" y="137"/>
                    <a:pt x="2" y="68"/>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7" name="Google Shape;567;p17"/>
            <p:cNvSpPr/>
            <p:nvPr/>
          </p:nvSpPr>
          <p:spPr>
            <a:xfrm>
              <a:off x="3923526" y="1124475"/>
              <a:ext cx="366713" cy="766763"/>
            </a:xfrm>
            <a:custGeom>
              <a:avLst/>
              <a:gdLst/>
              <a:ahLst/>
              <a:cxnLst/>
              <a:rect l="l" t="t" r="r" b="b"/>
              <a:pathLst>
                <a:path w="149" h="312" extrusionOk="0">
                  <a:moveTo>
                    <a:pt x="149" y="49"/>
                  </a:moveTo>
                  <a:cubicBezTo>
                    <a:pt x="127" y="62"/>
                    <a:pt x="107" y="77"/>
                    <a:pt x="89" y="95"/>
                  </a:cubicBezTo>
                  <a:cubicBezTo>
                    <a:pt x="34" y="151"/>
                    <a:pt x="0" y="227"/>
                    <a:pt x="0" y="312"/>
                  </a:cubicBezTo>
                  <a:cubicBezTo>
                    <a:pt x="0" y="60"/>
                    <a:pt x="0" y="60"/>
                    <a:pt x="0" y="60"/>
                  </a:cubicBezTo>
                  <a:cubicBezTo>
                    <a:pt x="0" y="24"/>
                    <a:pt x="37" y="0"/>
                    <a:pt x="70" y="14"/>
                  </a:cubicBezTo>
                  <a:lnTo>
                    <a:pt x="149" y="49"/>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8" name="Google Shape;568;p17"/>
            <p:cNvSpPr/>
            <p:nvPr/>
          </p:nvSpPr>
          <p:spPr>
            <a:xfrm>
              <a:off x="5060176" y="1124475"/>
              <a:ext cx="369888" cy="766763"/>
            </a:xfrm>
            <a:custGeom>
              <a:avLst/>
              <a:gdLst/>
              <a:ahLst/>
              <a:cxnLst/>
              <a:rect l="l" t="t" r="r" b="b"/>
              <a:pathLst>
                <a:path w="150" h="312" extrusionOk="0">
                  <a:moveTo>
                    <a:pt x="150" y="60"/>
                  </a:moveTo>
                  <a:cubicBezTo>
                    <a:pt x="150" y="312"/>
                    <a:pt x="150" y="312"/>
                    <a:pt x="150" y="312"/>
                  </a:cubicBezTo>
                  <a:cubicBezTo>
                    <a:pt x="150" y="200"/>
                    <a:pt x="90" y="102"/>
                    <a:pt x="0" y="49"/>
                  </a:cubicBezTo>
                  <a:cubicBezTo>
                    <a:pt x="80" y="14"/>
                    <a:pt x="80" y="14"/>
                    <a:pt x="80" y="14"/>
                  </a:cubicBezTo>
                  <a:cubicBezTo>
                    <a:pt x="113" y="0"/>
                    <a:pt x="150" y="24"/>
                    <a:pt x="150" y="60"/>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9" name="Google Shape;569;p17"/>
            <p:cNvSpPr/>
            <p:nvPr/>
          </p:nvSpPr>
          <p:spPr>
            <a:xfrm>
              <a:off x="3923526" y="1138763"/>
              <a:ext cx="1506537" cy="1154113"/>
            </a:xfrm>
            <a:custGeom>
              <a:avLst/>
              <a:gdLst/>
              <a:ahLst/>
              <a:cxnLst/>
              <a:rect l="l" t="t" r="r" b="b"/>
              <a:pathLst>
                <a:path w="612" h="469" extrusionOk="0">
                  <a:moveTo>
                    <a:pt x="612" y="469"/>
                  </a:moveTo>
                  <a:cubicBezTo>
                    <a:pt x="612" y="306"/>
                    <a:pt x="612" y="306"/>
                    <a:pt x="612" y="306"/>
                  </a:cubicBezTo>
                  <a:cubicBezTo>
                    <a:pt x="612" y="137"/>
                    <a:pt x="475" y="0"/>
                    <a:pt x="306" y="0"/>
                  </a:cubicBezTo>
                  <a:cubicBezTo>
                    <a:pt x="137" y="0"/>
                    <a:pt x="0" y="137"/>
                    <a:pt x="0" y="306"/>
                  </a:cubicBezTo>
                  <a:cubicBezTo>
                    <a:pt x="0" y="469"/>
                    <a:pt x="0" y="469"/>
                    <a:pt x="0" y="469"/>
                  </a:cubicBezTo>
                  <a:lnTo>
                    <a:pt x="612" y="469"/>
                  </a:ln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0" name="Google Shape;570;p17"/>
            <p:cNvSpPr/>
            <p:nvPr/>
          </p:nvSpPr>
          <p:spPr>
            <a:xfrm>
              <a:off x="3923526" y="2191275"/>
              <a:ext cx="1506537" cy="42863"/>
            </a:xfrm>
            <a:custGeom>
              <a:avLst/>
              <a:gdLst/>
              <a:ahLst/>
              <a:cxnLst/>
              <a:rect l="l" t="t" r="r" b="b"/>
              <a:pathLst>
                <a:path w="612" h="17" extrusionOk="0">
                  <a:moveTo>
                    <a:pt x="0" y="0"/>
                  </a:moveTo>
                  <a:cubicBezTo>
                    <a:pt x="0" y="6"/>
                    <a:pt x="0" y="12"/>
                    <a:pt x="0" y="17"/>
                  </a:cubicBezTo>
                  <a:cubicBezTo>
                    <a:pt x="612" y="17"/>
                    <a:pt x="612" y="17"/>
                    <a:pt x="612" y="17"/>
                  </a:cubicBezTo>
                  <a:cubicBezTo>
                    <a:pt x="612" y="12"/>
                    <a:pt x="612" y="6"/>
                    <a:pt x="611" y="0"/>
                  </a:cubicBezTo>
                  <a:lnTo>
                    <a:pt x="0" y="0"/>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1" name="Google Shape;571;p17"/>
            <p:cNvSpPr/>
            <p:nvPr/>
          </p:nvSpPr>
          <p:spPr>
            <a:xfrm>
              <a:off x="4056876" y="1268938"/>
              <a:ext cx="1239900" cy="812700"/>
            </a:xfrm>
            <a:prstGeom prst="ellipse">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2" name="Google Shape;572;p17"/>
            <p:cNvSpPr/>
            <p:nvPr/>
          </p:nvSpPr>
          <p:spPr>
            <a:xfrm>
              <a:off x="3923526" y="2292875"/>
              <a:ext cx="1506537" cy="474663"/>
            </a:xfrm>
            <a:custGeom>
              <a:avLst/>
              <a:gdLst/>
              <a:ahLst/>
              <a:cxnLst/>
              <a:rect l="l" t="t" r="r" b="b"/>
              <a:pathLst>
                <a:path w="612" h="193" extrusionOk="0">
                  <a:moveTo>
                    <a:pt x="612" y="0"/>
                  </a:moveTo>
                  <a:cubicBezTo>
                    <a:pt x="612" y="107"/>
                    <a:pt x="475" y="193"/>
                    <a:pt x="306" y="193"/>
                  </a:cubicBezTo>
                  <a:cubicBezTo>
                    <a:pt x="137" y="193"/>
                    <a:pt x="0" y="107"/>
                    <a:pt x="0" y="0"/>
                  </a:cubicBezTo>
                  <a:lnTo>
                    <a:pt x="612"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3" name="Google Shape;573;p17"/>
            <p:cNvSpPr/>
            <p:nvPr/>
          </p:nvSpPr>
          <p:spPr>
            <a:xfrm>
              <a:off x="3923526" y="2292875"/>
              <a:ext cx="1506537" cy="77788"/>
            </a:xfrm>
            <a:custGeom>
              <a:avLst/>
              <a:gdLst/>
              <a:ahLst/>
              <a:cxnLst/>
              <a:rect l="l" t="t" r="r" b="b"/>
              <a:pathLst>
                <a:path w="612" h="32" extrusionOk="0">
                  <a:moveTo>
                    <a:pt x="608" y="32"/>
                  </a:moveTo>
                  <a:cubicBezTo>
                    <a:pt x="610" y="21"/>
                    <a:pt x="612" y="11"/>
                    <a:pt x="612" y="0"/>
                  </a:cubicBezTo>
                  <a:cubicBezTo>
                    <a:pt x="0" y="0"/>
                    <a:pt x="0" y="0"/>
                    <a:pt x="0" y="0"/>
                  </a:cubicBezTo>
                  <a:cubicBezTo>
                    <a:pt x="0" y="11"/>
                    <a:pt x="1" y="21"/>
                    <a:pt x="4" y="32"/>
                  </a:cubicBezTo>
                  <a:lnTo>
                    <a:pt x="608" y="32"/>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4" name="Google Shape;574;p17"/>
            <p:cNvSpPr/>
            <p:nvPr/>
          </p:nvSpPr>
          <p:spPr>
            <a:xfrm>
              <a:off x="4231501" y="1576913"/>
              <a:ext cx="206400" cy="317400"/>
            </a:xfrm>
            <a:prstGeom prst="ellipse">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5" name="Google Shape;575;p17"/>
            <p:cNvSpPr/>
            <p:nvPr/>
          </p:nvSpPr>
          <p:spPr>
            <a:xfrm>
              <a:off x="4915713" y="1576913"/>
              <a:ext cx="203100" cy="317400"/>
            </a:xfrm>
            <a:prstGeom prst="ellipse">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6" name="Google Shape;576;p17"/>
            <p:cNvSpPr/>
            <p:nvPr/>
          </p:nvSpPr>
          <p:spPr>
            <a:xfrm>
              <a:off x="4361676" y="2534175"/>
              <a:ext cx="630238" cy="233363"/>
            </a:xfrm>
            <a:custGeom>
              <a:avLst/>
              <a:gdLst/>
              <a:ahLst/>
              <a:cxnLst/>
              <a:rect l="l" t="t" r="r" b="b"/>
              <a:pathLst>
                <a:path w="256" h="95" extrusionOk="0">
                  <a:moveTo>
                    <a:pt x="0" y="77"/>
                  </a:moveTo>
                  <a:cubicBezTo>
                    <a:pt x="39" y="88"/>
                    <a:pt x="82" y="95"/>
                    <a:pt x="128" y="95"/>
                  </a:cubicBezTo>
                  <a:cubicBezTo>
                    <a:pt x="173" y="95"/>
                    <a:pt x="217" y="88"/>
                    <a:pt x="256" y="77"/>
                  </a:cubicBezTo>
                  <a:cubicBezTo>
                    <a:pt x="236" y="32"/>
                    <a:pt x="186" y="0"/>
                    <a:pt x="128" y="0"/>
                  </a:cubicBezTo>
                  <a:cubicBezTo>
                    <a:pt x="70" y="0"/>
                    <a:pt x="20" y="32"/>
                    <a:pt x="0" y="77"/>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six columns">
  <p:cSld name="CUSTOM_7">
    <p:spTree>
      <p:nvGrpSpPr>
        <p:cNvPr id="1" name="Shape 624"/>
        <p:cNvGrpSpPr/>
        <p:nvPr/>
      </p:nvGrpSpPr>
      <p:grpSpPr>
        <a:xfrm>
          <a:off x="0" y="0"/>
          <a:ext cx="0" cy="0"/>
          <a:chOff x="0" y="0"/>
          <a:chExt cx="0" cy="0"/>
        </a:xfrm>
      </p:grpSpPr>
      <p:sp>
        <p:nvSpPr>
          <p:cNvPr id="625" name="Google Shape;625;p19"/>
          <p:cNvSpPr/>
          <p:nvPr/>
        </p:nvSpPr>
        <p:spPr>
          <a:xfrm>
            <a:off x="8786025" y="-13350"/>
            <a:ext cx="376200" cy="51702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ato"/>
              <a:ea typeface="Lato"/>
              <a:cs typeface="Lato"/>
              <a:sym typeface="Lato"/>
            </a:endParaRPr>
          </a:p>
        </p:txBody>
      </p:sp>
      <p:sp>
        <p:nvSpPr>
          <p:cNvPr id="626" name="Google Shape;626;p19"/>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2800" b="0">
                <a:latin typeface="Poppins ExtraBold"/>
                <a:ea typeface="Poppins ExtraBold"/>
                <a:cs typeface="Poppins ExtraBold"/>
                <a:sym typeface="Poppins ExtraBold"/>
              </a:defRPr>
            </a:lvl1pPr>
            <a:lvl2pPr lvl="1" rtl="0">
              <a:lnSpc>
                <a:spcPct val="115000"/>
              </a:lnSpc>
              <a:spcBef>
                <a:spcPts val="0"/>
              </a:spcBef>
              <a:spcAft>
                <a:spcPts val="0"/>
              </a:spcAft>
              <a:buSzPts val="2800"/>
              <a:buNone/>
              <a:defRPr/>
            </a:lvl2pPr>
            <a:lvl3pPr lvl="2" rtl="0">
              <a:lnSpc>
                <a:spcPct val="115000"/>
              </a:lnSpc>
              <a:spcBef>
                <a:spcPts val="0"/>
              </a:spcBef>
              <a:spcAft>
                <a:spcPts val="0"/>
              </a:spcAft>
              <a:buSzPts val="2800"/>
              <a:buNone/>
              <a:defRPr/>
            </a:lvl3pPr>
            <a:lvl4pPr lvl="3" rtl="0">
              <a:lnSpc>
                <a:spcPct val="115000"/>
              </a:lnSpc>
              <a:spcBef>
                <a:spcPts val="0"/>
              </a:spcBef>
              <a:spcAft>
                <a:spcPts val="0"/>
              </a:spcAft>
              <a:buSzPts val="2800"/>
              <a:buNone/>
              <a:defRPr/>
            </a:lvl4pPr>
            <a:lvl5pPr lvl="4" rtl="0">
              <a:lnSpc>
                <a:spcPct val="115000"/>
              </a:lnSpc>
              <a:spcBef>
                <a:spcPts val="0"/>
              </a:spcBef>
              <a:spcAft>
                <a:spcPts val="0"/>
              </a:spcAft>
              <a:buSzPts val="2800"/>
              <a:buNone/>
              <a:defRPr/>
            </a:lvl5pPr>
            <a:lvl6pPr lvl="5" rtl="0">
              <a:lnSpc>
                <a:spcPct val="115000"/>
              </a:lnSpc>
              <a:spcBef>
                <a:spcPts val="0"/>
              </a:spcBef>
              <a:spcAft>
                <a:spcPts val="0"/>
              </a:spcAft>
              <a:buSzPts val="2800"/>
              <a:buNone/>
              <a:defRPr/>
            </a:lvl6pPr>
            <a:lvl7pPr lvl="6" rtl="0">
              <a:lnSpc>
                <a:spcPct val="115000"/>
              </a:lnSpc>
              <a:spcBef>
                <a:spcPts val="0"/>
              </a:spcBef>
              <a:spcAft>
                <a:spcPts val="0"/>
              </a:spcAft>
              <a:buSzPts val="2800"/>
              <a:buNone/>
              <a:defRPr/>
            </a:lvl7pPr>
            <a:lvl8pPr lvl="7" rtl="0">
              <a:lnSpc>
                <a:spcPct val="115000"/>
              </a:lnSpc>
              <a:spcBef>
                <a:spcPts val="0"/>
              </a:spcBef>
              <a:spcAft>
                <a:spcPts val="0"/>
              </a:spcAft>
              <a:buSzPts val="2800"/>
              <a:buNone/>
              <a:defRPr/>
            </a:lvl8pPr>
            <a:lvl9pPr lvl="8" rtl="0">
              <a:lnSpc>
                <a:spcPct val="115000"/>
              </a:lnSpc>
              <a:spcBef>
                <a:spcPts val="0"/>
              </a:spcBef>
              <a:spcAft>
                <a:spcPts val="0"/>
              </a:spcAft>
              <a:buSzPts val="2800"/>
              <a:buNone/>
              <a:defRPr/>
            </a:lvl9pPr>
          </a:lstStyle>
          <a:p>
            <a:endParaRPr/>
          </a:p>
        </p:txBody>
      </p:sp>
      <p:sp>
        <p:nvSpPr>
          <p:cNvPr id="627" name="Google Shape;627;p19"/>
          <p:cNvSpPr txBox="1">
            <a:spLocks noGrp="1"/>
          </p:cNvSpPr>
          <p:nvPr>
            <p:ph type="subTitle" idx="1"/>
          </p:nvPr>
        </p:nvSpPr>
        <p:spPr>
          <a:xfrm>
            <a:off x="1101225" y="2204086"/>
            <a:ext cx="1986000" cy="6240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sz="1400">
                <a:latin typeface="Karla"/>
                <a:ea typeface="Karla"/>
                <a:cs typeface="Karla"/>
                <a:sym typeface="Karla"/>
              </a:defRPr>
            </a:lvl1pPr>
            <a:lvl2pPr lvl="1" algn="ctr" rtl="0">
              <a:lnSpc>
                <a:spcPct val="115000"/>
              </a:lnSpc>
              <a:spcBef>
                <a:spcPts val="0"/>
              </a:spcBef>
              <a:spcAft>
                <a:spcPts val="0"/>
              </a:spcAft>
              <a:buSzPts val="1200"/>
              <a:buNone/>
              <a:defRPr/>
            </a:lvl2pPr>
            <a:lvl3pPr lvl="2" algn="ctr" rtl="0">
              <a:lnSpc>
                <a:spcPct val="115000"/>
              </a:lnSpc>
              <a:spcBef>
                <a:spcPts val="0"/>
              </a:spcBef>
              <a:spcAft>
                <a:spcPts val="0"/>
              </a:spcAft>
              <a:buSzPts val="1200"/>
              <a:buNone/>
              <a:defRPr/>
            </a:lvl3pPr>
            <a:lvl4pPr lvl="3" algn="ctr" rtl="0">
              <a:lnSpc>
                <a:spcPct val="115000"/>
              </a:lnSpc>
              <a:spcBef>
                <a:spcPts val="0"/>
              </a:spcBef>
              <a:spcAft>
                <a:spcPts val="0"/>
              </a:spcAft>
              <a:buSzPts val="1200"/>
              <a:buNone/>
              <a:defRPr/>
            </a:lvl4pPr>
            <a:lvl5pPr lvl="4" algn="ctr" rtl="0">
              <a:lnSpc>
                <a:spcPct val="115000"/>
              </a:lnSpc>
              <a:spcBef>
                <a:spcPts val="0"/>
              </a:spcBef>
              <a:spcAft>
                <a:spcPts val="0"/>
              </a:spcAft>
              <a:buSzPts val="1200"/>
              <a:buNone/>
              <a:defRPr/>
            </a:lvl5pPr>
            <a:lvl6pPr lvl="5" algn="ctr" rtl="0">
              <a:lnSpc>
                <a:spcPct val="115000"/>
              </a:lnSpc>
              <a:spcBef>
                <a:spcPts val="0"/>
              </a:spcBef>
              <a:spcAft>
                <a:spcPts val="0"/>
              </a:spcAft>
              <a:buSzPts val="1200"/>
              <a:buNone/>
              <a:defRPr/>
            </a:lvl6pPr>
            <a:lvl7pPr lvl="6" algn="ctr" rtl="0">
              <a:lnSpc>
                <a:spcPct val="115000"/>
              </a:lnSpc>
              <a:spcBef>
                <a:spcPts val="0"/>
              </a:spcBef>
              <a:spcAft>
                <a:spcPts val="0"/>
              </a:spcAft>
              <a:buSzPts val="1200"/>
              <a:buNone/>
              <a:defRPr/>
            </a:lvl7pPr>
            <a:lvl8pPr lvl="7" algn="ctr" rtl="0">
              <a:lnSpc>
                <a:spcPct val="115000"/>
              </a:lnSpc>
              <a:spcBef>
                <a:spcPts val="0"/>
              </a:spcBef>
              <a:spcAft>
                <a:spcPts val="0"/>
              </a:spcAft>
              <a:buSzPts val="1200"/>
              <a:buNone/>
              <a:defRPr/>
            </a:lvl8pPr>
            <a:lvl9pPr lvl="8" algn="ctr" rtl="0">
              <a:lnSpc>
                <a:spcPct val="115000"/>
              </a:lnSpc>
              <a:spcBef>
                <a:spcPts val="0"/>
              </a:spcBef>
              <a:spcAft>
                <a:spcPts val="0"/>
              </a:spcAft>
              <a:buSzPts val="1200"/>
              <a:buNone/>
              <a:defRPr/>
            </a:lvl9pPr>
          </a:lstStyle>
          <a:p>
            <a:endParaRPr/>
          </a:p>
        </p:txBody>
      </p:sp>
      <p:sp>
        <p:nvSpPr>
          <p:cNvPr id="628" name="Google Shape;628;p19"/>
          <p:cNvSpPr txBox="1">
            <a:spLocks noGrp="1"/>
          </p:cNvSpPr>
          <p:nvPr>
            <p:ph type="subTitle" idx="2"/>
          </p:nvPr>
        </p:nvSpPr>
        <p:spPr>
          <a:xfrm>
            <a:off x="3502797" y="2204086"/>
            <a:ext cx="1986000" cy="6240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sz="1400">
                <a:latin typeface="Karla"/>
                <a:ea typeface="Karla"/>
                <a:cs typeface="Karla"/>
                <a:sym typeface="Karla"/>
              </a:defRPr>
            </a:lvl1pPr>
            <a:lvl2pPr lvl="1" algn="ctr" rtl="0">
              <a:lnSpc>
                <a:spcPct val="115000"/>
              </a:lnSpc>
              <a:spcBef>
                <a:spcPts val="0"/>
              </a:spcBef>
              <a:spcAft>
                <a:spcPts val="0"/>
              </a:spcAft>
              <a:buSzPts val="1200"/>
              <a:buNone/>
              <a:defRPr/>
            </a:lvl2pPr>
            <a:lvl3pPr lvl="2" algn="ctr" rtl="0">
              <a:lnSpc>
                <a:spcPct val="115000"/>
              </a:lnSpc>
              <a:spcBef>
                <a:spcPts val="0"/>
              </a:spcBef>
              <a:spcAft>
                <a:spcPts val="0"/>
              </a:spcAft>
              <a:buSzPts val="1200"/>
              <a:buNone/>
              <a:defRPr/>
            </a:lvl3pPr>
            <a:lvl4pPr lvl="3" algn="ctr" rtl="0">
              <a:lnSpc>
                <a:spcPct val="115000"/>
              </a:lnSpc>
              <a:spcBef>
                <a:spcPts val="0"/>
              </a:spcBef>
              <a:spcAft>
                <a:spcPts val="0"/>
              </a:spcAft>
              <a:buSzPts val="1200"/>
              <a:buNone/>
              <a:defRPr/>
            </a:lvl4pPr>
            <a:lvl5pPr lvl="4" algn="ctr" rtl="0">
              <a:lnSpc>
                <a:spcPct val="115000"/>
              </a:lnSpc>
              <a:spcBef>
                <a:spcPts val="0"/>
              </a:spcBef>
              <a:spcAft>
                <a:spcPts val="0"/>
              </a:spcAft>
              <a:buSzPts val="1200"/>
              <a:buNone/>
              <a:defRPr/>
            </a:lvl5pPr>
            <a:lvl6pPr lvl="5" algn="ctr" rtl="0">
              <a:lnSpc>
                <a:spcPct val="115000"/>
              </a:lnSpc>
              <a:spcBef>
                <a:spcPts val="0"/>
              </a:spcBef>
              <a:spcAft>
                <a:spcPts val="0"/>
              </a:spcAft>
              <a:buSzPts val="1200"/>
              <a:buNone/>
              <a:defRPr/>
            </a:lvl6pPr>
            <a:lvl7pPr lvl="6" algn="ctr" rtl="0">
              <a:lnSpc>
                <a:spcPct val="115000"/>
              </a:lnSpc>
              <a:spcBef>
                <a:spcPts val="0"/>
              </a:spcBef>
              <a:spcAft>
                <a:spcPts val="0"/>
              </a:spcAft>
              <a:buSzPts val="1200"/>
              <a:buNone/>
              <a:defRPr/>
            </a:lvl7pPr>
            <a:lvl8pPr lvl="7" algn="ctr" rtl="0">
              <a:lnSpc>
                <a:spcPct val="115000"/>
              </a:lnSpc>
              <a:spcBef>
                <a:spcPts val="0"/>
              </a:spcBef>
              <a:spcAft>
                <a:spcPts val="0"/>
              </a:spcAft>
              <a:buSzPts val="1200"/>
              <a:buNone/>
              <a:defRPr/>
            </a:lvl8pPr>
            <a:lvl9pPr lvl="8" algn="ctr" rtl="0">
              <a:lnSpc>
                <a:spcPct val="115000"/>
              </a:lnSpc>
              <a:spcBef>
                <a:spcPts val="0"/>
              </a:spcBef>
              <a:spcAft>
                <a:spcPts val="0"/>
              </a:spcAft>
              <a:buSzPts val="1200"/>
              <a:buNone/>
              <a:defRPr/>
            </a:lvl9pPr>
          </a:lstStyle>
          <a:p>
            <a:endParaRPr/>
          </a:p>
        </p:txBody>
      </p:sp>
      <p:sp>
        <p:nvSpPr>
          <p:cNvPr id="629" name="Google Shape;629;p19"/>
          <p:cNvSpPr txBox="1">
            <a:spLocks noGrp="1"/>
          </p:cNvSpPr>
          <p:nvPr>
            <p:ph type="subTitle" idx="3"/>
          </p:nvPr>
        </p:nvSpPr>
        <p:spPr>
          <a:xfrm>
            <a:off x="1101225" y="4037275"/>
            <a:ext cx="1986000" cy="6240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sz="1400">
                <a:latin typeface="Karla"/>
                <a:ea typeface="Karla"/>
                <a:cs typeface="Karla"/>
                <a:sym typeface="Karla"/>
              </a:defRPr>
            </a:lvl1pPr>
            <a:lvl2pPr lvl="1" algn="ctr" rtl="0">
              <a:lnSpc>
                <a:spcPct val="115000"/>
              </a:lnSpc>
              <a:spcBef>
                <a:spcPts val="0"/>
              </a:spcBef>
              <a:spcAft>
                <a:spcPts val="0"/>
              </a:spcAft>
              <a:buSzPts val="1200"/>
              <a:buNone/>
              <a:defRPr/>
            </a:lvl2pPr>
            <a:lvl3pPr lvl="2" algn="ctr" rtl="0">
              <a:lnSpc>
                <a:spcPct val="115000"/>
              </a:lnSpc>
              <a:spcBef>
                <a:spcPts val="0"/>
              </a:spcBef>
              <a:spcAft>
                <a:spcPts val="0"/>
              </a:spcAft>
              <a:buSzPts val="1200"/>
              <a:buNone/>
              <a:defRPr/>
            </a:lvl3pPr>
            <a:lvl4pPr lvl="3" algn="ctr" rtl="0">
              <a:lnSpc>
                <a:spcPct val="115000"/>
              </a:lnSpc>
              <a:spcBef>
                <a:spcPts val="0"/>
              </a:spcBef>
              <a:spcAft>
                <a:spcPts val="0"/>
              </a:spcAft>
              <a:buSzPts val="1200"/>
              <a:buNone/>
              <a:defRPr/>
            </a:lvl4pPr>
            <a:lvl5pPr lvl="4" algn="ctr" rtl="0">
              <a:lnSpc>
                <a:spcPct val="115000"/>
              </a:lnSpc>
              <a:spcBef>
                <a:spcPts val="0"/>
              </a:spcBef>
              <a:spcAft>
                <a:spcPts val="0"/>
              </a:spcAft>
              <a:buSzPts val="1200"/>
              <a:buNone/>
              <a:defRPr/>
            </a:lvl5pPr>
            <a:lvl6pPr lvl="5" algn="ctr" rtl="0">
              <a:lnSpc>
                <a:spcPct val="115000"/>
              </a:lnSpc>
              <a:spcBef>
                <a:spcPts val="0"/>
              </a:spcBef>
              <a:spcAft>
                <a:spcPts val="0"/>
              </a:spcAft>
              <a:buSzPts val="1200"/>
              <a:buNone/>
              <a:defRPr/>
            </a:lvl6pPr>
            <a:lvl7pPr lvl="6" algn="ctr" rtl="0">
              <a:lnSpc>
                <a:spcPct val="115000"/>
              </a:lnSpc>
              <a:spcBef>
                <a:spcPts val="0"/>
              </a:spcBef>
              <a:spcAft>
                <a:spcPts val="0"/>
              </a:spcAft>
              <a:buSzPts val="1200"/>
              <a:buNone/>
              <a:defRPr/>
            </a:lvl7pPr>
            <a:lvl8pPr lvl="7" algn="ctr" rtl="0">
              <a:lnSpc>
                <a:spcPct val="115000"/>
              </a:lnSpc>
              <a:spcBef>
                <a:spcPts val="0"/>
              </a:spcBef>
              <a:spcAft>
                <a:spcPts val="0"/>
              </a:spcAft>
              <a:buSzPts val="1200"/>
              <a:buNone/>
              <a:defRPr/>
            </a:lvl8pPr>
            <a:lvl9pPr lvl="8" algn="ctr" rtl="0">
              <a:lnSpc>
                <a:spcPct val="115000"/>
              </a:lnSpc>
              <a:spcBef>
                <a:spcPts val="0"/>
              </a:spcBef>
              <a:spcAft>
                <a:spcPts val="0"/>
              </a:spcAft>
              <a:buSzPts val="1200"/>
              <a:buNone/>
              <a:defRPr/>
            </a:lvl9pPr>
          </a:lstStyle>
          <a:p>
            <a:endParaRPr/>
          </a:p>
        </p:txBody>
      </p:sp>
      <p:sp>
        <p:nvSpPr>
          <p:cNvPr id="630" name="Google Shape;630;p19"/>
          <p:cNvSpPr txBox="1">
            <a:spLocks noGrp="1"/>
          </p:cNvSpPr>
          <p:nvPr>
            <p:ph type="subTitle" idx="4"/>
          </p:nvPr>
        </p:nvSpPr>
        <p:spPr>
          <a:xfrm>
            <a:off x="3502800" y="4037275"/>
            <a:ext cx="1986000" cy="6240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sz="1400">
                <a:latin typeface="Karla"/>
                <a:ea typeface="Karla"/>
                <a:cs typeface="Karla"/>
                <a:sym typeface="Karla"/>
              </a:defRPr>
            </a:lvl1pPr>
            <a:lvl2pPr lvl="1" algn="ctr" rtl="0">
              <a:lnSpc>
                <a:spcPct val="115000"/>
              </a:lnSpc>
              <a:spcBef>
                <a:spcPts val="0"/>
              </a:spcBef>
              <a:spcAft>
                <a:spcPts val="0"/>
              </a:spcAft>
              <a:buSzPts val="1200"/>
              <a:buNone/>
              <a:defRPr/>
            </a:lvl2pPr>
            <a:lvl3pPr lvl="2" algn="ctr" rtl="0">
              <a:lnSpc>
                <a:spcPct val="115000"/>
              </a:lnSpc>
              <a:spcBef>
                <a:spcPts val="0"/>
              </a:spcBef>
              <a:spcAft>
                <a:spcPts val="0"/>
              </a:spcAft>
              <a:buSzPts val="1200"/>
              <a:buNone/>
              <a:defRPr/>
            </a:lvl3pPr>
            <a:lvl4pPr lvl="3" algn="ctr" rtl="0">
              <a:lnSpc>
                <a:spcPct val="115000"/>
              </a:lnSpc>
              <a:spcBef>
                <a:spcPts val="0"/>
              </a:spcBef>
              <a:spcAft>
                <a:spcPts val="0"/>
              </a:spcAft>
              <a:buSzPts val="1200"/>
              <a:buNone/>
              <a:defRPr/>
            </a:lvl4pPr>
            <a:lvl5pPr lvl="4" algn="ctr" rtl="0">
              <a:lnSpc>
                <a:spcPct val="115000"/>
              </a:lnSpc>
              <a:spcBef>
                <a:spcPts val="0"/>
              </a:spcBef>
              <a:spcAft>
                <a:spcPts val="0"/>
              </a:spcAft>
              <a:buSzPts val="1200"/>
              <a:buNone/>
              <a:defRPr/>
            </a:lvl5pPr>
            <a:lvl6pPr lvl="5" algn="ctr" rtl="0">
              <a:lnSpc>
                <a:spcPct val="115000"/>
              </a:lnSpc>
              <a:spcBef>
                <a:spcPts val="0"/>
              </a:spcBef>
              <a:spcAft>
                <a:spcPts val="0"/>
              </a:spcAft>
              <a:buSzPts val="1200"/>
              <a:buNone/>
              <a:defRPr/>
            </a:lvl6pPr>
            <a:lvl7pPr lvl="6" algn="ctr" rtl="0">
              <a:lnSpc>
                <a:spcPct val="115000"/>
              </a:lnSpc>
              <a:spcBef>
                <a:spcPts val="0"/>
              </a:spcBef>
              <a:spcAft>
                <a:spcPts val="0"/>
              </a:spcAft>
              <a:buSzPts val="1200"/>
              <a:buNone/>
              <a:defRPr/>
            </a:lvl7pPr>
            <a:lvl8pPr lvl="7" algn="ctr" rtl="0">
              <a:lnSpc>
                <a:spcPct val="115000"/>
              </a:lnSpc>
              <a:spcBef>
                <a:spcPts val="0"/>
              </a:spcBef>
              <a:spcAft>
                <a:spcPts val="0"/>
              </a:spcAft>
              <a:buSzPts val="1200"/>
              <a:buNone/>
              <a:defRPr/>
            </a:lvl8pPr>
            <a:lvl9pPr lvl="8" algn="ctr" rtl="0">
              <a:lnSpc>
                <a:spcPct val="115000"/>
              </a:lnSpc>
              <a:spcBef>
                <a:spcPts val="0"/>
              </a:spcBef>
              <a:spcAft>
                <a:spcPts val="0"/>
              </a:spcAft>
              <a:buSzPts val="1200"/>
              <a:buNone/>
              <a:defRPr/>
            </a:lvl9pPr>
          </a:lstStyle>
          <a:p>
            <a:endParaRPr/>
          </a:p>
        </p:txBody>
      </p:sp>
      <p:sp>
        <p:nvSpPr>
          <p:cNvPr id="631" name="Google Shape;631;p19"/>
          <p:cNvSpPr txBox="1">
            <a:spLocks noGrp="1"/>
          </p:cNvSpPr>
          <p:nvPr>
            <p:ph type="subTitle" idx="5"/>
          </p:nvPr>
        </p:nvSpPr>
        <p:spPr>
          <a:xfrm>
            <a:off x="5904375" y="2204086"/>
            <a:ext cx="1986000" cy="6240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sz="1400">
                <a:latin typeface="Karla"/>
                <a:ea typeface="Karla"/>
                <a:cs typeface="Karla"/>
                <a:sym typeface="Karla"/>
              </a:defRPr>
            </a:lvl1pPr>
            <a:lvl2pPr lvl="1" algn="ctr" rtl="0">
              <a:lnSpc>
                <a:spcPct val="115000"/>
              </a:lnSpc>
              <a:spcBef>
                <a:spcPts val="0"/>
              </a:spcBef>
              <a:spcAft>
                <a:spcPts val="0"/>
              </a:spcAft>
              <a:buSzPts val="1200"/>
              <a:buNone/>
              <a:defRPr/>
            </a:lvl2pPr>
            <a:lvl3pPr lvl="2" algn="ctr" rtl="0">
              <a:lnSpc>
                <a:spcPct val="115000"/>
              </a:lnSpc>
              <a:spcBef>
                <a:spcPts val="0"/>
              </a:spcBef>
              <a:spcAft>
                <a:spcPts val="0"/>
              </a:spcAft>
              <a:buSzPts val="1200"/>
              <a:buNone/>
              <a:defRPr/>
            </a:lvl3pPr>
            <a:lvl4pPr lvl="3" algn="ctr" rtl="0">
              <a:lnSpc>
                <a:spcPct val="115000"/>
              </a:lnSpc>
              <a:spcBef>
                <a:spcPts val="0"/>
              </a:spcBef>
              <a:spcAft>
                <a:spcPts val="0"/>
              </a:spcAft>
              <a:buSzPts val="1200"/>
              <a:buNone/>
              <a:defRPr/>
            </a:lvl4pPr>
            <a:lvl5pPr lvl="4" algn="ctr" rtl="0">
              <a:lnSpc>
                <a:spcPct val="115000"/>
              </a:lnSpc>
              <a:spcBef>
                <a:spcPts val="0"/>
              </a:spcBef>
              <a:spcAft>
                <a:spcPts val="0"/>
              </a:spcAft>
              <a:buSzPts val="1200"/>
              <a:buNone/>
              <a:defRPr/>
            </a:lvl5pPr>
            <a:lvl6pPr lvl="5" algn="ctr" rtl="0">
              <a:lnSpc>
                <a:spcPct val="115000"/>
              </a:lnSpc>
              <a:spcBef>
                <a:spcPts val="0"/>
              </a:spcBef>
              <a:spcAft>
                <a:spcPts val="0"/>
              </a:spcAft>
              <a:buSzPts val="1200"/>
              <a:buNone/>
              <a:defRPr/>
            </a:lvl6pPr>
            <a:lvl7pPr lvl="6" algn="ctr" rtl="0">
              <a:lnSpc>
                <a:spcPct val="115000"/>
              </a:lnSpc>
              <a:spcBef>
                <a:spcPts val="0"/>
              </a:spcBef>
              <a:spcAft>
                <a:spcPts val="0"/>
              </a:spcAft>
              <a:buSzPts val="1200"/>
              <a:buNone/>
              <a:defRPr/>
            </a:lvl7pPr>
            <a:lvl8pPr lvl="7" algn="ctr" rtl="0">
              <a:lnSpc>
                <a:spcPct val="115000"/>
              </a:lnSpc>
              <a:spcBef>
                <a:spcPts val="0"/>
              </a:spcBef>
              <a:spcAft>
                <a:spcPts val="0"/>
              </a:spcAft>
              <a:buSzPts val="1200"/>
              <a:buNone/>
              <a:defRPr/>
            </a:lvl8pPr>
            <a:lvl9pPr lvl="8" algn="ctr" rtl="0">
              <a:lnSpc>
                <a:spcPct val="115000"/>
              </a:lnSpc>
              <a:spcBef>
                <a:spcPts val="0"/>
              </a:spcBef>
              <a:spcAft>
                <a:spcPts val="0"/>
              </a:spcAft>
              <a:buSzPts val="1200"/>
              <a:buNone/>
              <a:defRPr/>
            </a:lvl9pPr>
          </a:lstStyle>
          <a:p>
            <a:endParaRPr/>
          </a:p>
        </p:txBody>
      </p:sp>
      <p:sp>
        <p:nvSpPr>
          <p:cNvPr id="632" name="Google Shape;632;p19"/>
          <p:cNvSpPr txBox="1">
            <a:spLocks noGrp="1"/>
          </p:cNvSpPr>
          <p:nvPr>
            <p:ph type="subTitle" idx="6"/>
          </p:nvPr>
        </p:nvSpPr>
        <p:spPr>
          <a:xfrm>
            <a:off x="5904375" y="4037275"/>
            <a:ext cx="1986000" cy="6240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sz="1400">
                <a:latin typeface="Karla"/>
                <a:ea typeface="Karla"/>
                <a:cs typeface="Karla"/>
                <a:sym typeface="Karla"/>
              </a:defRPr>
            </a:lvl1pPr>
            <a:lvl2pPr lvl="1" algn="ctr" rtl="0">
              <a:lnSpc>
                <a:spcPct val="115000"/>
              </a:lnSpc>
              <a:spcBef>
                <a:spcPts val="0"/>
              </a:spcBef>
              <a:spcAft>
                <a:spcPts val="0"/>
              </a:spcAft>
              <a:buSzPts val="1200"/>
              <a:buNone/>
              <a:defRPr/>
            </a:lvl2pPr>
            <a:lvl3pPr lvl="2" algn="ctr" rtl="0">
              <a:lnSpc>
                <a:spcPct val="115000"/>
              </a:lnSpc>
              <a:spcBef>
                <a:spcPts val="0"/>
              </a:spcBef>
              <a:spcAft>
                <a:spcPts val="0"/>
              </a:spcAft>
              <a:buSzPts val="1200"/>
              <a:buNone/>
              <a:defRPr/>
            </a:lvl3pPr>
            <a:lvl4pPr lvl="3" algn="ctr" rtl="0">
              <a:lnSpc>
                <a:spcPct val="115000"/>
              </a:lnSpc>
              <a:spcBef>
                <a:spcPts val="0"/>
              </a:spcBef>
              <a:spcAft>
                <a:spcPts val="0"/>
              </a:spcAft>
              <a:buSzPts val="1200"/>
              <a:buNone/>
              <a:defRPr/>
            </a:lvl4pPr>
            <a:lvl5pPr lvl="4" algn="ctr" rtl="0">
              <a:lnSpc>
                <a:spcPct val="115000"/>
              </a:lnSpc>
              <a:spcBef>
                <a:spcPts val="0"/>
              </a:spcBef>
              <a:spcAft>
                <a:spcPts val="0"/>
              </a:spcAft>
              <a:buSzPts val="1200"/>
              <a:buNone/>
              <a:defRPr/>
            </a:lvl5pPr>
            <a:lvl6pPr lvl="5" algn="ctr" rtl="0">
              <a:lnSpc>
                <a:spcPct val="115000"/>
              </a:lnSpc>
              <a:spcBef>
                <a:spcPts val="0"/>
              </a:spcBef>
              <a:spcAft>
                <a:spcPts val="0"/>
              </a:spcAft>
              <a:buSzPts val="1200"/>
              <a:buNone/>
              <a:defRPr/>
            </a:lvl6pPr>
            <a:lvl7pPr lvl="6" algn="ctr" rtl="0">
              <a:lnSpc>
                <a:spcPct val="115000"/>
              </a:lnSpc>
              <a:spcBef>
                <a:spcPts val="0"/>
              </a:spcBef>
              <a:spcAft>
                <a:spcPts val="0"/>
              </a:spcAft>
              <a:buSzPts val="1200"/>
              <a:buNone/>
              <a:defRPr/>
            </a:lvl7pPr>
            <a:lvl8pPr lvl="7" algn="ctr" rtl="0">
              <a:lnSpc>
                <a:spcPct val="115000"/>
              </a:lnSpc>
              <a:spcBef>
                <a:spcPts val="0"/>
              </a:spcBef>
              <a:spcAft>
                <a:spcPts val="0"/>
              </a:spcAft>
              <a:buSzPts val="1200"/>
              <a:buNone/>
              <a:defRPr/>
            </a:lvl8pPr>
            <a:lvl9pPr lvl="8" algn="ctr" rtl="0">
              <a:lnSpc>
                <a:spcPct val="115000"/>
              </a:lnSpc>
              <a:spcBef>
                <a:spcPts val="0"/>
              </a:spcBef>
              <a:spcAft>
                <a:spcPts val="0"/>
              </a:spcAft>
              <a:buSzPts val="1200"/>
              <a:buNone/>
              <a:defRPr/>
            </a:lvl9pPr>
          </a:lstStyle>
          <a:p>
            <a:endParaRPr/>
          </a:p>
        </p:txBody>
      </p:sp>
      <p:sp>
        <p:nvSpPr>
          <p:cNvPr id="633" name="Google Shape;633;p19"/>
          <p:cNvSpPr txBox="1">
            <a:spLocks noGrp="1"/>
          </p:cNvSpPr>
          <p:nvPr>
            <p:ph type="subTitle" idx="7"/>
          </p:nvPr>
        </p:nvSpPr>
        <p:spPr>
          <a:xfrm>
            <a:off x="1101225" y="1883475"/>
            <a:ext cx="1986000" cy="425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200"/>
              <a:buFont typeface="Poppins"/>
              <a:buNone/>
              <a:defRPr sz="1800" b="1">
                <a:latin typeface="Poppins"/>
                <a:ea typeface="Poppins"/>
                <a:cs typeface="Poppins"/>
                <a:sym typeface="Poppins"/>
              </a:defRPr>
            </a:lvl1pPr>
            <a:lvl2pPr lvl="1" algn="ctr" rtl="0">
              <a:lnSpc>
                <a:spcPct val="115000"/>
              </a:lnSpc>
              <a:spcBef>
                <a:spcPts val="0"/>
              </a:spcBef>
              <a:spcAft>
                <a:spcPts val="0"/>
              </a:spcAft>
              <a:buSzPts val="2200"/>
              <a:buFont typeface="Poppins"/>
              <a:buNone/>
              <a:defRPr sz="2200" b="1">
                <a:latin typeface="Poppins"/>
                <a:ea typeface="Poppins"/>
                <a:cs typeface="Poppins"/>
                <a:sym typeface="Poppins"/>
              </a:defRPr>
            </a:lvl2pPr>
            <a:lvl3pPr lvl="2" algn="ctr" rtl="0">
              <a:lnSpc>
                <a:spcPct val="115000"/>
              </a:lnSpc>
              <a:spcBef>
                <a:spcPts val="0"/>
              </a:spcBef>
              <a:spcAft>
                <a:spcPts val="0"/>
              </a:spcAft>
              <a:buSzPts val="2200"/>
              <a:buFont typeface="Poppins"/>
              <a:buNone/>
              <a:defRPr sz="2200" b="1">
                <a:latin typeface="Poppins"/>
                <a:ea typeface="Poppins"/>
                <a:cs typeface="Poppins"/>
                <a:sym typeface="Poppins"/>
              </a:defRPr>
            </a:lvl3pPr>
            <a:lvl4pPr lvl="3" algn="ctr" rtl="0">
              <a:lnSpc>
                <a:spcPct val="115000"/>
              </a:lnSpc>
              <a:spcBef>
                <a:spcPts val="0"/>
              </a:spcBef>
              <a:spcAft>
                <a:spcPts val="0"/>
              </a:spcAft>
              <a:buSzPts val="2200"/>
              <a:buFont typeface="Poppins"/>
              <a:buNone/>
              <a:defRPr sz="2200" b="1">
                <a:latin typeface="Poppins"/>
                <a:ea typeface="Poppins"/>
                <a:cs typeface="Poppins"/>
                <a:sym typeface="Poppins"/>
              </a:defRPr>
            </a:lvl4pPr>
            <a:lvl5pPr lvl="4" algn="ctr" rtl="0">
              <a:lnSpc>
                <a:spcPct val="115000"/>
              </a:lnSpc>
              <a:spcBef>
                <a:spcPts val="0"/>
              </a:spcBef>
              <a:spcAft>
                <a:spcPts val="0"/>
              </a:spcAft>
              <a:buSzPts val="2200"/>
              <a:buFont typeface="Poppins"/>
              <a:buNone/>
              <a:defRPr sz="2200" b="1">
                <a:latin typeface="Poppins"/>
                <a:ea typeface="Poppins"/>
                <a:cs typeface="Poppins"/>
                <a:sym typeface="Poppins"/>
              </a:defRPr>
            </a:lvl5pPr>
            <a:lvl6pPr lvl="5" algn="ctr" rtl="0">
              <a:lnSpc>
                <a:spcPct val="115000"/>
              </a:lnSpc>
              <a:spcBef>
                <a:spcPts val="0"/>
              </a:spcBef>
              <a:spcAft>
                <a:spcPts val="0"/>
              </a:spcAft>
              <a:buSzPts val="2200"/>
              <a:buFont typeface="Poppins"/>
              <a:buNone/>
              <a:defRPr sz="2200" b="1">
                <a:latin typeface="Poppins"/>
                <a:ea typeface="Poppins"/>
                <a:cs typeface="Poppins"/>
                <a:sym typeface="Poppins"/>
              </a:defRPr>
            </a:lvl6pPr>
            <a:lvl7pPr lvl="6" algn="ctr" rtl="0">
              <a:lnSpc>
                <a:spcPct val="115000"/>
              </a:lnSpc>
              <a:spcBef>
                <a:spcPts val="0"/>
              </a:spcBef>
              <a:spcAft>
                <a:spcPts val="0"/>
              </a:spcAft>
              <a:buSzPts val="2200"/>
              <a:buFont typeface="Poppins"/>
              <a:buNone/>
              <a:defRPr sz="2200" b="1">
                <a:latin typeface="Poppins"/>
                <a:ea typeface="Poppins"/>
                <a:cs typeface="Poppins"/>
                <a:sym typeface="Poppins"/>
              </a:defRPr>
            </a:lvl7pPr>
            <a:lvl8pPr lvl="7" algn="ctr" rtl="0">
              <a:lnSpc>
                <a:spcPct val="115000"/>
              </a:lnSpc>
              <a:spcBef>
                <a:spcPts val="0"/>
              </a:spcBef>
              <a:spcAft>
                <a:spcPts val="0"/>
              </a:spcAft>
              <a:buSzPts val="2200"/>
              <a:buFont typeface="Poppins"/>
              <a:buNone/>
              <a:defRPr sz="2200" b="1">
                <a:latin typeface="Poppins"/>
                <a:ea typeface="Poppins"/>
                <a:cs typeface="Poppins"/>
                <a:sym typeface="Poppins"/>
              </a:defRPr>
            </a:lvl8pPr>
            <a:lvl9pPr lvl="8" algn="ctr" rtl="0">
              <a:lnSpc>
                <a:spcPct val="115000"/>
              </a:lnSpc>
              <a:spcBef>
                <a:spcPts val="0"/>
              </a:spcBef>
              <a:spcAft>
                <a:spcPts val="0"/>
              </a:spcAft>
              <a:buSzPts val="2200"/>
              <a:buFont typeface="Poppins"/>
              <a:buNone/>
              <a:defRPr sz="2200" b="1">
                <a:latin typeface="Poppins"/>
                <a:ea typeface="Poppins"/>
                <a:cs typeface="Poppins"/>
                <a:sym typeface="Poppins"/>
              </a:defRPr>
            </a:lvl9pPr>
          </a:lstStyle>
          <a:p>
            <a:endParaRPr/>
          </a:p>
        </p:txBody>
      </p:sp>
      <p:sp>
        <p:nvSpPr>
          <p:cNvPr id="634" name="Google Shape;634;p19"/>
          <p:cNvSpPr txBox="1">
            <a:spLocks noGrp="1"/>
          </p:cNvSpPr>
          <p:nvPr>
            <p:ph type="subTitle" idx="8"/>
          </p:nvPr>
        </p:nvSpPr>
        <p:spPr>
          <a:xfrm>
            <a:off x="3502797" y="1883475"/>
            <a:ext cx="1986000" cy="425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200"/>
              <a:buFont typeface="Poppins"/>
              <a:buNone/>
              <a:defRPr sz="1800" b="1">
                <a:latin typeface="Poppins"/>
                <a:ea typeface="Poppins"/>
                <a:cs typeface="Poppins"/>
                <a:sym typeface="Poppins"/>
              </a:defRPr>
            </a:lvl1pPr>
            <a:lvl2pPr lvl="1" algn="ctr" rtl="0">
              <a:lnSpc>
                <a:spcPct val="115000"/>
              </a:lnSpc>
              <a:spcBef>
                <a:spcPts val="0"/>
              </a:spcBef>
              <a:spcAft>
                <a:spcPts val="0"/>
              </a:spcAft>
              <a:buSzPts val="2200"/>
              <a:buFont typeface="Poppins"/>
              <a:buNone/>
              <a:defRPr sz="2200" b="1">
                <a:latin typeface="Poppins"/>
                <a:ea typeface="Poppins"/>
                <a:cs typeface="Poppins"/>
                <a:sym typeface="Poppins"/>
              </a:defRPr>
            </a:lvl2pPr>
            <a:lvl3pPr lvl="2" algn="ctr" rtl="0">
              <a:lnSpc>
                <a:spcPct val="115000"/>
              </a:lnSpc>
              <a:spcBef>
                <a:spcPts val="0"/>
              </a:spcBef>
              <a:spcAft>
                <a:spcPts val="0"/>
              </a:spcAft>
              <a:buSzPts val="2200"/>
              <a:buFont typeface="Poppins"/>
              <a:buNone/>
              <a:defRPr sz="2200" b="1">
                <a:latin typeface="Poppins"/>
                <a:ea typeface="Poppins"/>
                <a:cs typeface="Poppins"/>
                <a:sym typeface="Poppins"/>
              </a:defRPr>
            </a:lvl3pPr>
            <a:lvl4pPr lvl="3" algn="ctr" rtl="0">
              <a:lnSpc>
                <a:spcPct val="115000"/>
              </a:lnSpc>
              <a:spcBef>
                <a:spcPts val="0"/>
              </a:spcBef>
              <a:spcAft>
                <a:spcPts val="0"/>
              </a:spcAft>
              <a:buSzPts val="2200"/>
              <a:buFont typeface="Poppins"/>
              <a:buNone/>
              <a:defRPr sz="2200" b="1">
                <a:latin typeface="Poppins"/>
                <a:ea typeface="Poppins"/>
                <a:cs typeface="Poppins"/>
                <a:sym typeface="Poppins"/>
              </a:defRPr>
            </a:lvl4pPr>
            <a:lvl5pPr lvl="4" algn="ctr" rtl="0">
              <a:lnSpc>
                <a:spcPct val="115000"/>
              </a:lnSpc>
              <a:spcBef>
                <a:spcPts val="0"/>
              </a:spcBef>
              <a:spcAft>
                <a:spcPts val="0"/>
              </a:spcAft>
              <a:buSzPts val="2200"/>
              <a:buFont typeface="Poppins"/>
              <a:buNone/>
              <a:defRPr sz="2200" b="1">
                <a:latin typeface="Poppins"/>
                <a:ea typeface="Poppins"/>
                <a:cs typeface="Poppins"/>
                <a:sym typeface="Poppins"/>
              </a:defRPr>
            </a:lvl5pPr>
            <a:lvl6pPr lvl="5" algn="ctr" rtl="0">
              <a:lnSpc>
                <a:spcPct val="115000"/>
              </a:lnSpc>
              <a:spcBef>
                <a:spcPts val="0"/>
              </a:spcBef>
              <a:spcAft>
                <a:spcPts val="0"/>
              </a:spcAft>
              <a:buSzPts val="2200"/>
              <a:buFont typeface="Poppins"/>
              <a:buNone/>
              <a:defRPr sz="2200" b="1">
                <a:latin typeface="Poppins"/>
                <a:ea typeface="Poppins"/>
                <a:cs typeface="Poppins"/>
                <a:sym typeface="Poppins"/>
              </a:defRPr>
            </a:lvl6pPr>
            <a:lvl7pPr lvl="6" algn="ctr" rtl="0">
              <a:lnSpc>
                <a:spcPct val="115000"/>
              </a:lnSpc>
              <a:spcBef>
                <a:spcPts val="0"/>
              </a:spcBef>
              <a:spcAft>
                <a:spcPts val="0"/>
              </a:spcAft>
              <a:buSzPts val="2200"/>
              <a:buFont typeface="Poppins"/>
              <a:buNone/>
              <a:defRPr sz="2200" b="1">
                <a:latin typeface="Poppins"/>
                <a:ea typeface="Poppins"/>
                <a:cs typeface="Poppins"/>
                <a:sym typeface="Poppins"/>
              </a:defRPr>
            </a:lvl7pPr>
            <a:lvl8pPr lvl="7" algn="ctr" rtl="0">
              <a:lnSpc>
                <a:spcPct val="115000"/>
              </a:lnSpc>
              <a:spcBef>
                <a:spcPts val="0"/>
              </a:spcBef>
              <a:spcAft>
                <a:spcPts val="0"/>
              </a:spcAft>
              <a:buSzPts val="2200"/>
              <a:buFont typeface="Poppins"/>
              <a:buNone/>
              <a:defRPr sz="2200" b="1">
                <a:latin typeface="Poppins"/>
                <a:ea typeface="Poppins"/>
                <a:cs typeface="Poppins"/>
                <a:sym typeface="Poppins"/>
              </a:defRPr>
            </a:lvl8pPr>
            <a:lvl9pPr lvl="8" algn="ctr" rtl="0">
              <a:lnSpc>
                <a:spcPct val="115000"/>
              </a:lnSpc>
              <a:spcBef>
                <a:spcPts val="0"/>
              </a:spcBef>
              <a:spcAft>
                <a:spcPts val="0"/>
              </a:spcAft>
              <a:buSzPts val="2200"/>
              <a:buFont typeface="Poppins"/>
              <a:buNone/>
              <a:defRPr sz="2200" b="1">
                <a:latin typeface="Poppins"/>
                <a:ea typeface="Poppins"/>
                <a:cs typeface="Poppins"/>
                <a:sym typeface="Poppins"/>
              </a:defRPr>
            </a:lvl9pPr>
          </a:lstStyle>
          <a:p>
            <a:endParaRPr/>
          </a:p>
        </p:txBody>
      </p:sp>
      <p:sp>
        <p:nvSpPr>
          <p:cNvPr id="635" name="Google Shape;635;p19"/>
          <p:cNvSpPr txBox="1">
            <a:spLocks noGrp="1"/>
          </p:cNvSpPr>
          <p:nvPr>
            <p:ph type="subTitle" idx="9"/>
          </p:nvPr>
        </p:nvSpPr>
        <p:spPr>
          <a:xfrm>
            <a:off x="1101225" y="3718400"/>
            <a:ext cx="1986000" cy="429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200"/>
              <a:buFont typeface="Poppins"/>
              <a:buNone/>
              <a:defRPr sz="1800" b="1">
                <a:latin typeface="Poppins"/>
                <a:ea typeface="Poppins"/>
                <a:cs typeface="Poppins"/>
                <a:sym typeface="Poppins"/>
              </a:defRPr>
            </a:lvl1pPr>
            <a:lvl2pPr lvl="1" algn="ctr" rtl="0">
              <a:lnSpc>
                <a:spcPct val="115000"/>
              </a:lnSpc>
              <a:spcBef>
                <a:spcPts val="0"/>
              </a:spcBef>
              <a:spcAft>
                <a:spcPts val="0"/>
              </a:spcAft>
              <a:buSzPts val="2200"/>
              <a:buFont typeface="Poppins"/>
              <a:buNone/>
              <a:defRPr sz="2200" b="1">
                <a:latin typeface="Poppins"/>
                <a:ea typeface="Poppins"/>
                <a:cs typeface="Poppins"/>
                <a:sym typeface="Poppins"/>
              </a:defRPr>
            </a:lvl2pPr>
            <a:lvl3pPr lvl="2" algn="ctr" rtl="0">
              <a:lnSpc>
                <a:spcPct val="115000"/>
              </a:lnSpc>
              <a:spcBef>
                <a:spcPts val="0"/>
              </a:spcBef>
              <a:spcAft>
                <a:spcPts val="0"/>
              </a:spcAft>
              <a:buSzPts val="2200"/>
              <a:buFont typeface="Poppins"/>
              <a:buNone/>
              <a:defRPr sz="2200" b="1">
                <a:latin typeface="Poppins"/>
                <a:ea typeface="Poppins"/>
                <a:cs typeface="Poppins"/>
                <a:sym typeface="Poppins"/>
              </a:defRPr>
            </a:lvl3pPr>
            <a:lvl4pPr lvl="3" algn="ctr" rtl="0">
              <a:lnSpc>
                <a:spcPct val="115000"/>
              </a:lnSpc>
              <a:spcBef>
                <a:spcPts val="0"/>
              </a:spcBef>
              <a:spcAft>
                <a:spcPts val="0"/>
              </a:spcAft>
              <a:buSzPts val="2200"/>
              <a:buFont typeface="Poppins"/>
              <a:buNone/>
              <a:defRPr sz="2200" b="1">
                <a:latin typeface="Poppins"/>
                <a:ea typeface="Poppins"/>
                <a:cs typeface="Poppins"/>
                <a:sym typeface="Poppins"/>
              </a:defRPr>
            </a:lvl4pPr>
            <a:lvl5pPr lvl="4" algn="ctr" rtl="0">
              <a:lnSpc>
                <a:spcPct val="115000"/>
              </a:lnSpc>
              <a:spcBef>
                <a:spcPts val="0"/>
              </a:spcBef>
              <a:spcAft>
                <a:spcPts val="0"/>
              </a:spcAft>
              <a:buSzPts val="2200"/>
              <a:buFont typeface="Poppins"/>
              <a:buNone/>
              <a:defRPr sz="2200" b="1">
                <a:latin typeface="Poppins"/>
                <a:ea typeface="Poppins"/>
                <a:cs typeface="Poppins"/>
                <a:sym typeface="Poppins"/>
              </a:defRPr>
            </a:lvl5pPr>
            <a:lvl6pPr lvl="5" algn="ctr" rtl="0">
              <a:lnSpc>
                <a:spcPct val="115000"/>
              </a:lnSpc>
              <a:spcBef>
                <a:spcPts val="0"/>
              </a:spcBef>
              <a:spcAft>
                <a:spcPts val="0"/>
              </a:spcAft>
              <a:buSzPts val="2200"/>
              <a:buFont typeface="Poppins"/>
              <a:buNone/>
              <a:defRPr sz="2200" b="1">
                <a:latin typeface="Poppins"/>
                <a:ea typeface="Poppins"/>
                <a:cs typeface="Poppins"/>
                <a:sym typeface="Poppins"/>
              </a:defRPr>
            </a:lvl6pPr>
            <a:lvl7pPr lvl="6" algn="ctr" rtl="0">
              <a:lnSpc>
                <a:spcPct val="115000"/>
              </a:lnSpc>
              <a:spcBef>
                <a:spcPts val="0"/>
              </a:spcBef>
              <a:spcAft>
                <a:spcPts val="0"/>
              </a:spcAft>
              <a:buSzPts val="2200"/>
              <a:buFont typeface="Poppins"/>
              <a:buNone/>
              <a:defRPr sz="2200" b="1">
                <a:latin typeface="Poppins"/>
                <a:ea typeface="Poppins"/>
                <a:cs typeface="Poppins"/>
                <a:sym typeface="Poppins"/>
              </a:defRPr>
            </a:lvl7pPr>
            <a:lvl8pPr lvl="7" algn="ctr" rtl="0">
              <a:lnSpc>
                <a:spcPct val="115000"/>
              </a:lnSpc>
              <a:spcBef>
                <a:spcPts val="0"/>
              </a:spcBef>
              <a:spcAft>
                <a:spcPts val="0"/>
              </a:spcAft>
              <a:buSzPts val="2200"/>
              <a:buFont typeface="Poppins"/>
              <a:buNone/>
              <a:defRPr sz="2200" b="1">
                <a:latin typeface="Poppins"/>
                <a:ea typeface="Poppins"/>
                <a:cs typeface="Poppins"/>
                <a:sym typeface="Poppins"/>
              </a:defRPr>
            </a:lvl8pPr>
            <a:lvl9pPr lvl="8" algn="ctr" rtl="0">
              <a:lnSpc>
                <a:spcPct val="115000"/>
              </a:lnSpc>
              <a:spcBef>
                <a:spcPts val="0"/>
              </a:spcBef>
              <a:spcAft>
                <a:spcPts val="0"/>
              </a:spcAft>
              <a:buSzPts val="2200"/>
              <a:buFont typeface="Poppins"/>
              <a:buNone/>
              <a:defRPr sz="2200" b="1">
                <a:latin typeface="Poppins"/>
                <a:ea typeface="Poppins"/>
                <a:cs typeface="Poppins"/>
                <a:sym typeface="Poppins"/>
              </a:defRPr>
            </a:lvl9pPr>
          </a:lstStyle>
          <a:p>
            <a:endParaRPr/>
          </a:p>
        </p:txBody>
      </p:sp>
      <p:sp>
        <p:nvSpPr>
          <p:cNvPr id="636" name="Google Shape;636;p19"/>
          <p:cNvSpPr txBox="1">
            <a:spLocks noGrp="1"/>
          </p:cNvSpPr>
          <p:nvPr>
            <p:ph type="subTitle" idx="13"/>
          </p:nvPr>
        </p:nvSpPr>
        <p:spPr>
          <a:xfrm>
            <a:off x="3502797" y="3718400"/>
            <a:ext cx="1986000" cy="429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200"/>
              <a:buFont typeface="Poppins"/>
              <a:buNone/>
              <a:defRPr sz="1800" b="1">
                <a:latin typeface="Poppins"/>
                <a:ea typeface="Poppins"/>
                <a:cs typeface="Poppins"/>
                <a:sym typeface="Poppins"/>
              </a:defRPr>
            </a:lvl1pPr>
            <a:lvl2pPr lvl="1" algn="ctr" rtl="0">
              <a:lnSpc>
                <a:spcPct val="115000"/>
              </a:lnSpc>
              <a:spcBef>
                <a:spcPts val="0"/>
              </a:spcBef>
              <a:spcAft>
                <a:spcPts val="0"/>
              </a:spcAft>
              <a:buSzPts val="2200"/>
              <a:buFont typeface="Poppins"/>
              <a:buNone/>
              <a:defRPr sz="2200" b="1">
                <a:latin typeface="Poppins"/>
                <a:ea typeface="Poppins"/>
                <a:cs typeface="Poppins"/>
                <a:sym typeface="Poppins"/>
              </a:defRPr>
            </a:lvl2pPr>
            <a:lvl3pPr lvl="2" algn="ctr" rtl="0">
              <a:lnSpc>
                <a:spcPct val="115000"/>
              </a:lnSpc>
              <a:spcBef>
                <a:spcPts val="0"/>
              </a:spcBef>
              <a:spcAft>
                <a:spcPts val="0"/>
              </a:spcAft>
              <a:buSzPts val="2200"/>
              <a:buFont typeface="Poppins"/>
              <a:buNone/>
              <a:defRPr sz="2200" b="1">
                <a:latin typeface="Poppins"/>
                <a:ea typeface="Poppins"/>
                <a:cs typeface="Poppins"/>
                <a:sym typeface="Poppins"/>
              </a:defRPr>
            </a:lvl3pPr>
            <a:lvl4pPr lvl="3" algn="ctr" rtl="0">
              <a:lnSpc>
                <a:spcPct val="115000"/>
              </a:lnSpc>
              <a:spcBef>
                <a:spcPts val="0"/>
              </a:spcBef>
              <a:spcAft>
                <a:spcPts val="0"/>
              </a:spcAft>
              <a:buSzPts val="2200"/>
              <a:buFont typeface="Poppins"/>
              <a:buNone/>
              <a:defRPr sz="2200" b="1">
                <a:latin typeface="Poppins"/>
                <a:ea typeface="Poppins"/>
                <a:cs typeface="Poppins"/>
                <a:sym typeface="Poppins"/>
              </a:defRPr>
            </a:lvl4pPr>
            <a:lvl5pPr lvl="4" algn="ctr" rtl="0">
              <a:lnSpc>
                <a:spcPct val="115000"/>
              </a:lnSpc>
              <a:spcBef>
                <a:spcPts val="0"/>
              </a:spcBef>
              <a:spcAft>
                <a:spcPts val="0"/>
              </a:spcAft>
              <a:buSzPts val="2200"/>
              <a:buFont typeface="Poppins"/>
              <a:buNone/>
              <a:defRPr sz="2200" b="1">
                <a:latin typeface="Poppins"/>
                <a:ea typeface="Poppins"/>
                <a:cs typeface="Poppins"/>
                <a:sym typeface="Poppins"/>
              </a:defRPr>
            </a:lvl5pPr>
            <a:lvl6pPr lvl="5" algn="ctr" rtl="0">
              <a:lnSpc>
                <a:spcPct val="115000"/>
              </a:lnSpc>
              <a:spcBef>
                <a:spcPts val="0"/>
              </a:spcBef>
              <a:spcAft>
                <a:spcPts val="0"/>
              </a:spcAft>
              <a:buSzPts val="2200"/>
              <a:buFont typeface="Poppins"/>
              <a:buNone/>
              <a:defRPr sz="2200" b="1">
                <a:latin typeface="Poppins"/>
                <a:ea typeface="Poppins"/>
                <a:cs typeface="Poppins"/>
                <a:sym typeface="Poppins"/>
              </a:defRPr>
            </a:lvl6pPr>
            <a:lvl7pPr lvl="6" algn="ctr" rtl="0">
              <a:lnSpc>
                <a:spcPct val="115000"/>
              </a:lnSpc>
              <a:spcBef>
                <a:spcPts val="0"/>
              </a:spcBef>
              <a:spcAft>
                <a:spcPts val="0"/>
              </a:spcAft>
              <a:buSzPts val="2200"/>
              <a:buFont typeface="Poppins"/>
              <a:buNone/>
              <a:defRPr sz="2200" b="1">
                <a:latin typeface="Poppins"/>
                <a:ea typeface="Poppins"/>
                <a:cs typeface="Poppins"/>
                <a:sym typeface="Poppins"/>
              </a:defRPr>
            </a:lvl7pPr>
            <a:lvl8pPr lvl="7" algn="ctr" rtl="0">
              <a:lnSpc>
                <a:spcPct val="115000"/>
              </a:lnSpc>
              <a:spcBef>
                <a:spcPts val="0"/>
              </a:spcBef>
              <a:spcAft>
                <a:spcPts val="0"/>
              </a:spcAft>
              <a:buSzPts val="2200"/>
              <a:buFont typeface="Poppins"/>
              <a:buNone/>
              <a:defRPr sz="2200" b="1">
                <a:latin typeface="Poppins"/>
                <a:ea typeface="Poppins"/>
                <a:cs typeface="Poppins"/>
                <a:sym typeface="Poppins"/>
              </a:defRPr>
            </a:lvl8pPr>
            <a:lvl9pPr lvl="8" algn="ctr" rtl="0">
              <a:lnSpc>
                <a:spcPct val="115000"/>
              </a:lnSpc>
              <a:spcBef>
                <a:spcPts val="0"/>
              </a:spcBef>
              <a:spcAft>
                <a:spcPts val="0"/>
              </a:spcAft>
              <a:buSzPts val="2200"/>
              <a:buFont typeface="Poppins"/>
              <a:buNone/>
              <a:defRPr sz="2200" b="1">
                <a:latin typeface="Poppins"/>
                <a:ea typeface="Poppins"/>
                <a:cs typeface="Poppins"/>
                <a:sym typeface="Poppins"/>
              </a:defRPr>
            </a:lvl9pPr>
          </a:lstStyle>
          <a:p>
            <a:endParaRPr/>
          </a:p>
        </p:txBody>
      </p:sp>
      <p:sp>
        <p:nvSpPr>
          <p:cNvPr id="637" name="Google Shape;637;p19"/>
          <p:cNvSpPr txBox="1">
            <a:spLocks noGrp="1"/>
          </p:cNvSpPr>
          <p:nvPr>
            <p:ph type="subTitle" idx="14"/>
          </p:nvPr>
        </p:nvSpPr>
        <p:spPr>
          <a:xfrm>
            <a:off x="5904375" y="1883475"/>
            <a:ext cx="1986000" cy="425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200"/>
              <a:buFont typeface="Poppins"/>
              <a:buNone/>
              <a:defRPr sz="1800" b="1">
                <a:latin typeface="Poppins"/>
                <a:ea typeface="Poppins"/>
                <a:cs typeface="Poppins"/>
                <a:sym typeface="Poppins"/>
              </a:defRPr>
            </a:lvl1pPr>
            <a:lvl2pPr lvl="1" algn="ctr" rtl="0">
              <a:lnSpc>
                <a:spcPct val="115000"/>
              </a:lnSpc>
              <a:spcBef>
                <a:spcPts val="0"/>
              </a:spcBef>
              <a:spcAft>
                <a:spcPts val="0"/>
              </a:spcAft>
              <a:buSzPts val="2200"/>
              <a:buFont typeface="Poppins"/>
              <a:buNone/>
              <a:defRPr sz="2200" b="1">
                <a:latin typeface="Poppins"/>
                <a:ea typeface="Poppins"/>
                <a:cs typeface="Poppins"/>
                <a:sym typeface="Poppins"/>
              </a:defRPr>
            </a:lvl2pPr>
            <a:lvl3pPr lvl="2" algn="ctr" rtl="0">
              <a:lnSpc>
                <a:spcPct val="115000"/>
              </a:lnSpc>
              <a:spcBef>
                <a:spcPts val="0"/>
              </a:spcBef>
              <a:spcAft>
                <a:spcPts val="0"/>
              </a:spcAft>
              <a:buSzPts val="2200"/>
              <a:buFont typeface="Poppins"/>
              <a:buNone/>
              <a:defRPr sz="2200" b="1">
                <a:latin typeface="Poppins"/>
                <a:ea typeface="Poppins"/>
                <a:cs typeface="Poppins"/>
                <a:sym typeface="Poppins"/>
              </a:defRPr>
            </a:lvl3pPr>
            <a:lvl4pPr lvl="3" algn="ctr" rtl="0">
              <a:lnSpc>
                <a:spcPct val="115000"/>
              </a:lnSpc>
              <a:spcBef>
                <a:spcPts val="0"/>
              </a:spcBef>
              <a:spcAft>
                <a:spcPts val="0"/>
              </a:spcAft>
              <a:buSzPts val="2200"/>
              <a:buFont typeface="Poppins"/>
              <a:buNone/>
              <a:defRPr sz="2200" b="1">
                <a:latin typeface="Poppins"/>
                <a:ea typeface="Poppins"/>
                <a:cs typeface="Poppins"/>
                <a:sym typeface="Poppins"/>
              </a:defRPr>
            </a:lvl4pPr>
            <a:lvl5pPr lvl="4" algn="ctr" rtl="0">
              <a:lnSpc>
                <a:spcPct val="115000"/>
              </a:lnSpc>
              <a:spcBef>
                <a:spcPts val="0"/>
              </a:spcBef>
              <a:spcAft>
                <a:spcPts val="0"/>
              </a:spcAft>
              <a:buSzPts val="2200"/>
              <a:buFont typeface="Poppins"/>
              <a:buNone/>
              <a:defRPr sz="2200" b="1">
                <a:latin typeface="Poppins"/>
                <a:ea typeface="Poppins"/>
                <a:cs typeface="Poppins"/>
                <a:sym typeface="Poppins"/>
              </a:defRPr>
            </a:lvl5pPr>
            <a:lvl6pPr lvl="5" algn="ctr" rtl="0">
              <a:lnSpc>
                <a:spcPct val="115000"/>
              </a:lnSpc>
              <a:spcBef>
                <a:spcPts val="0"/>
              </a:spcBef>
              <a:spcAft>
                <a:spcPts val="0"/>
              </a:spcAft>
              <a:buSzPts val="2200"/>
              <a:buFont typeface="Poppins"/>
              <a:buNone/>
              <a:defRPr sz="2200" b="1">
                <a:latin typeface="Poppins"/>
                <a:ea typeface="Poppins"/>
                <a:cs typeface="Poppins"/>
                <a:sym typeface="Poppins"/>
              </a:defRPr>
            </a:lvl6pPr>
            <a:lvl7pPr lvl="6" algn="ctr" rtl="0">
              <a:lnSpc>
                <a:spcPct val="115000"/>
              </a:lnSpc>
              <a:spcBef>
                <a:spcPts val="0"/>
              </a:spcBef>
              <a:spcAft>
                <a:spcPts val="0"/>
              </a:spcAft>
              <a:buSzPts val="2200"/>
              <a:buFont typeface="Poppins"/>
              <a:buNone/>
              <a:defRPr sz="2200" b="1">
                <a:latin typeface="Poppins"/>
                <a:ea typeface="Poppins"/>
                <a:cs typeface="Poppins"/>
                <a:sym typeface="Poppins"/>
              </a:defRPr>
            </a:lvl7pPr>
            <a:lvl8pPr lvl="7" algn="ctr" rtl="0">
              <a:lnSpc>
                <a:spcPct val="115000"/>
              </a:lnSpc>
              <a:spcBef>
                <a:spcPts val="0"/>
              </a:spcBef>
              <a:spcAft>
                <a:spcPts val="0"/>
              </a:spcAft>
              <a:buSzPts val="2200"/>
              <a:buFont typeface="Poppins"/>
              <a:buNone/>
              <a:defRPr sz="2200" b="1">
                <a:latin typeface="Poppins"/>
                <a:ea typeface="Poppins"/>
                <a:cs typeface="Poppins"/>
                <a:sym typeface="Poppins"/>
              </a:defRPr>
            </a:lvl8pPr>
            <a:lvl9pPr lvl="8" algn="ctr" rtl="0">
              <a:lnSpc>
                <a:spcPct val="115000"/>
              </a:lnSpc>
              <a:spcBef>
                <a:spcPts val="0"/>
              </a:spcBef>
              <a:spcAft>
                <a:spcPts val="0"/>
              </a:spcAft>
              <a:buSzPts val="2200"/>
              <a:buFont typeface="Poppins"/>
              <a:buNone/>
              <a:defRPr sz="2200" b="1">
                <a:latin typeface="Poppins"/>
                <a:ea typeface="Poppins"/>
                <a:cs typeface="Poppins"/>
                <a:sym typeface="Poppins"/>
              </a:defRPr>
            </a:lvl9pPr>
          </a:lstStyle>
          <a:p>
            <a:endParaRPr/>
          </a:p>
        </p:txBody>
      </p:sp>
      <p:sp>
        <p:nvSpPr>
          <p:cNvPr id="638" name="Google Shape;638;p19"/>
          <p:cNvSpPr txBox="1">
            <a:spLocks noGrp="1"/>
          </p:cNvSpPr>
          <p:nvPr>
            <p:ph type="subTitle" idx="15"/>
          </p:nvPr>
        </p:nvSpPr>
        <p:spPr>
          <a:xfrm>
            <a:off x="5904375" y="3718400"/>
            <a:ext cx="1986000" cy="429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200"/>
              <a:buFont typeface="Poppins"/>
              <a:buNone/>
              <a:defRPr sz="1800" b="1">
                <a:latin typeface="Poppins"/>
                <a:ea typeface="Poppins"/>
                <a:cs typeface="Poppins"/>
                <a:sym typeface="Poppins"/>
              </a:defRPr>
            </a:lvl1pPr>
            <a:lvl2pPr lvl="1" algn="ctr" rtl="0">
              <a:lnSpc>
                <a:spcPct val="115000"/>
              </a:lnSpc>
              <a:spcBef>
                <a:spcPts val="0"/>
              </a:spcBef>
              <a:spcAft>
                <a:spcPts val="0"/>
              </a:spcAft>
              <a:buSzPts val="2200"/>
              <a:buFont typeface="Poppins"/>
              <a:buNone/>
              <a:defRPr sz="2200" b="1">
                <a:latin typeface="Poppins"/>
                <a:ea typeface="Poppins"/>
                <a:cs typeface="Poppins"/>
                <a:sym typeface="Poppins"/>
              </a:defRPr>
            </a:lvl2pPr>
            <a:lvl3pPr lvl="2" algn="ctr" rtl="0">
              <a:lnSpc>
                <a:spcPct val="115000"/>
              </a:lnSpc>
              <a:spcBef>
                <a:spcPts val="0"/>
              </a:spcBef>
              <a:spcAft>
                <a:spcPts val="0"/>
              </a:spcAft>
              <a:buSzPts val="2200"/>
              <a:buFont typeface="Poppins"/>
              <a:buNone/>
              <a:defRPr sz="2200" b="1">
                <a:latin typeface="Poppins"/>
                <a:ea typeface="Poppins"/>
                <a:cs typeface="Poppins"/>
                <a:sym typeface="Poppins"/>
              </a:defRPr>
            </a:lvl3pPr>
            <a:lvl4pPr lvl="3" algn="ctr" rtl="0">
              <a:lnSpc>
                <a:spcPct val="115000"/>
              </a:lnSpc>
              <a:spcBef>
                <a:spcPts val="0"/>
              </a:spcBef>
              <a:spcAft>
                <a:spcPts val="0"/>
              </a:spcAft>
              <a:buSzPts val="2200"/>
              <a:buFont typeface="Poppins"/>
              <a:buNone/>
              <a:defRPr sz="2200" b="1">
                <a:latin typeface="Poppins"/>
                <a:ea typeface="Poppins"/>
                <a:cs typeface="Poppins"/>
                <a:sym typeface="Poppins"/>
              </a:defRPr>
            </a:lvl4pPr>
            <a:lvl5pPr lvl="4" algn="ctr" rtl="0">
              <a:lnSpc>
                <a:spcPct val="115000"/>
              </a:lnSpc>
              <a:spcBef>
                <a:spcPts val="0"/>
              </a:spcBef>
              <a:spcAft>
                <a:spcPts val="0"/>
              </a:spcAft>
              <a:buSzPts val="2200"/>
              <a:buFont typeface="Poppins"/>
              <a:buNone/>
              <a:defRPr sz="2200" b="1">
                <a:latin typeface="Poppins"/>
                <a:ea typeface="Poppins"/>
                <a:cs typeface="Poppins"/>
                <a:sym typeface="Poppins"/>
              </a:defRPr>
            </a:lvl5pPr>
            <a:lvl6pPr lvl="5" algn="ctr" rtl="0">
              <a:lnSpc>
                <a:spcPct val="115000"/>
              </a:lnSpc>
              <a:spcBef>
                <a:spcPts val="0"/>
              </a:spcBef>
              <a:spcAft>
                <a:spcPts val="0"/>
              </a:spcAft>
              <a:buSzPts val="2200"/>
              <a:buFont typeface="Poppins"/>
              <a:buNone/>
              <a:defRPr sz="2200" b="1">
                <a:latin typeface="Poppins"/>
                <a:ea typeface="Poppins"/>
                <a:cs typeface="Poppins"/>
                <a:sym typeface="Poppins"/>
              </a:defRPr>
            </a:lvl6pPr>
            <a:lvl7pPr lvl="6" algn="ctr" rtl="0">
              <a:lnSpc>
                <a:spcPct val="115000"/>
              </a:lnSpc>
              <a:spcBef>
                <a:spcPts val="0"/>
              </a:spcBef>
              <a:spcAft>
                <a:spcPts val="0"/>
              </a:spcAft>
              <a:buSzPts val="2200"/>
              <a:buFont typeface="Poppins"/>
              <a:buNone/>
              <a:defRPr sz="2200" b="1">
                <a:latin typeface="Poppins"/>
                <a:ea typeface="Poppins"/>
                <a:cs typeface="Poppins"/>
                <a:sym typeface="Poppins"/>
              </a:defRPr>
            </a:lvl7pPr>
            <a:lvl8pPr lvl="7" algn="ctr" rtl="0">
              <a:lnSpc>
                <a:spcPct val="115000"/>
              </a:lnSpc>
              <a:spcBef>
                <a:spcPts val="0"/>
              </a:spcBef>
              <a:spcAft>
                <a:spcPts val="0"/>
              </a:spcAft>
              <a:buSzPts val="2200"/>
              <a:buFont typeface="Poppins"/>
              <a:buNone/>
              <a:defRPr sz="2200" b="1">
                <a:latin typeface="Poppins"/>
                <a:ea typeface="Poppins"/>
                <a:cs typeface="Poppins"/>
                <a:sym typeface="Poppins"/>
              </a:defRPr>
            </a:lvl8pPr>
            <a:lvl9pPr lvl="8" algn="ctr" rtl="0">
              <a:lnSpc>
                <a:spcPct val="115000"/>
              </a:lnSpc>
              <a:spcBef>
                <a:spcPts val="0"/>
              </a:spcBef>
              <a:spcAft>
                <a:spcPts val="0"/>
              </a:spcAft>
              <a:buSzPts val="2200"/>
              <a:buFont typeface="Poppins"/>
              <a:buNone/>
              <a:defRPr sz="2200" b="1">
                <a:latin typeface="Poppins"/>
                <a:ea typeface="Poppins"/>
                <a:cs typeface="Poppins"/>
                <a:sym typeface="Poppins"/>
              </a:defRPr>
            </a:lvl9pPr>
          </a:lstStyle>
          <a:p>
            <a:endParaRPr/>
          </a:p>
        </p:txBody>
      </p:sp>
      <p:sp>
        <p:nvSpPr>
          <p:cNvPr id="639" name="Google Shape;639;p19"/>
          <p:cNvSpPr/>
          <p:nvPr/>
        </p:nvSpPr>
        <p:spPr>
          <a:xfrm>
            <a:off x="561600" y="381100"/>
            <a:ext cx="158400" cy="1584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ato"/>
              <a:ea typeface="Lato"/>
              <a:cs typeface="Lato"/>
              <a:sym typeface="Lato"/>
            </a:endParaRPr>
          </a:p>
        </p:txBody>
      </p:sp>
      <p:grpSp>
        <p:nvGrpSpPr>
          <p:cNvPr id="640" name="Google Shape;640;p19"/>
          <p:cNvGrpSpPr/>
          <p:nvPr/>
        </p:nvGrpSpPr>
        <p:grpSpPr>
          <a:xfrm rot="-1100723">
            <a:off x="8372475" y="702276"/>
            <a:ext cx="1275708" cy="1494468"/>
            <a:chOff x="2491095" y="3673345"/>
            <a:chExt cx="1370850" cy="1605925"/>
          </a:xfrm>
        </p:grpSpPr>
        <p:sp>
          <p:nvSpPr>
            <p:cNvPr id="641" name="Google Shape;641;p19"/>
            <p:cNvSpPr/>
            <p:nvPr/>
          </p:nvSpPr>
          <p:spPr>
            <a:xfrm>
              <a:off x="2502947" y="4139518"/>
              <a:ext cx="316046" cy="379258"/>
            </a:xfrm>
            <a:custGeom>
              <a:avLst/>
              <a:gdLst/>
              <a:ahLst/>
              <a:cxnLst/>
              <a:rect l="l" t="t" r="r" b="b"/>
              <a:pathLst>
                <a:path w="377" h="453" extrusionOk="0">
                  <a:moveTo>
                    <a:pt x="332" y="453"/>
                  </a:moveTo>
                  <a:cubicBezTo>
                    <a:pt x="39" y="326"/>
                    <a:pt x="0" y="137"/>
                    <a:pt x="19" y="0"/>
                  </a:cubicBezTo>
                  <a:cubicBezTo>
                    <a:pt x="133" y="16"/>
                    <a:pt x="133" y="16"/>
                    <a:pt x="133" y="16"/>
                  </a:cubicBezTo>
                  <a:cubicBezTo>
                    <a:pt x="113" y="159"/>
                    <a:pt x="193" y="267"/>
                    <a:pt x="377" y="347"/>
                  </a:cubicBezTo>
                  <a:cubicBezTo>
                    <a:pt x="332" y="453"/>
                    <a:pt x="332" y="453"/>
                    <a:pt x="332" y="453"/>
                  </a:cubicBezTo>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42" name="Google Shape;642;p19"/>
            <p:cNvSpPr/>
            <p:nvPr/>
          </p:nvSpPr>
          <p:spPr>
            <a:xfrm>
              <a:off x="2491095" y="3790876"/>
              <a:ext cx="297281" cy="376297"/>
            </a:xfrm>
            <a:custGeom>
              <a:avLst/>
              <a:gdLst/>
              <a:ahLst/>
              <a:cxnLst/>
              <a:rect l="l" t="t" r="r" b="b"/>
              <a:pathLst>
                <a:path w="356" h="449" extrusionOk="0">
                  <a:moveTo>
                    <a:pt x="347" y="152"/>
                  </a:moveTo>
                  <a:cubicBezTo>
                    <a:pt x="347" y="152"/>
                    <a:pt x="347" y="152"/>
                    <a:pt x="347" y="152"/>
                  </a:cubicBezTo>
                  <a:cubicBezTo>
                    <a:pt x="318" y="194"/>
                    <a:pt x="256" y="288"/>
                    <a:pt x="217" y="385"/>
                  </a:cubicBezTo>
                  <a:cubicBezTo>
                    <a:pt x="204" y="417"/>
                    <a:pt x="177" y="440"/>
                    <a:pt x="146" y="449"/>
                  </a:cubicBezTo>
                  <a:cubicBezTo>
                    <a:pt x="146" y="449"/>
                    <a:pt x="146" y="449"/>
                    <a:pt x="146" y="449"/>
                  </a:cubicBezTo>
                  <a:cubicBezTo>
                    <a:pt x="177" y="440"/>
                    <a:pt x="204" y="417"/>
                    <a:pt x="217" y="385"/>
                  </a:cubicBezTo>
                  <a:cubicBezTo>
                    <a:pt x="256" y="288"/>
                    <a:pt x="318" y="194"/>
                    <a:pt x="347" y="152"/>
                  </a:cubicBezTo>
                  <a:cubicBezTo>
                    <a:pt x="347" y="152"/>
                    <a:pt x="347" y="152"/>
                    <a:pt x="347" y="152"/>
                  </a:cubicBezTo>
                  <a:moveTo>
                    <a:pt x="347" y="152"/>
                  </a:moveTo>
                  <a:cubicBezTo>
                    <a:pt x="347" y="152"/>
                    <a:pt x="347" y="152"/>
                    <a:pt x="347" y="152"/>
                  </a:cubicBezTo>
                  <a:cubicBezTo>
                    <a:pt x="347" y="152"/>
                    <a:pt x="347" y="152"/>
                    <a:pt x="347" y="152"/>
                  </a:cubicBezTo>
                  <a:moveTo>
                    <a:pt x="348" y="152"/>
                  </a:moveTo>
                  <a:cubicBezTo>
                    <a:pt x="348" y="152"/>
                    <a:pt x="348" y="152"/>
                    <a:pt x="347" y="152"/>
                  </a:cubicBezTo>
                  <a:cubicBezTo>
                    <a:pt x="348" y="152"/>
                    <a:pt x="348" y="152"/>
                    <a:pt x="348" y="152"/>
                  </a:cubicBezTo>
                  <a:moveTo>
                    <a:pt x="348" y="152"/>
                  </a:moveTo>
                  <a:cubicBezTo>
                    <a:pt x="348" y="152"/>
                    <a:pt x="348" y="152"/>
                    <a:pt x="348" y="152"/>
                  </a:cubicBezTo>
                  <a:cubicBezTo>
                    <a:pt x="348" y="152"/>
                    <a:pt x="348" y="152"/>
                    <a:pt x="348" y="152"/>
                  </a:cubicBezTo>
                  <a:moveTo>
                    <a:pt x="345" y="113"/>
                  </a:moveTo>
                  <a:cubicBezTo>
                    <a:pt x="355" y="124"/>
                    <a:pt x="356" y="140"/>
                    <a:pt x="348" y="152"/>
                  </a:cubicBezTo>
                  <a:cubicBezTo>
                    <a:pt x="356" y="140"/>
                    <a:pt x="355" y="125"/>
                    <a:pt x="346" y="114"/>
                  </a:cubicBezTo>
                  <a:cubicBezTo>
                    <a:pt x="345" y="113"/>
                    <a:pt x="345" y="113"/>
                    <a:pt x="345" y="113"/>
                  </a:cubicBezTo>
                  <a:moveTo>
                    <a:pt x="344" y="112"/>
                  </a:moveTo>
                  <a:cubicBezTo>
                    <a:pt x="344" y="112"/>
                    <a:pt x="344" y="113"/>
                    <a:pt x="345" y="113"/>
                  </a:cubicBezTo>
                  <a:cubicBezTo>
                    <a:pt x="346" y="114"/>
                    <a:pt x="346" y="114"/>
                    <a:pt x="346" y="114"/>
                  </a:cubicBezTo>
                  <a:cubicBezTo>
                    <a:pt x="345" y="113"/>
                    <a:pt x="344" y="113"/>
                    <a:pt x="344" y="112"/>
                  </a:cubicBezTo>
                  <a:moveTo>
                    <a:pt x="332" y="100"/>
                  </a:moveTo>
                  <a:cubicBezTo>
                    <a:pt x="332" y="100"/>
                    <a:pt x="332" y="100"/>
                    <a:pt x="332" y="100"/>
                  </a:cubicBezTo>
                  <a:cubicBezTo>
                    <a:pt x="344" y="112"/>
                    <a:pt x="344" y="112"/>
                    <a:pt x="344" y="112"/>
                  </a:cubicBezTo>
                  <a:cubicBezTo>
                    <a:pt x="332" y="100"/>
                    <a:pt x="332" y="100"/>
                    <a:pt x="332" y="100"/>
                  </a:cubicBezTo>
                  <a:moveTo>
                    <a:pt x="218" y="0"/>
                  </a:moveTo>
                  <a:cubicBezTo>
                    <a:pt x="209" y="0"/>
                    <a:pt x="201" y="3"/>
                    <a:pt x="194" y="10"/>
                  </a:cubicBezTo>
                  <a:cubicBezTo>
                    <a:pt x="151" y="59"/>
                    <a:pt x="59" y="174"/>
                    <a:pt x="13" y="312"/>
                  </a:cubicBezTo>
                  <a:cubicBezTo>
                    <a:pt x="0" y="350"/>
                    <a:pt x="10" y="389"/>
                    <a:pt x="34" y="417"/>
                  </a:cubicBezTo>
                  <a:cubicBezTo>
                    <a:pt x="34" y="417"/>
                    <a:pt x="34" y="416"/>
                    <a:pt x="34" y="416"/>
                  </a:cubicBezTo>
                  <a:cubicBezTo>
                    <a:pt x="120" y="428"/>
                    <a:pt x="120" y="428"/>
                    <a:pt x="120" y="428"/>
                  </a:cubicBezTo>
                  <a:cubicBezTo>
                    <a:pt x="125" y="286"/>
                    <a:pt x="244" y="137"/>
                    <a:pt x="303" y="71"/>
                  </a:cubicBezTo>
                  <a:cubicBezTo>
                    <a:pt x="322" y="90"/>
                    <a:pt x="322" y="90"/>
                    <a:pt x="322" y="90"/>
                  </a:cubicBezTo>
                  <a:cubicBezTo>
                    <a:pt x="322" y="90"/>
                    <a:pt x="322" y="90"/>
                    <a:pt x="322" y="90"/>
                  </a:cubicBezTo>
                  <a:cubicBezTo>
                    <a:pt x="290" y="58"/>
                    <a:pt x="290" y="58"/>
                    <a:pt x="290" y="58"/>
                  </a:cubicBezTo>
                  <a:cubicBezTo>
                    <a:pt x="241" y="9"/>
                    <a:pt x="241" y="9"/>
                    <a:pt x="241" y="9"/>
                  </a:cubicBezTo>
                  <a:cubicBezTo>
                    <a:pt x="234" y="3"/>
                    <a:pt x="226" y="0"/>
                    <a:pt x="218" y="0"/>
                  </a:cubicBez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43" name="Google Shape;643;p19"/>
            <p:cNvSpPr/>
            <p:nvPr/>
          </p:nvSpPr>
          <p:spPr>
            <a:xfrm>
              <a:off x="2699488" y="3673345"/>
              <a:ext cx="253825" cy="201481"/>
            </a:xfrm>
            <a:custGeom>
              <a:avLst/>
              <a:gdLst/>
              <a:ahLst/>
              <a:cxnLst/>
              <a:rect l="l" t="t" r="r" b="b"/>
              <a:pathLst>
                <a:path w="303" h="241" extrusionOk="0">
                  <a:moveTo>
                    <a:pt x="82" y="241"/>
                  </a:moveTo>
                  <a:cubicBezTo>
                    <a:pt x="82" y="241"/>
                    <a:pt x="163" y="181"/>
                    <a:pt x="238" y="183"/>
                  </a:cubicBezTo>
                  <a:cubicBezTo>
                    <a:pt x="254" y="183"/>
                    <a:pt x="254" y="173"/>
                    <a:pt x="244" y="162"/>
                  </a:cubicBezTo>
                  <a:cubicBezTo>
                    <a:pt x="235" y="151"/>
                    <a:pt x="214" y="141"/>
                    <a:pt x="190" y="141"/>
                  </a:cubicBezTo>
                  <a:cubicBezTo>
                    <a:pt x="182" y="142"/>
                    <a:pt x="176" y="142"/>
                    <a:pt x="170" y="143"/>
                  </a:cubicBezTo>
                  <a:cubicBezTo>
                    <a:pt x="165" y="144"/>
                    <a:pt x="163" y="138"/>
                    <a:pt x="167" y="135"/>
                  </a:cubicBezTo>
                  <a:cubicBezTo>
                    <a:pt x="287" y="52"/>
                    <a:pt x="287" y="52"/>
                    <a:pt x="287" y="52"/>
                  </a:cubicBezTo>
                  <a:cubicBezTo>
                    <a:pt x="301" y="43"/>
                    <a:pt x="303" y="23"/>
                    <a:pt x="292" y="11"/>
                  </a:cubicBezTo>
                  <a:cubicBezTo>
                    <a:pt x="283" y="2"/>
                    <a:pt x="268" y="0"/>
                    <a:pt x="257" y="7"/>
                  </a:cubicBezTo>
                  <a:cubicBezTo>
                    <a:pt x="167" y="68"/>
                    <a:pt x="167" y="68"/>
                    <a:pt x="167" y="68"/>
                  </a:cubicBezTo>
                  <a:cubicBezTo>
                    <a:pt x="150" y="79"/>
                    <a:pt x="128" y="78"/>
                    <a:pt x="113" y="65"/>
                  </a:cubicBezTo>
                  <a:cubicBezTo>
                    <a:pt x="93" y="48"/>
                    <a:pt x="64" y="52"/>
                    <a:pt x="48" y="72"/>
                  </a:cubicBezTo>
                  <a:cubicBezTo>
                    <a:pt x="32" y="94"/>
                    <a:pt x="12" y="124"/>
                    <a:pt x="0" y="158"/>
                  </a:cubicBezTo>
                  <a:cubicBezTo>
                    <a:pt x="82" y="241"/>
                    <a:pt x="82" y="241"/>
                    <a:pt x="82" y="241"/>
                  </a:cubicBezTo>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44" name="Google Shape;644;p19"/>
            <p:cNvSpPr/>
            <p:nvPr/>
          </p:nvSpPr>
          <p:spPr>
            <a:xfrm>
              <a:off x="2780475" y="3886679"/>
              <a:ext cx="13827" cy="31605"/>
            </a:xfrm>
            <a:custGeom>
              <a:avLst/>
              <a:gdLst/>
              <a:ahLst/>
              <a:cxnLst/>
              <a:rect l="l" t="t" r="r" b="b"/>
              <a:pathLst>
                <a:path w="17" h="38" extrusionOk="0">
                  <a:moveTo>
                    <a:pt x="1" y="38"/>
                  </a:moveTo>
                  <a:cubicBezTo>
                    <a:pt x="1" y="38"/>
                    <a:pt x="1" y="38"/>
                    <a:pt x="1" y="38"/>
                  </a:cubicBezTo>
                  <a:cubicBezTo>
                    <a:pt x="1" y="38"/>
                    <a:pt x="1" y="38"/>
                    <a:pt x="1" y="38"/>
                  </a:cubicBezTo>
                  <a:moveTo>
                    <a:pt x="1" y="38"/>
                  </a:moveTo>
                  <a:cubicBezTo>
                    <a:pt x="1" y="38"/>
                    <a:pt x="1" y="38"/>
                    <a:pt x="1" y="38"/>
                  </a:cubicBezTo>
                  <a:cubicBezTo>
                    <a:pt x="1" y="38"/>
                    <a:pt x="1" y="38"/>
                    <a:pt x="1" y="38"/>
                  </a:cubicBezTo>
                  <a:moveTo>
                    <a:pt x="2" y="38"/>
                  </a:moveTo>
                  <a:cubicBezTo>
                    <a:pt x="2" y="38"/>
                    <a:pt x="2" y="38"/>
                    <a:pt x="2" y="38"/>
                  </a:cubicBezTo>
                  <a:cubicBezTo>
                    <a:pt x="2" y="38"/>
                    <a:pt x="2" y="38"/>
                    <a:pt x="2" y="38"/>
                  </a:cubicBezTo>
                  <a:moveTo>
                    <a:pt x="2" y="38"/>
                  </a:moveTo>
                  <a:cubicBezTo>
                    <a:pt x="2" y="38"/>
                    <a:pt x="2" y="38"/>
                    <a:pt x="2" y="38"/>
                  </a:cubicBezTo>
                  <a:cubicBezTo>
                    <a:pt x="2" y="38"/>
                    <a:pt x="2" y="38"/>
                    <a:pt x="2" y="38"/>
                  </a:cubicBezTo>
                  <a:moveTo>
                    <a:pt x="0" y="0"/>
                  </a:moveTo>
                  <a:cubicBezTo>
                    <a:pt x="0" y="0"/>
                    <a:pt x="0" y="0"/>
                    <a:pt x="0" y="0"/>
                  </a:cubicBezTo>
                  <a:cubicBezTo>
                    <a:pt x="17" y="17"/>
                    <a:pt x="17" y="17"/>
                    <a:pt x="17" y="17"/>
                  </a:cubicBezTo>
                  <a:cubicBezTo>
                    <a:pt x="0" y="0"/>
                    <a:pt x="0" y="0"/>
                    <a:pt x="0" y="0"/>
                  </a:cubicBezTo>
                </a:path>
              </a:pathLst>
            </a:custGeom>
            <a:solidFill>
              <a:srgbClr val="DEDED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45" name="Google Shape;645;p19"/>
            <p:cNvSpPr/>
            <p:nvPr/>
          </p:nvSpPr>
          <p:spPr>
            <a:xfrm>
              <a:off x="2590847" y="3850136"/>
              <a:ext cx="197529" cy="317037"/>
            </a:xfrm>
            <a:custGeom>
              <a:avLst/>
              <a:gdLst/>
              <a:ahLst/>
              <a:cxnLst/>
              <a:rect l="l" t="t" r="r" b="b"/>
              <a:pathLst>
                <a:path w="236" h="378" extrusionOk="0">
                  <a:moveTo>
                    <a:pt x="183" y="0"/>
                  </a:moveTo>
                  <a:cubicBezTo>
                    <a:pt x="124" y="66"/>
                    <a:pt x="5" y="215"/>
                    <a:pt x="0" y="357"/>
                  </a:cubicBezTo>
                  <a:cubicBezTo>
                    <a:pt x="28" y="361"/>
                    <a:pt x="28" y="361"/>
                    <a:pt x="28" y="361"/>
                  </a:cubicBezTo>
                  <a:cubicBezTo>
                    <a:pt x="27" y="367"/>
                    <a:pt x="27" y="373"/>
                    <a:pt x="26" y="378"/>
                  </a:cubicBezTo>
                  <a:cubicBezTo>
                    <a:pt x="57" y="369"/>
                    <a:pt x="84" y="346"/>
                    <a:pt x="97" y="314"/>
                  </a:cubicBezTo>
                  <a:cubicBezTo>
                    <a:pt x="136" y="217"/>
                    <a:pt x="198" y="123"/>
                    <a:pt x="227" y="81"/>
                  </a:cubicBezTo>
                  <a:cubicBezTo>
                    <a:pt x="227" y="81"/>
                    <a:pt x="227" y="81"/>
                    <a:pt x="227" y="81"/>
                  </a:cubicBezTo>
                  <a:cubicBezTo>
                    <a:pt x="227" y="81"/>
                    <a:pt x="227" y="81"/>
                    <a:pt x="227" y="81"/>
                  </a:cubicBezTo>
                  <a:cubicBezTo>
                    <a:pt x="227" y="81"/>
                    <a:pt x="227" y="81"/>
                    <a:pt x="227" y="81"/>
                  </a:cubicBezTo>
                  <a:cubicBezTo>
                    <a:pt x="227" y="81"/>
                    <a:pt x="227" y="81"/>
                    <a:pt x="227" y="81"/>
                  </a:cubicBezTo>
                  <a:cubicBezTo>
                    <a:pt x="228" y="81"/>
                    <a:pt x="228" y="81"/>
                    <a:pt x="228" y="81"/>
                  </a:cubicBezTo>
                  <a:cubicBezTo>
                    <a:pt x="228" y="81"/>
                    <a:pt x="228" y="81"/>
                    <a:pt x="228" y="81"/>
                  </a:cubicBezTo>
                  <a:cubicBezTo>
                    <a:pt x="228" y="81"/>
                    <a:pt x="228" y="81"/>
                    <a:pt x="228" y="81"/>
                  </a:cubicBezTo>
                  <a:cubicBezTo>
                    <a:pt x="228" y="81"/>
                    <a:pt x="228" y="81"/>
                    <a:pt x="228" y="81"/>
                  </a:cubicBezTo>
                  <a:cubicBezTo>
                    <a:pt x="236" y="69"/>
                    <a:pt x="235" y="53"/>
                    <a:pt x="225" y="42"/>
                  </a:cubicBezTo>
                  <a:cubicBezTo>
                    <a:pt x="226" y="43"/>
                    <a:pt x="226" y="43"/>
                    <a:pt x="226" y="43"/>
                  </a:cubicBezTo>
                  <a:cubicBezTo>
                    <a:pt x="226" y="43"/>
                    <a:pt x="226" y="43"/>
                    <a:pt x="226" y="43"/>
                  </a:cubicBezTo>
                  <a:cubicBezTo>
                    <a:pt x="225" y="42"/>
                    <a:pt x="225" y="42"/>
                    <a:pt x="225" y="42"/>
                  </a:cubicBezTo>
                  <a:cubicBezTo>
                    <a:pt x="224" y="42"/>
                    <a:pt x="224" y="41"/>
                    <a:pt x="224" y="41"/>
                  </a:cubicBezTo>
                  <a:cubicBezTo>
                    <a:pt x="224" y="41"/>
                    <a:pt x="224" y="41"/>
                    <a:pt x="224" y="41"/>
                  </a:cubicBezTo>
                  <a:cubicBezTo>
                    <a:pt x="212" y="29"/>
                    <a:pt x="212" y="29"/>
                    <a:pt x="212" y="29"/>
                  </a:cubicBezTo>
                  <a:cubicBezTo>
                    <a:pt x="212" y="29"/>
                    <a:pt x="212" y="29"/>
                    <a:pt x="212" y="29"/>
                  </a:cubicBezTo>
                  <a:cubicBezTo>
                    <a:pt x="202" y="19"/>
                    <a:pt x="202" y="19"/>
                    <a:pt x="202" y="19"/>
                  </a:cubicBezTo>
                  <a:cubicBezTo>
                    <a:pt x="183" y="0"/>
                    <a:pt x="183" y="0"/>
                    <a:pt x="183" y="0"/>
                  </a:cubicBezTo>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46" name="Google Shape;646;p19"/>
            <p:cNvSpPr/>
            <p:nvPr/>
          </p:nvSpPr>
          <p:spPr>
            <a:xfrm>
              <a:off x="2759735" y="3865938"/>
              <a:ext cx="8889" cy="8889"/>
            </a:xfrm>
            <a:custGeom>
              <a:avLst/>
              <a:gdLst/>
              <a:ahLst/>
              <a:cxnLst/>
              <a:rect l="l" t="t" r="r" b="b"/>
              <a:pathLst>
                <a:path w="10" h="10" extrusionOk="0">
                  <a:moveTo>
                    <a:pt x="0" y="0"/>
                  </a:moveTo>
                  <a:cubicBezTo>
                    <a:pt x="10" y="10"/>
                    <a:pt x="10" y="10"/>
                    <a:pt x="10" y="10"/>
                  </a:cubicBezTo>
                  <a:cubicBezTo>
                    <a:pt x="10" y="10"/>
                    <a:pt x="10" y="10"/>
                    <a:pt x="10" y="10"/>
                  </a:cubicBezTo>
                  <a:cubicBezTo>
                    <a:pt x="0" y="0"/>
                    <a:pt x="0" y="0"/>
                    <a:pt x="0" y="0"/>
                  </a:cubicBezTo>
                </a:path>
              </a:pathLst>
            </a:custGeom>
            <a:solidFill>
              <a:srgbClr val="D17A5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47" name="Google Shape;647;p19"/>
            <p:cNvSpPr/>
            <p:nvPr/>
          </p:nvSpPr>
          <p:spPr>
            <a:xfrm>
              <a:off x="3533060" y="4139518"/>
              <a:ext cx="317034" cy="379258"/>
            </a:xfrm>
            <a:custGeom>
              <a:avLst/>
              <a:gdLst/>
              <a:ahLst/>
              <a:cxnLst/>
              <a:rect l="l" t="t" r="r" b="b"/>
              <a:pathLst>
                <a:path w="378" h="453" extrusionOk="0">
                  <a:moveTo>
                    <a:pt x="46" y="453"/>
                  </a:moveTo>
                  <a:cubicBezTo>
                    <a:pt x="0" y="347"/>
                    <a:pt x="0" y="347"/>
                    <a:pt x="0" y="347"/>
                  </a:cubicBezTo>
                  <a:cubicBezTo>
                    <a:pt x="185" y="267"/>
                    <a:pt x="264" y="159"/>
                    <a:pt x="245" y="16"/>
                  </a:cubicBezTo>
                  <a:cubicBezTo>
                    <a:pt x="359" y="0"/>
                    <a:pt x="359" y="0"/>
                    <a:pt x="359" y="0"/>
                  </a:cubicBezTo>
                  <a:cubicBezTo>
                    <a:pt x="378" y="137"/>
                    <a:pt x="339" y="326"/>
                    <a:pt x="46" y="453"/>
                  </a:cubicBezTo>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48" name="Google Shape;648;p19"/>
            <p:cNvSpPr/>
            <p:nvPr/>
          </p:nvSpPr>
          <p:spPr>
            <a:xfrm>
              <a:off x="3609108" y="3790876"/>
              <a:ext cx="252837" cy="358518"/>
            </a:xfrm>
            <a:custGeom>
              <a:avLst/>
              <a:gdLst/>
              <a:ahLst/>
              <a:cxnLst/>
              <a:rect l="l" t="t" r="r" b="b"/>
              <a:pathLst>
                <a:path w="303" h="428" extrusionOk="0">
                  <a:moveTo>
                    <a:pt x="85" y="0"/>
                  </a:moveTo>
                  <a:cubicBezTo>
                    <a:pt x="77" y="0"/>
                    <a:pt x="68" y="3"/>
                    <a:pt x="62" y="9"/>
                  </a:cubicBezTo>
                  <a:cubicBezTo>
                    <a:pt x="13" y="58"/>
                    <a:pt x="13" y="58"/>
                    <a:pt x="13" y="58"/>
                  </a:cubicBezTo>
                  <a:cubicBezTo>
                    <a:pt x="0" y="71"/>
                    <a:pt x="0" y="71"/>
                    <a:pt x="0" y="71"/>
                  </a:cubicBezTo>
                  <a:cubicBezTo>
                    <a:pt x="59" y="137"/>
                    <a:pt x="177" y="286"/>
                    <a:pt x="182" y="428"/>
                  </a:cubicBezTo>
                  <a:cubicBezTo>
                    <a:pt x="269" y="416"/>
                    <a:pt x="269" y="416"/>
                    <a:pt x="269" y="416"/>
                  </a:cubicBezTo>
                  <a:cubicBezTo>
                    <a:pt x="269" y="416"/>
                    <a:pt x="269" y="417"/>
                    <a:pt x="269" y="417"/>
                  </a:cubicBezTo>
                  <a:cubicBezTo>
                    <a:pt x="293" y="389"/>
                    <a:pt x="303" y="350"/>
                    <a:pt x="290" y="312"/>
                  </a:cubicBezTo>
                  <a:cubicBezTo>
                    <a:pt x="244" y="174"/>
                    <a:pt x="152" y="59"/>
                    <a:pt x="108" y="10"/>
                  </a:cubicBezTo>
                  <a:cubicBezTo>
                    <a:pt x="102" y="3"/>
                    <a:pt x="93" y="0"/>
                    <a:pt x="85" y="0"/>
                  </a:cubicBez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49" name="Google Shape;649;p19"/>
            <p:cNvSpPr/>
            <p:nvPr/>
          </p:nvSpPr>
          <p:spPr>
            <a:xfrm>
              <a:off x="3563677" y="3850136"/>
              <a:ext cx="175800" cy="317037"/>
            </a:xfrm>
            <a:custGeom>
              <a:avLst/>
              <a:gdLst/>
              <a:ahLst/>
              <a:cxnLst/>
              <a:rect l="l" t="t" r="r" b="b"/>
              <a:pathLst>
                <a:path w="210" h="379" extrusionOk="0">
                  <a:moveTo>
                    <a:pt x="53" y="0"/>
                  </a:moveTo>
                  <a:cubicBezTo>
                    <a:pt x="13" y="41"/>
                    <a:pt x="13" y="41"/>
                    <a:pt x="13" y="41"/>
                  </a:cubicBezTo>
                  <a:cubicBezTo>
                    <a:pt x="12" y="41"/>
                    <a:pt x="12" y="42"/>
                    <a:pt x="11" y="42"/>
                  </a:cubicBezTo>
                  <a:cubicBezTo>
                    <a:pt x="2" y="53"/>
                    <a:pt x="0" y="69"/>
                    <a:pt x="9" y="81"/>
                  </a:cubicBezTo>
                  <a:cubicBezTo>
                    <a:pt x="38" y="123"/>
                    <a:pt x="101" y="217"/>
                    <a:pt x="139" y="314"/>
                  </a:cubicBezTo>
                  <a:cubicBezTo>
                    <a:pt x="152" y="346"/>
                    <a:pt x="179" y="369"/>
                    <a:pt x="210" y="379"/>
                  </a:cubicBezTo>
                  <a:cubicBezTo>
                    <a:pt x="210" y="378"/>
                    <a:pt x="210" y="378"/>
                    <a:pt x="210" y="378"/>
                  </a:cubicBezTo>
                  <a:cubicBezTo>
                    <a:pt x="179" y="369"/>
                    <a:pt x="153" y="346"/>
                    <a:pt x="140" y="314"/>
                  </a:cubicBezTo>
                  <a:cubicBezTo>
                    <a:pt x="101" y="217"/>
                    <a:pt x="38" y="123"/>
                    <a:pt x="9" y="81"/>
                  </a:cubicBezTo>
                  <a:cubicBezTo>
                    <a:pt x="1" y="69"/>
                    <a:pt x="2" y="52"/>
                    <a:pt x="13" y="41"/>
                  </a:cubicBezTo>
                  <a:cubicBezTo>
                    <a:pt x="54" y="0"/>
                    <a:pt x="54" y="0"/>
                    <a:pt x="54" y="0"/>
                  </a:cubicBezTo>
                  <a:cubicBezTo>
                    <a:pt x="54" y="0"/>
                    <a:pt x="54" y="0"/>
                    <a:pt x="53" y="0"/>
                  </a:cubicBezTo>
                </a:path>
              </a:pathLst>
            </a:custGeom>
            <a:solidFill>
              <a:srgbClr val="DEDED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0" name="Google Shape;650;p19"/>
            <p:cNvSpPr/>
            <p:nvPr/>
          </p:nvSpPr>
          <p:spPr>
            <a:xfrm>
              <a:off x="3739477" y="4167172"/>
              <a:ext cx="4939" cy="988"/>
            </a:xfrm>
            <a:custGeom>
              <a:avLst/>
              <a:gdLst/>
              <a:ahLst/>
              <a:cxnLst/>
              <a:rect l="l" t="t" r="r" b="b"/>
              <a:pathLst>
                <a:path w="6" h="2" extrusionOk="0">
                  <a:moveTo>
                    <a:pt x="0" y="0"/>
                  </a:moveTo>
                  <a:cubicBezTo>
                    <a:pt x="0" y="0"/>
                    <a:pt x="0" y="0"/>
                    <a:pt x="0" y="1"/>
                  </a:cubicBezTo>
                  <a:cubicBezTo>
                    <a:pt x="2" y="1"/>
                    <a:pt x="4" y="1"/>
                    <a:pt x="6" y="2"/>
                  </a:cubicBezTo>
                  <a:cubicBezTo>
                    <a:pt x="4" y="1"/>
                    <a:pt x="2" y="1"/>
                    <a:pt x="0" y="0"/>
                  </a:cubicBezTo>
                </a:path>
              </a:pathLst>
            </a:custGeom>
            <a:solidFill>
              <a:srgbClr val="D17A5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1" name="Google Shape;651;p19"/>
            <p:cNvSpPr/>
            <p:nvPr/>
          </p:nvSpPr>
          <p:spPr>
            <a:xfrm>
              <a:off x="3564664" y="3850136"/>
              <a:ext cx="196541" cy="317037"/>
            </a:xfrm>
            <a:custGeom>
              <a:avLst/>
              <a:gdLst/>
              <a:ahLst/>
              <a:cxnLst/>
              <a:rect l="l" t="t" r="r" b="b"/>
              <a:pathLst>
                <a:path w="235" h="378" extrusionOk="0">
                  <a:moveTo>
                    <a:pt x="53" y="0"/>
                  </a:moveTo>
                  <a:cubicBezTo>
                    <a:pt x="12" y="41"/>
                    <a:pt x="12" y="41"/>
                    <a:pt x="12" y="41"/>
                  </a:cubicBezTo>
                  <a:cubicBezTo>
                    <a:pt x="1" y="52"/>
                    <a:pt x="0" y="69"/>
                    <a:pt x="8" y="81"/>
                  </a:cubicBezTo>
                  <a:cubicBezTo>
                    <a:pt x="37" y="123"/>
                    <a:pt x="100" y="217"/>
                    <a:pt x="139" y="314"/>
                  </a:cubicBezTo>
                  <a:cubicBezTo>
                    <a:pt x="152" y="346"/>
                    <a:pt x="178" y="369"/>
                    <a:pt x="209" y="378"/>
                  </a:cubicBezTo>
                  <a:cubicBezTo>
                    <a:pt x="209" y="373"/>
                    <a:pt x="208" y="367"/>
                    <a:pt x="208" y="361"/>
                  </a:cubicBezTo>
                  <a:cubicBezTo>
                    <a:pt x="235" y="357"/>
                    <a:pt x="235" y="357"/>
                    <a:pt x="235" y="357"/>
                  </a:cubicBezTo>
                  <a:cubicBezTo>
                    <a:pt x="230" y="215"/>
                    <a:pt x="112" y="66"/>
                    <a:pt x="53" y="0"/>
                  </a:cubicBezTo>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2" name="Google Shape;652;p19"/>
            <p:cNvSpPr/>
            <p:nvPr/>
          </p:nvSpPr>
          <p:spPr>
            <a:xfrm>
              <a:off x="3399728" y="3673345"/>
              <a:ext cx="252837" cy="201481"/>
            </a:xfrm>
            <a:custGeom>
              <a:avLst/>
              <a:gdLst/>
              <a:ahLst/>
              <a:cxnLst/>
              <a:rect l="l" t="t" r="r" b="b"/>
              <a:pathLst>
                <a:path w="302" h="241" extrusionOk="0">
                  <a:moveTo>
                    <a:pt x="221" y="241"/>
                  </a:moveTo>
                  <a:cubicBezTo>
                    <a:pt x="221" y="241"/>
                    <a:pt x="140" y="181"/>
                    <a:pt x="65" y="183"/>
                  </a:cubicBezTo>
                  <a:cubicBezTo>
                    <a:pt x="33" y="183"/>
                    <a:pt x="64" y="140"/>
                    <a:pt x="113" y="141"/>
                  </a:cubicBezTo>
                  <a:cubicBezTo>
                    <a:pt x="121" y="142"/>
                    <a:pt x="127" y="142"/>
                    <a:pt x="133" y="143"/>
                  </a:cubicBezTo>
                  <a:cubicBezTo>
                    <a:pt x="138" y="144"/>
                    <a:pt x="140" y="138"/>
                    <a:pt x="136" y="135"/>
                  </a:cubicBezTo>
                  <a:cubicBezTo>
                    <a:pt x="15" y="52"/>
                    <a:pt x="15" y="52"/>
                    <a:pt x="15" y="52"/>
                  </a:cubicBezTo>
                  <a:cubicBezTo>
                    <a:pt x="2" y="43"/>
                    <a:pt x="0" y="23"/>
                    <a:pt x="11" y="11"/>
                  </a:cubicBezTo>
                  <a:cubicBezTo>
                    <a:pt x="20" y="2"/>
                    <a:pt x="35" y="0"/>
                    <a:pt x="46" y="7"/>
                  </a:cubicBezTo>
                  <a:cubicBezTo>
                    <a:pt x="136" y="68"/>
                    <a:pt x="136" y="68"/>
                    <a:pt x="136" y="68"/>
                  </a:cubicBezTo>
                  <a:cubicBezTo>
                    <a:pt x="152" y="79"/>
                    <a:pt x="175" y="78"/>
                    <a:pt x="190" y="65"/>
                  </a:cubicBezTo>
                  <a:cubicBezTo>
                    <a:pt x="210" y="48"/>
                    <a:pt x="239" y="52"/>
                    <a:pt x="255" y="72"/>
                  </a:cubicBezTo>
                  <a:cubicBezTo>
                    <a:pt x="271" y="94"/>
                    <a:pt x="291" y="124"/>
                    <a:pt x="302" y="158"/>
                  </a:cubicBezTo>
                  <a:lnTo>
                    <a:pt x="221" y="241"/>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3" name="Google Shape;653;p19"/>
            <p:cNvSpPr/>
            <p:nvPr/>
          </p:nvSpPr>
          <p:spPr>
            <a:xfrm>
              <a:off x="2686649" y="4330135"/>
              <a:ext cx="199504" cy="328889"/>
            </a:xfrm>
            <a:custGeom>
              <a:avLst/>
              <a:gdLst/>
              <a:ahLst/>
              <a:cxnLst/>
              <a:rect l="l" t="t" r="r" b="b"/>
              <a:pathLst>
                <a:path w="239" h="393" extrusionOk="0">
                  <a:moveTo>
                    <a:pt x="150" y="138"/>
                  </a:moveTo>
                  <a:cubicBezTo>
                    <a:pt x="113" y="225"/>
                    <a:pt x="113" y="225"/>
                    <a:pt x="113" y="225"/>
                  </a:cubicBezTo>
                  <a:cubicBezTo>
                    <a:pt x="77" y="209"/>
                    <a:pt x="45" y="193"/>
                    <a:pt x="17" y="176"/>
                  </a:cubicBezTo>
                  <a:cubicBezTo>
                    <a:pt x="0" y="278"/>
                    <a:pt x="60" y="353"/>
                    <a:pt x="106" y="393"/>
                  </a:cubicBezTo>
                  <a:cubicBezTo>
                    <a:pt x="143" y="170"/>
                    <a:pt x="143" y="170"/>
                    <a:pt x="143" y="170"/>
                  </a:cubicBezTo>
                  <a:cubicBezTo>
                    <a:pt x="145" y="159"/>
                    <a:pt x="147" y="149"/>
                    <a:pt x="150" y="138"/>
                  </a:cubicBezTo>
                  <a:moveTo>
                    <a:pt x="199" y="0"/>
                  </a:moveTo>
                  <a:cubicBezTo>
                    <a:pt x="162" y="0"/>
                    <a:pt x="106" y="11"/>
                    <a:pt x="63" y="69"/>
                  </a:cubicBezTo>
                  <a:cubicBezTo>
                    <a:pt x="90" y="87"/>
                    <a:pt x="121" y="103"/>
                    <a:pt x="156" y="118"/>
                  </a:cubicBezTo>
                  <a:cubicBezTo>
                    <a:pt x="165" y="93"/>
                    <a:pt x="178" y="70"/>
                    <a:pt x="194" y="49"/>
                  </a:cubicBezTo>
                  <a:cubicBezTo>
                    <a:pt x="208" y="31"/>
                    <a:pt x="223" y="17"/>
                    <a:pt x="239" y="5"/>
                  </a:cubicBezTo>
                  <a:cubicBezTo>
                    <a:pt x="239" y="5"/>
                    <a:pt x="223" y="0"/>
                    <a:pt x="199" y="0"/>
                  </a:cubicBezTo>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4" name="Google Shape;654;p19"/>
            <p:cNvSpPr/>
            <p:nvPr/>
          </p:nvSpPr>
          <p:spPr>
            <a:xfrm>
              <a:off x="3466888" y="4330135"/>
              <a:ext cx="199504" cy="328889"/>
            </a:xfrm>
            <a:custGeom>
              <a:avLst/>
              <a:gdLst/>
              <a:ahLst/>
              <a:cxnLst/>
              <a:rect l="l" t="t" r="r" b="b"/>
              <a:pathLst>
                <a:path w="239" h="393" extrusionOk="0">
                  <a:moveTo>
                    <a:pt x="89" y="139"/>
                  </a:moveTo>
                  <a:cubicBezTo>
                    <a:pt x="92" y="149"/>
                    <a:pt x="94" y="159"/>
                    <a:pt x="96" y="170"/>
                  </a:cubicBezTo>
                  <a:cubicBezTo>
                    <a:pt x="133" y="393"/>
                    <a:pt x="133" y="393"/>
                    <a:pt x="133" y="393"/>
                  </a:cubicBezTo>
                  <a:cubicBezTo>
                    <a:pt x="178" y="353"/>
                    <a:pt x="239" y="278"/>
                    <a:pt x="222" y="176"/>
                  </a:cubicBezTo>
                  <a:cubicBezTo>
                    <a:pt x="193" y="193"/>
                    <a:pt x="162" y="209"/>
                    <a:pt x="126" y="225"/>
                  </a:cubicBezTo>
                  <a:cubicBezTo>
                    <a:pt x="89" y="139"/>
                    <a:pt x="89" y="139"/>
                    <a:pt x="89" y="139"/>
                  </a:cubicBezTo>
                  <a:moveTo>
                    <a:pt x="40" y="0"/>
                  </a:moveTo>
                  <a:cubicBezTo>
                    <a:pt x="17" y="0"/>
                    <a:pt x="2" y="4"/>
                    <a:pt x="0" y="5"/>
                  </a:cubicBezTo>
                  <a:cubicBezTo>
                    <a:pt x="16" y="17"/>
                    <a:pt x="31" y="31"/>
                    <a:pt x="44" y="49"/>
                  </a:cubicBezTo>
                  <a:cubicBezTo>
                    <a:pt x="61" y="70"/>
                    <a:pt x="73" y="93"/>
                    <a:pt x="82" y="118"/>
                  </a:cubicBezTo>
                  <a:cubicBezTo>
                    <a:pt x="117" y="103"/>
                    <a:pt x="149" y="87"/>
                    <a:pt x="176" y="69"/>
                  </a:cubicBezTo>
                  <a:cubicBezTo>
                    <a:pt x="133" y="11"/>
                    <a:pt x="77" y="0"/>
                    <a:pt x="40" y="0"/>
                  </a:cubicBezTo>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5" name="Google Shape;655;p19"/>
            <p:cNvSpPr/>
            <p:nvPr/>
          </p:nvSpPr>
          <p:spPr>
            <a:xfrm>
              <a:off x="2868375" y="5012604"/>
              <a:ext cx="615302" cy="266667"/>
            </a:xfrm>
            <a:custGeom>
              <a:avLst/>
              <a:gdLst/>
              <a:ahLst/>
              <a:cxnLst/>
              <a:rect l="l" t="t" r="r" b="b"/>
              <a:pathLst>
                <a:path w="736" h="318" extrusionOk="0">
                  <a:moveTo>
                    <a:pt x="736" y="0"/>
                  </a:moveTo>
                  <a:cubicBezTo>
                    <a:pt x="480" y="257"/>
                    <a:pt x="480" y="257"/>
                    <a:pt x="480" y="257"/>
                  </a:cubicBezTo>
                  <a:cubicBezTo>
                    <a:pt x="418" y="318"/>
                    <a:pt x="318" y="318"/>
                    <a:pt x="257" y="257"/>
                  </a:cubicBezTo>
                  <a:cubicBezTo>
                    <a:pt x="0" y="0"/>
                    <a:pt x="0" y="0"/>
                    <a:pt x="0" y="0"/>
                  </a:cubicBezTo>
                  <a:cubicBezTo>
                    <a:pt x="736" y="0"/>
                    <a:pt x="736" y="0"/>
                    <a:pt x="736" y="0"/>
                  </a:cubicBezTo>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6" name="Google Shape;656;p19"/>
            <p:cNvSpPr/>
            <p:nvPr/>
          </p:nvSpPr>
          <p:spPr>
            <a:xfrm>
              <a:off x="2719241" y="4284703"/>
              <a:ext cx="914560" cy="758517"/>
            </a:xfrm>
            <a:custGeom>
              <a:avLst/>
              <a:gdLst/>
              <a:ahLst/>
              <a:cxnLst/>
              <a:rect l="l" t="t" r="r" b="b"/>
              <a:pathLst>
                <a:path w="1093" h="906" extrusionOk="0">
                  <a:moveTo>
                    <a:pt x="239" y="650"/>
                  </a:moveTo>
                  <a:cubicBezTo>
                    <a:pt x="223" y="650"/>
                    <a:pt x="210" y="637"/>
                    <a:pt x="210" y="621"/>
                  </a:cubicBezTo>
                  <a:cubicBezTo>
                    <a:pt x="210" y="286"/>
                    <a:pt x="210" y="286"/>
                    <a:pt x="210" y="286"/>
                  </a:cubicBezTo>
                  <a:cubicBezTo>
                    <a:pt x="210" y="270"/>
                    <a:pt x="223" y="257"/>
                    <a:pt x="239" y="257"/>
                  </a:cubicBezTo>
                  <a:cubicBezTo>
                    <a:pt x="866" y="257"/>
                    <a:pt x="866" y="257"/>
                    <a:pt x="866" y="257"/>
                  </a:cubicBezTo>
                  <a:cubicBezTo>
                    <a:pt x="882" y="257"/>
                    <a:pt x="895" y="270"/>
                    <a:pt x="895" y="286"/>
                  </a:cubicBezTo>
                  <a:cubicBezTo>
                    <a:pt x="895" y="621"/>
                    <a:pt x="895" y="621"/>
                    <a:pt x="895" y="621"/>
                  </a:cubicBezTo>
                  <a:cubicBezTo>
                    <a:pt x="895" y="637"/>
                    <a:pt x="882" y="650"/>
                    <a:pt x="866" y="650"/>
                  </a:cubicBezTo>
                  <a:cubicBezTo>
                    <a:pt x="239" y="650"/>
                    <a:pt x="239" y="650"/>
                    <a:pt x="239" y="650"/>
                  </a:cubicBezTo>
                  <a:moveTo>
                    <a:pt x="331" y="0"/>
                  </a:moveTo>
                  <a:cubicBezTo>
                    <a:pt x="306" y="5"/>
                    <a:pt x="251" y="19"/>
                    <a:pt x="200" y="59"/>
                  </a:cubicBezTo>
                  <a:cubicBezTo>
                    <a:pt x="200" y="59"/>
                    <a:pt x="200" y="59"/>
                    <a:pt x="200" y="59"/>
                  </a:cubicBezTo>
                  <a:cubicBezTo>
                    <a:pt x="200" y="59"/>
                    <a:pt x="200" y="59"/>
                    <a:pt x="200" y="59"/>
                  </a:cubicBezTo>
                  <a:cubicBezTo>
                    <a:pt x="112" y="481"/>
                    <a:pt x="112" y="481"/>
                    <a:pt x="112" y="481"/>
                  </a:cubicBezTo>
                  <a:cubicBezTo>
                    <a:pt x="112" y="481"/>
                    <a:pt x="92" y="469"/>
                    <a:pt x="67" y="447"/>
                  </a:cubicBezTo>
                  <a:cubicBezTo>
                    <a:pt x="11" y="779"/>
                    <a:pt x="11" y="779"/>
                    <a:pt x="11" y="779"/>
                  </a:cubicBezTo>
                  <a:cubicBezTo>
                    <a:pt x="0" y="846"/>
                    <a:pt x="52" y="906"/>
                    <a:pt x="119" y="906"/>
                  </a:cubicBezTo>
                  <a:cubicBezTo>
                    <a:pt x="214" y="906"/>
                    <a:pt x="214" y="906"/>
                    <a:pt x="214" y="906"/>
                  </a:cubicBezTo>
                  <a:cubicBezTo>
                    <a:pt x="214" y="906"/>
                    <a:pt x="214" y="906"/>
                    <a:pt x="214" y="906"/>
                  </a:cubicBezTo>
                  <a:cubicBezTo>
                    <a:pt x="152" y="906"/>
                    <a:pt x="152" y="906"/>
                    <a:pt x="152" y="906"/>
                  </a:cubicBezTo>
                  <a:cubicBezTo>
                    <a:pt x="143" y="855"/>
                    <a:pt x="143" y="855"/>
                    <a:pt x="143" y="855"/>
                  </a:cubicBezTo>
                  <a:cubicBezTo>
                    <a:pt x="135" y="805"/>
                    <a:pt x="173" y="759"/>
                    <a:pt x="224" y="759"/>
                  </a:cubicBezTo>
                  <a:cubicBezTo>
                    <a:pt x="869" y="759"/>
                    <a:pt x="869" y="759"/>
                    <a:pt x="869" y="759"/>
                  </a:cubicBezTo>
                  <a:cubicBezTo>
                    <a:pt x="919" y="759"/>
                    <a:pt x="958" y="805"/>
                    <a:pt x="950" y="855"/>
                  </a:cubicBezTo>
                  <a:cubicBezTo>
                    <a:pt x="941" y="906"/>
                    <a:pt x="941" y="906"/>
                    <a:pt x="941" y="906"/>
                  </a:cubicBezTo>
                  <a:cubicBezTo>
                    <a:pt x="879" y="906"/>
                    <a:pt x="879" y="906"/>
                    <a:pt x="879" y="906"/>
                  </a:cubicBezTo>
                  <a:cubicBezTo>
                    <a:pt x="879" y="906"/>
                    <a:pt x="879" y="906"/>
                    <a:pt x="879" y="906"/>
                  </a:cubicBezTo>
                  <a:cubicBezTo>
                    <a:pt x="974" y="906"/>
                    <a:pt x="974" y="906"/>
                    <a:pt x="974" y="906"/>
                  </a:cubicBezTo>
                  <a:cubicBezTo>
                    <a:pt x="1041" y="906"/>
                    <a:pt x="1093" y="846"/>
                    <a:pt x="1081" y="779"/>
                  </a:cubicBezTo>
                  <a:cubicBezTo>
                    <a:pt x="1026" y="447"/>
                    <a:pt x="1026" y="447"/>
                    <a:pt x="1026" y="447"/>
                  </a:cubicBezTo>
                  <a:cubicBezTo>
                    <a:pt x="1001" y="469"/>
                    <a:pt x="981" y="481"/>
                    <a:pt x="981" y="481"/>
                  </a:cubicBezTo>
                  <a:cubicBezTo>
                    <a:pt x="893" y="59"/>
                    <a:pt x="893" y="59"/>
                    <a:pt x="893" y="59"/>
                  </a:cubicBezTo>
                  <a:cubicBezTo>
                    <a:pt x="893" y="59"/>
                    <a:pt x="893" y="59"/>
                    <a:pt x="893" y="59"/>
                  </a:cubicBezTo>
                  <a:cubicBezTo>
                    <a:pt x="893" y="59"/>
                    <a:pt x="893" y="59"/>
                    <a:pt x="893" y="59"/>
                  </a:cubicBezTo>
                  <a:cubicBezTo>
                    <a:pt x="842" y="19"/>
                    <a:pt x="787" y="5"/>
                    <a:pt x="762" y="0"/>
                  </a:cubicBezTo>
                  <a:cubicBezTo>
                    <a:pt x="755" y="2"/>
                    <a:pt x="749" y="4"/>
                    <a:pt x="742" y="5"/>
                  </a:cubicBezTo>
                  <a:cubicBezTo>
                    <a:pt x="742" y="5"/>
                    <a:pt x="742" y="5"/>
                    <a:pt x="742" y="6"/>
                  </a:cubicBezTo>
                  <a:cubicBezTo>
                    <a:pt x="742" y="6"/>
                    <a:pt x="742" y="6"/>
                    <a:pt x="742" y="6"/>
                  </a:cubicBezTo>
                  <a:cubicBezTo>
                    <a:pt x="742" y="6"/>
                    <a:pt x="741" y="6"/>
                    <a:pt x="741" y="6"/>
                  </a:cubicBezTo>
                  <a:cubicBezTo>
                    <a:pt x="741" y="6"/>
                    <a:pt x="741" y="6"/>
                    <a:pt x="741" y="6"/>
                  </a:cubicBezTo>
                  <a:cubicBezTo>
                    <a:pt x="724" y="10"/>
                    <a:pt x="705" y="14"/>
                    <a:pt x="686" y="17"/>
                  </a:cubicBezTo>
                  <a:cubicBezTo>
                    <a:pt x="686" y="17"/>
                    <a:pt x="686" y="17"/>
                    <a:pt x="686" y="17"/>
                  </a:cubicBezTo>
                  <a:cubicBezTo>
                    <a:pt x="686" y="17"/>
                    <a:pt x="686" y="17"/>
                    <a:pt x="686" y="17"/>
                  </a:cubicBezTo>
                  <a:cubicBezTo>
                    <a:pt x="685" y="17"/>
                    <a:pt x="685" y="17"/>
                    <a:pt x="685" y="17"/>
                  </a:cubicBezTo>
                  <a:cubicBezTo>
                    <a:pt x="685" y="17"/>
                    <a:pt x="685" y="17"/>
                    <a:pt x="685" y="17"/>
                  </a:cubicBezTo>
                  <a:cubicBezTo>
                    <a:pt x="685" y="17"/>
                    <a:pt x="684" y="17"/>
                    <a:pt x="684" y="17"/>
                  </a:cubicBezTo>
                  <a:cubicBezTo>
                    <a:pt x="684" y="17"/>
                    <a:pt x="684" y="17"/>
                    <a:pt x="684" y="17"/>
                  </a:cubicBezTo>
                  <a:cubicBezTo>
                    <a:pt x="650" y="23"/>
                    <a:pt x="614" y="27"/>
                    <a:pt x="576" y="28"/>
                  </a:cubicBezTo>
                  <a:cubicBezTo>
                    <a:pt x="567" y="29"/>
                    <a:pt x="556" y="29"/>
                    <a:pt x="546" y="29"/>
                  </a:cubicBezTo>
                  <a:cubicBezTo>
                    <a:pt x="533" y="29"/>
                    <a:pt x="520" y="28"/>
                    <a:pt x="506" y="28"/>
                  </a:cubicBezTo>
                  <a:cubicBezTo>
                    <a:pt x="490" y="27"/>
                    <a:pt x="474" y="26"/>
                    <a:pt x="458" y="24"/>
                  </a:cubicBezTo>
                  <a:cubicBezTo>
                    <a:pt x="458" y="24"/>
                    <a:pt x="458" y="24"/>
                    <a:pt x="458" y="24"/>
                  </a:cubicBezTo>
                  <a:cubicBezTo>
                    <a:pt x="457" y="24"/>
                    <a:pt x="457" y="24"/>
                    <a:pt x="457" y="24"/>
                  </a:cubicBezTo>
                  <a:cubicBezTo>
                    <a:pt x="457" y="24"/>
                    <a:pt x="457" y="24"/>
                    <a:pt x="457" y="24"/>
                  </a:cubicBezTo>
                  <a:cubicBezTo>
                    <a:pt x="456" y="24"/>
                    <a:pt x="456" y="24"/>
                    <a:pt x="456" y="24"/>
                  </a:cubicBezTo>
                  <a:cubicBezTo>
                    <a:pt x="411" y="19"/>
                    <a:pt x="369" y="11"/>
                    <a:pt x="331" y="0"/>
                  </a:cubicBezTo>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7" name="Google Shape;657;p19"/>
            <p:cNvSpPr/>
            <p:nvPr/>
          </p:nvSpPr>
          <p:spPr>
            <a:xfrm>
              <a:off x="2775537" y="4334086"/>
              <a:ext cx="110616" cy="353580"/>
            </a:xfrm>
            <a:custGeom>
              <a:avLst/>
              <a:gdLst/>
              <a:ahLst/>
              <a:cxnLst/>
              <a:rect l="l" t="t" r="r" b="b"/>
              <a:pathLst>
                <a:path w="133" h="422" extrusionOk="0">
                  <a:moveTo>
                    <a:pt x="133" y="0"/>
                  </a:moveTo>
                  <a:cubicBezTo>
                    <a:pt x="117" y="12"/>
                    <a:pt x="102" y="26"/>
                    <a:pt x="88" y="44"/>
                  </a:cubicBezTo>
                  <a:cubicBezTo>
                    <a:pt x="72" y="65"/>
                    <a:pt x="59" y="88"/>
                    <a:pt x="50" y="113"/>
                  </a:cubicBezTo>
                  <a:cubicBezTo>
                    <a:pt x="51" y="113"/>
                    <a:pt x="52" y="114"/>
                    <a:pt x="52" y="114"/>
                  </a:cubicBezTo>
                  <a:cubicBezTo>
                    <a:pt x="44" y="133"/>
                    <a:pt x="44" y="133"/>
                    <a:pt x="44" y="133"/>
                  </a:cubicBezTo>
                  <a:cubicBezTo>
                    <a:pt x="41" y="144"/>
                    <a:pt x="39" y="154"/>
                    <a:pt x="37" y="165"/>
                  </a:cubicBezTo>
                  <a:cubicBezTo>
                    <a:pt x="0" y="388"/>
                    <a:pt x="0" y="388"/>
                    <a:pt x="0" y="388"/>
                  </a:cubicBezTo>
                  <a:cubicBezTo>
                    <a:pt x="25" y="410"/>
                    <a:pt x="45" y="422"/>
                    <a:pt x="45" y="422"/>
                  </a:cubicBezTo>
                  <a:cubicBezTo>
                    <a:pt x="133" y="0"/>
                    <a:pt x="133" y="0"/>
                    <a:pt x="133" y="0"/>
                  </a:cubicBezTo>
                  <a:cubicBezTo>
                    <a:pt x="133" y="0"/>
                    <a:pt x="133" y="0"/>
                    <a:pt x="133" y="0"/>
                  </a:cubicBez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8" name="Google Shape;658;p19"/>
            <p:cNvSpPr/>
            <p:nvPr/>
          </p:nvSpPr>
          <p:spPr>
            <a:xfrm>
              <a:off x="2812079" y="4428901"/>
              <a:ext cx="6914" cy="16790"/>
            </a:xfrm>
            <a:custGeom>
              <a:avLst/>
              <a:gdLst/>
              <a:ahLst/>
              <a:cxnLst/>
              <a:rect l="l" t="t" r="r" b="b"/>
              <a:pathLst>
                <a:path w="8" h="20" extrusionOk="0">
                  <a:moveTo>
                    <a:pt x="6" y="0"/>
                  </a:moveTo>
                  <a:cubicBezTo>
                    <a:pt x="4" y="7"/>
                    <a:pt x="2" y="13"/>
                    <a:pt x="0" y="20"/>
                  </a:cubicBezTo>
                  <a:cubicBezTo>
                    <a:pt x="8" y="1"/>
                    <a:pt x="8" y="1"/>
                    <a:pt x="8" y="1"/>
                  </a:cubicBezTo>
                  <a:cubicBezTo>
                    <a:pt x="8" y="1"/>
                    <a:pt x="7" y="0"/>
                    <a:pt x="6" y="0"/>
                  </a:cubicBezTo>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9" name="Google Shape;659;p19"/>
            <p:cNvSpPr/>
            <p:nvPr/>
          </p:nvSpPr>
          <p:spPr>
            <a:xfrm>
              <a:off x="3466888" y="4334086"/>
              <a:ext cx="110616" cy="353580"/>
            </a:xfrm>
            <a:custGeom>
              <a:avLst/>
              <a:gdLst/>
              <a:ahLst/>
              <a:cxnLst/>
              <a:rect l="l" t="t" r="r" b="b"/>
              <a:pathLst>
                <a:path w="133" h="422" extrusionOk="0">
                  <a:moveTo>
                    <a:pt x="0" y="0"/>
                  </a:moveTo>
                  <a:cubicBezTo>
                    <a:pt x="0" y="0"/>
                    <a:pt x="0" y="0"/>
                    <a:pt x="0" y="0"/>
                  </a:cubicBezTo>
                  <a:cubicBezTo>
                    <a:pt x="88" y="422"/>
                    <a:pt x="88" y="422"/>
                    <a:pt x="88" y="422"/>
                  </a:cubicBezTo>
                  <a:cubicBezTo>
                    <a:pt x="88" y="422"/>
                    <a:pt x="108" y="410"/>
                    <a:pt x="133" y="388"/>
                  </a:cubicBezTo>
                  <a:cubicBezTo>
                    <a:pt x="96" y="165"/>
                    <a:pt x="96" y="165"/>
                    <a:pt x="96" y="165"/>
                  </a:cubicBezTo>
                  <a:cubicBezTo>
                    <a:pt x="94" y="154"/>
                    <a:pt x="92" y="144"/>
                    <a:pt x="89" y="134"/>
                  </a:cubicBezTo>
                  <a:cubicBezTo>
                    <a:pt x="80" y="114"/>
                    <a:pt x="80" y="114"/>
                    <a:pt x="80" y="114"/>
                  </a:cubicBezTo>
                  <a:cubicBezTo>
                    <a:pt x="81" y="114"/>
                    <a:pt x="82" y="113"/>
                    <a:pt x="82" y="113"/>
                  </a:cubicBezTo>
                  <a:cubicBezTo>
                    <a:pt x="73" y="88"/>
                    <a:pt x="61" y="65"/>
                    <a:pt x="44" y="44"/>
                  </a:cubicBezTo>
                  <a:cubicBezTo>
                    <a:pt x="31" y="26"/>
                    <a:pt x="16" y="12"/>
                    <a:pt x="0" y="0"/>
                  </a:cubicBez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0" name="Google Shape;660;p19"/>
            <p:cNvSpPr/>
            <p:nvPr/>
          </p:nvSpPr>
          <p:spPr>
            <a:xfrm>
              <a:off x="3533060" y="4428901"/>
              <a:ext cx="7901" cy="17778"/>
            </a:xfrm>
            <a:custGeom>
              <a:avLst/>
              <a:gdLst/>
              <a:ahLst/>
              <a:cxnLst/>
              <a:rect l="l" t="t" r="r" b="b"/>
              <a:pathLst>
                <a:path w="9" h="21" extrusionOk="0">
                  <a:moveTo>
                    <a:pt x="2" y="0"/>
                  </a:moveTo>
                  <a:cubicBezTo>
                    <a:pt x="2" y="0"/>
                    <a:pt x="1" y="1"/>
                    <a:pt x="0" y="1"/>
                  </a:cubicBezTo>
                  <a:cubicBezTo>
                    <a:pt x="9" y="21"/>
                    <a:pt x="9" y="21"/>
                    <a:pt x="9" y="21"/>
                  </a:cubicBezTo>
                  <a:cubicBezTo>
                    <a:pt x="7" y="14"/>
                    <a:pt x="5" y="7"/>
                    <a:pt x="2" y="0"/>
                  </a:cubicBezTo>
                </a:path>
              </a:pathLst>
            </a:custGeom>
            <a:solidFill>
              <a:srgbClr val="E0061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1" name="Google Shape;661;p19"/>
            <p:cNvSpPr/>
            <p:nvPr/>
          </p:nvSpPr>
          <p:spPr>
            <a:xfrm>
              <a:off x="2898005" y="5043221"/>
              <a:ext cx="557100" cy="900"/>
            </a:xfrm>
            <a:prstGeom prst="rect">
              <a:avLst/>
            </a:prstGeom>
            <a:solidFill>
              <a:srgbClr val="E5161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2" name="Google Shape;662;p19"/>
            <p:cNvSpPr/>
            <p:nvPr/>
          </p:nvSpPr>
          <p:spPr>
            <a:xfrm>
              <a:off x="2898005" y="5043221"/>
              <a:ext cx="557100" cy="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3" name="Google Shape;663;p19"/>
            <p:cNvSpPr/>
            <p:nvPr/>
          </p:nvSpPr>
          <p:spPr>
            <a:xfrm>
              <a:off x="2831832" y="4919764"/>
              <a:ext cx="689376" cy="123457"/>
            </a:xfrm>
            <a:custGeom>
              <a:avLst/>
              <a:gdLst/>
              <a:ahLst/>
              <a:cxnLst/>
              <a:rect l="l" t="t" r="r" b="b"/>
              <a:pathLst>
                <a:path w="823" h="147" extrusionOk="0">
                  <a:moveTo>
                    <a:pt x="734" y="0"/>
                  </a:moveTo>
                  <a:cubicBezTo>
                    <a:pt x="89" y="0"/>
                    <a:pt x="89" y="0"/>
                    <a:pt x="89" y="0"/>
                  </a:cubicBezTo>
                  <a:cubicBezTo>
                    <a:pt x="38" y="0"/>
                    <a:pt x="0" y="46"/>
                    <a:pt x="8" y="96"/>
                  </a:cubicBezTo>
                  <a:cubicBezTo>
                    <a:pt x="17" y="147"/>
                    <a:pt x="17" y="147"/>
                    <a:pt x="17" y="147"/>
                  </a:cubicBezTo>
                  <a:cubicBezTo>
                    <a:pt x="79" y="147"/>
                    <a:pt x="79" y="147"/>
                    <a:pt x="79" y="147"/>
                  </a:cubicBezTo>
                  <a:cubicBezTo>
                    <a:pt x="43" y="111"/>
                    <a:pt x="43" y="111"/>
                    <a:pt x="43" y="111"/>
                  </a:cubicBezTo>
                  <a:cubicBezTo>
                    <a:pt x="779" y="111"/>
                    <a:pt x="779" y="111"/>
                    <a:pt x="779" y="111"/>
                  </a:cubicBezTo>
                  <a:cubicBezTo>
                    <a:pt x="744" y="147"/>
                    <a:pt x="744" y="147"/>
                    <a:pt x="744" y="147"/>
                  </a:cubicBezTo>
                  <a:cubicBezTo>
                    <a:pt x="806" y="147"/>
                    <a:pt x="806" y="147"/>
                    <a:pt x="806" y="147"/>
                  </a:cubicBezTo>
                  <a:cubicBezTo>
                    <a:pt x="815" y="96"/>
                    <a:pt x="815" y="96"/>
                    <a:pt x="815" y="96"/>
                  </a:cubicBezTo>
                  <a:cubicBezTo>
                    <a:pt x="823" y="46"/>
                    <a:pt x="784" y="0"/>
                    <a:pt x="734" y="0"/>
                  </a:cubicBezTo>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4" name="Google Shape;664;p19"/>
            <p:cNvSpPr/>
            <p:nvPr/>
          </p:nvSpPr>
          <p:spPr>
            <a:xfrm>
              <a:off x="2868375" y="5012604"/>
              <a:ext cx="615303" cy="30618"/>
            </a:xfrm>
            <a:custGeom>
              <a:avLst/>
              <a:gdLst/>
              <a:ahLst/>
              <a:cxnLst/>
              <a:rect l="l" t="t" r="r" b="b"/>
              <a:pathLst>
                <a:path w="623" h="31" extrusionOk="0">
                  <a:moveTo>
                    <a:pt x="623" y="0"/>
                  </a:moveTo>
                  <a:lnTo>
                    <a:pt x="0" y="0"/>
                  </a:lnTo>
                  <a:lnTo>
                    <a:pt x="30" y="31"/>
                  </a:lnTo>
                  <a:lnTo>
                    <a:pt x="594" y="31"/>
                  </a:lnTo>
                  <a:lnTo>
                    <a:pt x="623" y="0"/>
                  </a:lnTo>
                  <a:close/>
                </a:path>
              </a:pathLst>
            </a:custGeom>
            <a:solidFill>
              <a:srgbClr val="CF5B5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5" name="Google Shape;665;p19"/>
            <p:cNvSpPr/>
            <p:nvPr/>
          </p:nvSpPr>
          <p:spPr>
            <a:xfrm>
              <a:off x="2868375" y="5012604"/>
              <a:ext cx="615303" cy="30618"/>
            </a:xfrm>
            <a:custGeom>
              <a:avLst/>
              <a:gdLst/>
              <a:ahLst/>
              <a:cxnLst/>
              <a:rect l="l" t="t" r="r" b="b"/>
              <a:pathLst>
                <a:path w="623" h="31" extrusionOk="0">
                  <a:moveTo>
                    <a:pt x="623" y="0"/>
                  </a:moveTo>
                  <a:lnTo>
                    <a:pt x="0" y="0"/>
                  </a:lnTo>
                  <a:lnTo>
                    <a:pt x="30" y="31"/>
                  </a:lnTo>
                  <a:lnTo>
                    <a:pt x="594" y="31"/>
                  </a:lnTo>
                  <a:lnTo>
                    <a:pt x="623" y="0"/>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6" name="Google Shape;666;p19"/>
            <p:cNvSpPr/>
            <p:nvPr/>
          </p:nvSpPr>
          <p:spPr>
            <a:xfrm>
              <a:off x="2895042" y="4500012"/>
              <a:ext cx="572833" cy="328889"/>
            </a:xfrm>
            <a:custGeom>
              <a:avLst/>
              <a:gdLst/>
              <a:ahLst/>
              <a:cxnLst/>
              <a:rect l="l" t="t" r="r" b="b"/>
              <a:pathLst>
                <a:path w="685" h="393" extrusionOk="0">
                  <a:moveTo>
                    <a:pt x="0" y="364"/>
                  </a:moveTo>
                  <a:cubicBezTo>
                    <a:pt x="0" y="29"/>
                    <a:pt x="0" y="29"/>
                    <a:pt x="0" y="29"/>
                  </a:cubicBezTo>
                  <a:cubicBezTo>
                    <a:pt x="0" y="13"/>
                    <a:pt x="13" y="0"/>
                    <a:pt x="29" y="0"/>
                  </a:cubicBezTo>
                  <a:cubicBezTo>
                    <a:pt x="656" y="0"/>
                    <a:pt x="656" y="0"/>
                    <a:pt x="656" y="0"/>
                  </a:cubicBezTo>
                  <a:cubicBezTo>
                    <a:pt x="672" y="0"/>
                    <a:pt x="685" y="13"/>
                    <a:pt x="685" y="29"/>
                  </a:cubicBezTo>
                  <a:cubicBezTo>
                    <a:pt x="685" y="364"/>
                    <a:pt x="685" y="364"/>
                    <a:pt x="685" y="364"/>
                  </a:cubicBezTo>
                  <a:cubicBezTo>
                    <a:pt x="685" y="380"/>
                    <a:pt x="672" y="393"/>
                    <a:pt x="656" y="393"/>
                  </a:cubicBezTo>
                  <a:cubicBezTo>
                    <a:pt x="29" y="393"/>
                    <a:pt x="29" y="393"/>
                    <a:pt x="29" y="393"/>
                  </a:cubicBezTo>
                  <a:cubicBezTo>
                    <a:pt x="13" y="393"/>
                    <a:pt x="0" y="380"/>
                    <a:pt x="0" y="364"/>
                  </a:cubicBez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7" name="Google Shape;667;p19"/>
            <p:cNvSpPr/>
            <p:nvPr/>
          </p:nvSpPr>
          <p:spPr>
            <a:xfrm>
              <a:off x="2912819" y="4517790"/>
              <a:ext cx="537279" cy="293333"/>
            </a:xfrm>
            <a:custGeom>
              <a:avLst/>
              <a:gdLst/>
              <a:ahLst/>
              <a:cxnLst/>
              <a:rect l="l" t="t" r="r" b="b"/>
              <a:pathLst>
                <a:path w="642" h="351" extrusionOk="0">
                  <a:moveTo>
                    <a:pt x="0" y="331"/>
                  </a:moveTo>
                  <a:cubicBezTo>
                    <a:pt x="0" y="20"/>
                    <a:pt x="0" y="20"/>
                    <a:pt x="0" y="20"/>
                  </a:cubicBezTo>
                  <a:cubicBezTo>
                    <a:pt x="0" y="9"/>
                    <a:pt x="9" y="0"/>
                    <a:pt x="20" y="0"/>
                  </a:cubicBezTo>
                  <a:cubicBezTo>
                    <a:pt x="622" y="0"/>
                    <a:pt x="622" y="0"/>
                    <a:pt x="622" y="0"/>
                  </a:cubicBezTo>
                  <a:cubicBezTo>
                    <a:pt x="633" y="0"/>
                    <a:pt x="642" y="9"/>
                    <a:pt x="642" y="20"/>
                  </a:cubicBezTo>
                  <a:cubicBezTo>
                    <a:pt x="642" y="331"/>
                    <a:pt x="642" y="331"/>
                    <a:pt x="642" y="331"/>
                  </a:cubicBezTo>
                  <a:cubicBezTo>
                    <a:pt x="642" y="342"/>
                    <a:pt x="633" y="351"/>
                    <a:pt x="622" y="351"/>
                  </a:cubicBezTo>
                  <a:cubicBezTo>
                    <a:pt x="20" y="351"/>
                    <a:pt x="20" y="351"/>
                    <a:pt x="20" y="351"/>
                  </a:cubicBezTo>
                  <a:cubicBezTo>
                    <a:pt x="9" y="351"/>
                    <a:pt x="0" y="342"/>
                    <a:pt x="0" y="331"/>
                  </a:cubicBezTo>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8" name="Google Shape;668;p19"/>
            <p:cNvSpPr/>
            <p:nvPr/>
          </p:nvSpPr>
          <p:spPr>
            <a:xfrm>
              <a:off x="3174545" y="3754333"/>
              <a:ext cx="336787" cy="555060"/>
            </a:xfrm>
            <a:custGeom>
              <a:avLst/>
              <a:gdLst/>
              <a:ahLst/>
              <a:cxnLst/>
              <a:rect l="l" t="t" r="r" b="b"/>
              <a:pathLst>
                <a:path w="402" h="663" extrusionOk="0">
                  <a:moveTo>
                    <a:pt x="33" y="662"/>
                  </a:moveTo>
                  <a:cubicBezTo>
                    <a:pt x="23" y="663"/>
                    <a:pt x="13" y="663"/>
                    <a:pt x="2" y="663"/>
                  </a:cubicBezTo>
                  <a:cubicBezTo>
                    <a:pt x="2" y="663"/>
                    <a:pt x="2" y="663"/>
                    <a:pt x="2" y="663"/>
                  </a:cubicBezTo>
                  <a:cubicBezTo>
                    <a:pt x="12" y="663"/>
                    <a:pt x="23" y="663"/>
                    <a:pt x="32" y="662"/>
                  </a:cubicBezTo>
                  <a:cubicBezTo>
                    <a:pt x="33" y="662"/>
                    <a:pt x="33" y="662"/>
                    <a:pt x="33" y="662"/>
                  </a:cubicBezTo>
                  <a:moveTo>
                    <a:pt x="132" y="653"/>
                  </a:moveTo>
                  <a:cubicBezTo>
                    <a:pt x="132" y="653"/>
                    <a:pt x="132" y="653"/>
                    <a:pt x="131" y="653"/>
                  </a:cubicBezTo>
                  <a:cubicBezTo>
                    <a:pt x="132" y="653"/>
                    <a:pt x="132" y="653"/>
                    <a:pt x="132" y="653"/>
                  </a:cubicBezTo>
                  <a:moveTo>
                    <a:pt x="208" y="637"/>
                  </a:moveTo>
                  <a:cubicBezTo>
                    <a:pt x="184" y="643"/>
                    <a:pt x="159" y="649"/>
                    <a:pt x="132" y="653"/>
                  </a:cubicBezTo>
                  <a:cubicBezTo>
                    <a:pt x="135" y="652"/>
                    <a:pt x="138" y="652"/>
                    <a:pt x="140" y="651"/>
                  </a:cubicBezTo>
                  <a:cubicBezTo>
                    <a:pt x="140" y="651"/>
                    <a:pt x="140" y="651"/>
                    <a:pt x="140" y="651"/>
                  </a:cubicBezTo>
                  <a:cubicBezTo>
                    <a:pt x="140" y="651"/>
                    <a:pt x="141" y="651"/>
                    <a:pt x="141" y="651"/>
                  </a:cubicBezTo>
                  <a:cubicBezTo>
                    <a:pt x="141" y="651"/>
                    <a:pt x="141" y="651"/>
                    <a:pt x="141" y="651"/>
                  </a:cubicBezTo>
                  <a:cubicBezTo>
                    <a:pt x="141" y="651"/>
                    <a:pt x="141" y="651"/>
                    <a:pt x="142" y="651"/>
                  </a:cubicBezTo>
                  <a:cubicBezTo>
                    <a:pt x="142" y="651"/>
                    <a:pt x="142" y="651"/>
                    <a:pt x="142" y="651"/>
                  </a:cubicBezTo>
                  <a:cubicBezTo>
                    <a:pt x="142" y="651"/>
                    <a:pt x="142" y="651"/>
                    <a:pt x="142" y="651"/>
                  </a:cubicBezTo>
                  <a:cubicBezTo>
                    <a:pt x="161" y="648"/>
                    <a:pt x="180" y="644"/>
                    <a:pt x="197" y="640"/>
                  </a:cubicBezTo>
                  <a:cubicBezTo>
                    <a:pt x="197" y="640"/>
                    <a:pt x="197" y="640"/>
                    <a:pt x="197" y="640"/>
                  </a:cubicBezTo>
                  <a:cubicBezTo>
                    <a:pt x="197" y="640"/>
                    <a:pt x="198" y="640"/>
                    <a:pt x="198" y="640"/>
                  </a:cubicBezTo>
                  <a:cubicBezTo>
                    <a:pt x="198" y="640"/>
                    <a:pt x="198" y="640"/>
                    <a:pt x="198" y="640"/>
                  </a:cubicBezTo>
                  <a:cubicBezTo>
                    <a:pt x="198" y="639"/>
                    <a:pt x="198" y="639"/>
                    <a:pt x="198" y="639"/>
                  </a:cubicBezTo>
                  <a:cubicBezTo>
                    <a:pt x="202" y="639"/>
                    <a:pt x="205" y="638"/>
                    <a:pt x="208" y="637"/>
                  </a:cubicBezTo>
                  <a:moveTo>
                    <a:pt x="5" y="0"/>
                  </a:moveTo>
                  <a:cubicBezTo>
                    <a:pt x="55" y="0"/>
                    <a:pt x="100" y="9"/>
                    <a:pt x="138" y="24"/>
                  </a:cubicBezTo>
                  <a:cubicBezTo>
                    <a:pt x="138" y="24"/>
                    <a:pt x="138" y="24"/>
                    <a:pt x="138" y="24"/>
                  </a:cubicBezTo>
                  <a:cubicBezTo>
                    <a:pt x="145" y="27"/>
                    <a:pt x="151" y="29"/>
                    <a:pt x="157" y="32"/>
                  </a:cubicBezTo>
                  <a:cubicBezTo>
                    <a:pt x="157" y="32"/>
                    <a:pt x="157" y="32"/>
                    <a:pt x="157" y="32"/>
                  </a:cubicBezTo>
                  <a:cubicBezTo>
                    <a:pt x="157" y="32"/>
                    <a:pt x="157" y="32"/>
                    <a:pt x="157" y="32"/>
                  </a:cubicBezTo>
                  <a:cubicBezTo>
                    <a:pt x="373" y="134"/>
                    <a:pt x="399" y="442"/>
                    <a:pt x="401" y="486"/>
                  </a:cubicBezTo>
                  <a:cubicBezTo>
                    <a:pt x="401" y="489"/>
                    <a:pt x="402" y="492"/>
                    <a:pt x="401" y="496"/>
                  </a:cubicBezTo>
                  <a:cubicBezTo>
                    <a:pt x="398" y="546"/>
                    <a:pt x="343" y="591"/>
                    <a:pt x="259" y="621"/>
                  </a:cubicBezTo>
                  <a:cubicBezTo>
                    <a:pt x="259" y="621"/>
                    <a:pt x="259" y="621"/>
                    <a:pt x="259" y="621"/>
                  </a:cubicBezTo>
                  <a:cubicBezTo>
                    <a:pt x="246" y="626"/>
                    <a:pt x="232" y="630"/>
                    <a:pt x="218" y="634"/>
                  </a:cubicBezTo>
                  <a:cubicBezTo>
                    <a:pt x="218" y="634"/>
                    <a:pt x="218" y="634"/>
                    <a:pt x="218" y="634"/>
                  </a:cubicBezTo>
                  <a:cubicBezTo>
                    <a:pt x="232" y="630"/>
                    <a:pt x="246" y="626"/>
                    <a:pt x="259" y="621"/>
                  </a:cubicBezTo>
                  <a:cubicBezTo>
                    <a:pt x="343" y="591"/>
                    <a:pt x="398" y="546"/>
                    <a:pt x="401" y="496"/>
                  </a:cubicBezTo>
                  <a:cubicBezTo>
                    <a:pt x="402" y="492"/>
                    <a:pt x="401" y="489"/>
                    <a:pt x="401" y="486"/>
                  </a:cubicBezTo>
                  <a:cubicBezTo>
                    <a:pt x="398" y="433"/>
                    <a:pt x="362" y="2"/>
                    <a:pt x="5" y="0"/>
                  </a:cubicBezTo>
                  <a:moveTo>
                    <a:pt x="0" y="0"/>
                  </a:moveTo>
                  <a:cubicBezTo>
                    <a:pt x="0" y="0"/>
                    <a:pt x="0" y="0"/>
                    <a:pt x="0" y="0"/>
                  </a:cubicBezTo>
                  <a:cubicBezTo>
                    <a:pt x="0" y="0"/>
                    <a:pt x="0" y="0"/>
                    <a:pt x="0" y="0"/>
                  </a:cubicBezTo>
                  <a:moveTo>
                    <a:pt x="4" y="0"/>
                  </a:moveTo>
                  <a:cubicBezTo>
                    <a:pt x="4" y="0"/>
                    <a:pt x="5" y="0"/>
                    <a:pt x="5" y="0"/>
                  </a:cubicBezTo>
                  <a:cubicBezTo>
                    <a:pt x="5" y="0"/>
                    <a:pt x="4" y="0"/>
                    <a:pt x="4" y="0"/>
                  </a:cubicBezTo>
                  <a:moveTo>
                    <a:pt x="1" y="0"/>
                  </a:moveTo>
                  <a:cubicBezTo>
                    <a:pt x="1" y="0"/>
                    <a:pt x="1" y="0"/>
                    <a:pt x="1" y="0"/>
                  </a:cubicBezTo>
                  <a:cubicBezTo>
                    <a:pt x="1" y="0"/>
                    <a:pt x="1" y="0"/>
                    <a:pt x="1" y="0"/>
                  </a:cubicBezTo>
                  <a:moveTo>
                    <a:pt x="4" y="0"/>
                  </a:moveTo>
                  <a:cubicBezTo>
                    <a:pt x="4" y="0"/>
                    <a:pt x="4" y="0"/>
                    <a:pt x="4" y="0"/>
                  </a:cubicBezTo>
                  <a:cubicBezTo>
                    <a:pt x="4" y="0"/>
                    <a:pt x="4" y="0"/>
                    <a:pt x="4" y="0"/>
                  </a:cubicBezTo>
                  <a:moveTo>
                    <a:pt x="2" y="0"/>
                  </a:moveTo>
                  <a:cubicBezTo>
                    <a:pt x="1" y="0"/>
                    <a:pt x="1" y="0"/>
                    <a:pt x="1" y="0"/>
                  </a:cubicBezTo>
                  <a:cubicBezTo>
                    <a:pt x="1" y="0"/>
                    <a:pt x="1" y="0"/>
                    <a:pt x="2" y="0"/>
                  </a:cubicBezTo>
                  <a:moveTo>
                    <a:pt x="3" y="0"/>
                  </a:moveTo>
                  <a:cubicBezTo>
                    <a:pt x="3" y="0"/>
                    <a:pt x="3" y="0"/>
                    <a:pt x="4" y="0"/>
                  </a:cubicBezTo>
                  <a:cubicBezTo>
                    <a:pt x="3" y="0"/>
                    <a:pt x="3" y="0"/>
                    <a:pt x="3" y="0"/>
                  </a:cubicBezTo>
                  <a:moveTo>
                    <a:pt x="2" y="0"/>
                  </a:moveTo>
                  <a:cubicBezTo>
                    <a:pt x="2" y="0"/>
                    <a:pt x="2" y="0"/>
                    <a:pt x="2" y="0"/>
                  </a:cubicBezTo>
                  <a:cubicBezTo>
                    <a:pt x="2" y="0"/>
                    <a:pt x="2" y="0"/>
                    <a:pt x="2" y="0"/>
                  </a:cubicBezTo>
                  <a:moveTo>
                    <a:pt x="2" y="0"/>
                  </a:moveTo>
                  <a:cubicBezTo>
                    <a:pt x="2" y="0"/>
                    <a:pt x="2" y="0"/>
                    <a:pt x="2" y="0"/>
                  </a:cubicBezTo>
                  <a:cubicBezTo>
                    <a:pt x="3" y="0"/>
                    <a:pt x="3" y="0"/>
                    <a:pt x="3" y="0"/>
                  </a:cubicBezTo>
                  <a:cubicBezTo>
                    <a:pt x="3" y="0"/>
                    <a:pt x="3" y="0"/>
                    <a:pt x="2" y="0"/>
                  </a:cubicBezTo>
                </a:path>
              </a:pathLst>
            </a:custGeom>
            <a:solidFill>
              <a:srgbClr val="66248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9" name="Google Shape;669;p19"/>
            <p:cNvSpPr/>
            <p:nvPr/>
          </p:nvSpPr>
          <p:spPr>
            <a:xfrm>
              <a:off x="3201211" y="4284703"/>
              <a:ext cx="156048" cy="23704"/>
            </a:xfrm>
            <a:custGeom>
              <a:avLst/>
              <a:gdLst/>
              <a:ahLst/>
              <a:cxnLst/>
              <a:rect l="l" t="t" r="r" b="b"/>
              <a:pathLst>
                <a:path w="186" h="28" extrusionOk="0">
                  <a:moveTo>
                    <a:pt x="108" y="17"/>
                  </a:moveTo>
                  <a:cubicBezTo>
                    <a:pt x="106" y="18"/>
                    <a:pt x="103" y="18"/>
                    <a:pt x="100" y="19"/>
                  </a:cubicBezTo>
                  <a:cubicBezTo>
                    <a:pt x="100" y="19"/>
                    <a:pt x="100" y="19"/>
                    <a:pt x="100" y="19"/>
                  </a:cubicBezTo>
                  <a:cubicBezTo>
                    <a:pt x="100" y="19"/>
                    <a:pt x="100" y="19"/>
                    <a:pt x="99" y="19"/>
                  </a:cubicBezTo>
                  <a:cubicBezTo>
                    <a:pt x="68" y="24"/>
                    <a:pt x="35" y="27"/>
                    <a:pt x="1" y="28"/>
                  </a:cubicBezTo>
                  <a:cubicBezTo>
                    <a:pt x="1" y="28"/>
                    <a:pt x="1" y="28"/>
                    <a:pt x="0" y="28"/>
                  </a:cubicBezTo>
                  <a:cubicBezTo>
                    <a:pt x="38" y="27"/>
                    <a:pt x="74" y="23"/>
                    <a:pt x="108" y="17"/>
                  </a:cubicBezTo>
                  <a:moveTo>
                    <a:pt x="109" y="17"/>
                  </a:moveTo>
                  <a:cubicBezTo>
                    <a:pt x="109" y="17"/>
                    <a:pt x="108" y="17"/>
                    <a:pt x="108" y="17"/>
                  </a:cubicBezTo>
                  <a:cubicBezTo>
                    <a:pt x="108" y="17"/>
                    <a:pt x="109" y="17"/>
                    <a:pt x="109" y="17"/>
                  </a:cubicBezTo>
                  <a:moveTo>
                    <a:pt x="110" y="17"/>
                  </a:moveTo>
                  <a:cubicBezTo>
                    <a:pt x="109" y="17"/>
                    <a:pt x="109" y="17"/>
                    <a:pt x="109" y="17"/>
                  </a:cubicBezTo>
                  <a:cubicBezTo>
                    <a:pt x="109" y="17"/>
                    <a:pt x="109" y="17"/>
                    <a:pt x="110" y="17"/>
                  </a:cubicBezTo>
                  <a:moveTo>
                    <a:pt x="110" y="17"/>
                  </a:moveTo>
                  <a:cubicBezTo>
                    <a:pt x="110" y="17"/>
                    <a:pt x="110" y="17"/>
                    <a:pt x="110" y="17"/>
                  </a:cubicBezTo>
                  <a:cubicBezTo>
                    <a:pt x="110" y="17"/>
                    <a:pt x="110" y="17"/>
                    <a:pt x="110" y="17"/>
                  </a:cubicBezTo>
                  <a:moveTo>
                    <a:pt x="165" y="6"/>
                  </a:moveTo>
                  <a:cubicBezTo>
                    <a:pt x="165" y="6"/>
                    <a:pt x="165" y="6"/>
                    <a:pt x="165" y="6"/>
                  </a:cubicBezTo>
                  <a:cubicBezTo>
                    <a:pt x="165" y="6"/>
                    <a:pt x="165" y="6"/>
                    <a:pt x="165" y="6"/>
                  </a:cubicBezTo>
                  <a:moveTo>
                    <a:pt x="166" y="6"/>
                  </a:moveTo>
                  <a:cubicBezTo>
                    <a:pt x="166" y="6"/>
                    <a:pt x="166" y="6"/>
                    <a:pt x="166" y="6"/>
                  </a:cubicBezTo>
                  <a:cubicBezTo>
                    <a:pt x="166" y="6"/>
                    <a:pt x="166" y="6"/>
                    <a:pt x="166" y="6"/>
                  </a:cubicBezTo>
                  <a:moveTo>
                    <a:pt x="186" y="0"/>
                  </a:moveTo>
                  <a:cubicBezTo>
                    <a:pt x="183" y="1"/>
                    <a:pt x="179" y="2"/>
                    <a:pt x="176" y="3"/>
                  </a:cubicBezTo>
                  <a:cubicBezTo>
                    <a:pt x="173" y="4"/>
                    <a:pt x="170" y="5"/>
                    <a:pt x="166" y="5"/>
                  </a:cubicBezTo>
                  <a:cubicBezTo>
                    <a:pt x="173" y="4"/>
                    <a:pt x="179" y="2"/>
                    <a:pt x="186" y="0"/>
                  </a:cubicBezTo>
                  <a:cubicBezTo>
                    <a:pt x="186" y="0"/>
                    <a:pt x="186" y="0"/>
                    <a:pt x="186" y="0"/>
                  </a:cubicBezTo>
                </a:path>
              </a:pathLst>
            </a:custGeom>
            <a:solidFill>
              <a:srgbClr val="510A8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0" name="Google Shape;670;p19"/>
            <p:cNvSpPr/>
            <p:nvPr/>
          </p:nvSpPr>
          <p:spPr>
            <a:xfrm>
              <a:off x="3004670" y="3754333"/>
              <a:ext cx="169875" cy="52346"/>
            </a:xfrm>
            <a:custGeom>
              <a:avLst/>
              <a:gdLst/>
              <a:ahLst/>
              <a:cxnLst/>
              <a:rect l="l" t="t" r="r" b="b"/>
              <a:pathLst>
                <a:path w="203" h="63" extrusionOk="0">
                  <a:moveTo>
                    <a:pt x="0" y="63"/>
                  </a:moveTo>
                  <a:cubicBezTo>
                    <a:pt x="0" y="63"/>
                    <a:pt x="0" y="63"/>
                    <a:pt x="0" y="63"/>
                  </a:cubicBezTo>
                  <a:cubicBezTo>
                    <a:pt x="0" y="63"/>
                    <a:pt x="0" y="63"/>
                    <a:pt x="0" y="63"/>
                  </a:cubicBezTo>
                  <a:moveTo>
                    <a:pt x="55" y="30"/>
                  </a:moveTo>
                  <a:cubicBezTo>
                    <a:pt x="35" y="40"/>
                    <a:pt x="17" y="50"/>
                    <a:pt x="0" y="62"/>
                  </a:cubicBezTo>
                  <a:cubicBezTo>
                    <a:pt x="16" y="51"/>
                    <a:pt x="33" y="41"/>
                    <a:pt x="51" y="32"/>
                  </a:cubicBezTo>
                  <a:cubicBezTo>
                    <a:pt x="51" y="32"/>
                    <a:pt x="51" y="32"/>
                    <a:pt x="51" y="32"/>
                  </a:cubicBezTo>
                  <a:cubicBezTo>
                    <a:pt x="51" y="32"/>
                    <a:pt x="51" y="32"/>
                    <a:pt x="51" y="32"/>
                  </a:cubicBezTo>
                  <a:cubicBezTo>
                    <a:pt x="52" y="32"/>
                    <a:pt x="54" y="31"/>
                    <a:pt x="55" y="30"/>
                  </a:cubicBezTo>
                  <a:moveTo>
                    <a:pt x="68" y="25"/>
                  </a:moveTo>
                  <a:cubicBezTo>
                    <a:pt x="67" y="25"/>
                    <a:pt x="65" y="26"/>
                    <a:pt x="64" y="27"/>
                  </a:cubicBezTo>
                  <a:cubicBezTo>
                    <a:pt x="65" y="26"/>
                    <a:pt x="67" y="25"/>
                    <a:pt x="68" y="25"/>
                  </a:cubicBezTo>
                  <a:moveTo>
                    <a:pt x="203" y="0"/>
                  </a:moveTo>
                  <a:cubicBezTo>
                    <a:pt x="203" y="0"/>
                    <a:pt x="203" y="0"/>
                    <a:pt x="203" y="0"/>
                  </a:cubicBezTo>
                  <a:cubicBezTo>
                    <a:pt x="203" y="0"/>
                    <a:pt x="203" y="0"/>
                    <a:pt x="203" y="0"/>
                  </a:cubicBezTo>
                </a:path>
              </a:pathLst>
            </a:custGeom>
            <a:solidFill>
              <a:srgbClr val="66248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1" name="Google Shape;671;p19"/>
            <p:cNvSpPr/>
            <p:nvPr/>
          </p:nvSpPr>
          <p:spPr>
            <a:xfrm>
              <a:off x="2842697" y="3754333"/>
              <a:ext cx="335800" cy="555060"/>
            </a:xfrm>
            <a:custGeom>
              <a:avLst/>
              <a:gdLst/>
              <a:ahLst/>
              <a:cxnLst/>
              <a:rect l="l" t="t" r="r" b="b"/>
              <a:pathLst>
                <a:path w="402" h="663" extrusionOk="0">
                  <a:moveTo>
                    <a:pt x="356" y="662"/>
                  </a:moveTo>
                  <a:cubicBezTo>
                    <a:pt x="357" y="662"/>
                    <a:pt x="358" y="662"/>
                    <a:pt x="359" y="662"/>
                  </a:cubicBezTo>
                  <a:cubicBezTo>
                    <a:pt x="373" y="662"/>
                    <a:pt x="386" y="663"/>
                    <a:pt x="399" y="663"/>
                  </a:cubicBezTo>
                  <a:cubicBezTo>
                    <a:pt x="399" y="663"/>
                    <a:pt x="399" y="663"/>
                    <a:pt x="399" y="663"/>
                  </a:cubicBezTo>
                  <a:cubicBezTo>
                    <a:pt x="385" y="663"/>
                    <a:pt x="370" y="662"/>
                    <a:pt x="356" y="662"/>
                  </a:cubicBezTo>
                  <a:moveTo>
                    <a:pt x="355" y="662"/>
                  </a:moveTo>
                  <a:cubicBezTo>
                    <a:pt x="355" y="662"/>
                    <a:pt x="356" y="662"/>
                    <a:pt x="356" y="662"/>
                  </a:cubicBezTo>
                  <a:cubicBezTo>
                    <a:pt x="356" y="662"/>
                    <a:pt x="355" y="662"/>
                    <a:pt x="355" y="662"/>
                  </a:cubicBezTo>
                  <a:moveTo>
                    <a:pt x="354" y="661"/>
                  </a:moveTo>
                  <a:cubicBezTo>
                    <a:pt x="354" y="661"/>
                    <a:pt x="354" y="661"/>
                    <a:pt x="354" y="661"/>
                  </a:cubicBezTo>
                  <a:cubicBezTo>
                    <a:pt x="354" y="661"/>
                    <a:pt x="354" y="661"/>
                    <a:pt x="354" y="661"/>
                  </a:cubicBezTo>
                  <a:moveTo>
                    <a:pt x="353" y="661"/>
                  </a:moveTo>
                  <a:cubicBezTo>
                    <a:pt x="353" y="661"/>
                    <a:pt x="353" y="661"/>
                    <a:pt x="353" y="661"/>
                  </a:cubicBezTo>
                  <a:cubicBezTo>
                    <a:pt x="353" y="661"/>
                    <a:pt x="353" y="661"/>
                    <a:pt x="353" y="661"/>
                  </a:cubicBezTo>
                  <a:moveTo>
                    <a:pt x="324" y="659"/>
                  </a:moveTo>
                  <a:cubicBezTo>
                    <a:pt x="324" y="659"/>
                    <a:pt x="324" y="659"/>
                    <a:pt x="324" y="659"/>
                  </a:cubicBezTo>
                  <a:cubicBezTo>
                    <a:pt x="324" y="659"/>
                    <a:pt x="324" y="659"/>
                    <a:pt x="324" y="659"/>
                  </a:cubicBezTo>
                  <a:moveTo>
                    <a:pt x="323" y="659"/>
                  </a:moveTo>
                  <a:cubicBezTo>
                    <a:pt x="323" y="659"/>
                    <a:pt x="323" y="659"/>
                    <a:pt x="323" y="659"/>
                  </a:cubicBezTo>
                  <a:cubicBezTo>
                    <a:pt x="323" y="659"/>
                    <a:pt x="323" y="659"/>
                    <a:pt x="323" y="659"/>
                  </a:cubicBezTo>
                  <a:moveTo>
                    <a:pt x="321" y="659"/>
                  </a:moveTo>
                  <a:cubicBezTo>
                    <a:pt x="321" y="659"/>
                    <a:pt x="322" y="659"/>
                    <a:pt x="322" y="659"/>
                  </a:cubicBezTo>
                  <a:cubicBezTo>
                    <a:pt x="322" y="659"/>
                    <a:pt x="321" y="659"/>
                    <a:pt x="321" y="659"/>
                  </a:cubicBezTo>
                  <a:moveTo>
                    <a:pt x="194" y="63"/>
                  </a:moveTo>
                  <a:cubicBezTo>
                    <a:pt x="25" y="185"/>
                    <a:pt x="3" y="446"/>
                    <a:pt x="1" y="486"/>
                  </a:cubicBezTo>
                  <a:cubicBezTo>
                    <a:pt x="0" y="489"/>
                    <a:pt x="0" y="492"/>
                    <a:pt x="0" y="496"/>
                  </a:cubicBezTo>
                  <a:cubicBezTo>
                    <a:pt x="4" y="546"/>
                    <a:pt x="59" y="591"/>
                    <a:pt x="143" y="621"/>
                  </a:cubicBezTo>
                  <a:cubicBezTo>
                    <a:pt x="191" y="639"/>
                    <a:pt x="247" y="651"/>
                    <a:pt x="309" y="658"/>
                  </a:cubicBezTo>
                  <a:cubicBezTo>
                    <a:pt x="309" y="658"/>
                    <a:pt x="309" y="658"/>
                    <a:pt x="310" y="658"/>
                  </a:cubicBezTo>
                  <a:cubicBezTo>
                    <a:pt x="310" y="658"/>
                    <a:pt x="310" y="658"/>
                    <a:pt x="310" y="658"/>
                  </a:cubicBezTo>
                  <a:cubicBezTo>
                    <a:pt x="310" y="658"/>
                    <a:pt x="310" y="658"/>
                    <a:pt x="311" y="658"/>
                  </a:cubicBezTo>
                  <a:cubicBezTo>
                    <a:pt x="311" y="658"/>
                    <a:pt x="311" y="658"/>
                    <a:pt x="311" y="658"/>
                  </a:cubicBezTo>
                  <a:cubicBezTo>
                    <a:pt x="314" y="658"/>
                    <a:pt x="318" y="659"/>
                    <a:pt x="321" y="659"/>
                  </a:cubicBezTo>
                  <a:cubicBezTo>
                    <a:pt x="255" y="653"/>
                    <a:pt x="194" y="640"/>
                    <a:pt x="143" y="621"/>
                  </a:cubicBezTo>
                  <a:cubicBezTo>
                    <a:pt x="143" y="621"/>
                    <a:pt x="143" y="621"/>
                    <a:pt x="143" y="621"/>
                  </a:cubicBezTo>
                  <a:cubicBezTo>
                    <a:pt x="59" y="591"/>
                    <a:pt x="4" y="546"/>
                    <a:pt x="0" y="496"/>
                  </a:cubicBezTo>
                  <a:cubicBezTo>
                    <a:pt x="0" y="492"/>
                    <a:pt x="0" y="489"/>
                    <a:pt x="1" y="486"/>
                  </a:cubicBezTo>
                  <a:cubicBezTo>
                    <a:pt x="3" y="446"/>
                    <a:pt x="25" y="185"/>
                    <a:pt x="194" y="63"/>
                  </a:cubicBezTo>
                  <a:moveTo>
                    <a:pt x="194" y="62"/>
                  </a:moveTo>
                  <a:cubicBezTo>
                    <a:pt x="194" y="62"/>
                    <a:pt x="194" y="62"/>
                    <a:pt x="194" y="63"/>
                  </a:cubicBezTo>
                  <a:cubicBezTo>
                    <a:pt x="194" y="62"/>
                    <a:pt x="194" y="62"/>
                    <a:pt x="194" y="62"/>
                  </a:cubicBezTo>
                  <a:moveTo>
                    <a:pt x="397" y="0"/>
                  </a:moveTo>
                  <a:cubicBezTo>
                    <a:pt x="346" y="0"/>
                    <a:pt x="302" y="9"/>
                    <a:pt x="264" y="24"/>
                  </a:cubicBezTo>
                  <a:cubicBezTo>
                    <a:pt x="264" y="24"/>
                    <a:pt x="264" y="24"/>
                    <a:pt x="264" y="24"/>
                  </a:cubicBezTo>
                  <a:cubicBezTo>
                    <a:pt x="302" y="9"/>
                    <a:pt x="346" y="0"/>
                    <a:pt x="397" y="0"/>
                  </a:cubicBezTo>
                  <a:moveTo>
                    <a:pt x="402" y="0"/>
                  </a:moveTo>
                  <a:cubicBezTo>
                    <a:pt x="402" y="0"/>
                    <a:pt x="402" y="0"/>
                    <a:pt x="402" y="0"/>
                  </a:cubicBezTo>
                  <a:cubicBezTo>
                    <a:pt x="402" y="0"/>
                    <a:pt x="402" y="0"/>
                    <a:pt x="402" y="0"/>
                  </a:cubicBezTo>
                  <a:moveTo>
                    <a:pt x="397" y="0"/>
                  </a:moveTo>
                  <a:cubicBezTo>
                    <a:pt x="397" y="0"/>
                    <a:pt x="397" y="0"/>
                    <a:pt x="397" y="0"/>
                  </a:cubicBezTo>
                  <a:cubicBezTo>
                    <a:pt x="397" y="0"/>
                    <a:pt x="397" y="0"/>
                    <a:pt x="397" y="0"/>
                  </a:cubicBezTo>
                  <a:moveTo>
                    <a:pt x="401" y="0"/>
                  </a:moveTo>
                  <a:cubicBezTo>
                    <a:pt x="401" y="0"/>
                    <a:pt x="401" y="0"/>
                    <a:pt x="401" y="0"/>
                  </a:cubicBezTo>
                  <a:cubicBezTo>
                    <a:pt x="401" y="0"/>
                    <a:pt x="401" y="0"/>
                    <a:pt x="401" y="0"/>
                  </a:cubicBezTo>
                  <a:moveTo>
                    <a:pt x="398" y="0"/>
                  </a:moveTo>
                  <a:cubicBezTo>
                    <a:pt x="398" y="0"/>
                    <a:pt x="397" y="0"/>
                    <a:pt x="397" y="0"/>
                  </a:cubicBezTo>
                  <a:cubicBezTo>
                    <a:pt x="397" y="0"/>
                    <a:pt x="398" y="0"/>
                    <a:pt x="398" y="0"/>
                  </a:cubicBezTo>
                  <a:moveTo>
                    <a:pt x="401" y="0"/>
                  </a:moveTo>
                  <a:cubicBezTo>
                    <a:pt x="401" y="0"/>
                    <a:pt x="401" y="0"/>
                    <a:pt x="401" y="0"/>
                  </a:cubicBezTo>
                  <a:cubicBezTo>
                    <a:pt x="401" y="0"/>
                    <a:pt x="401" y="0"/>
                    <a:pt x="401" y="0"/>
                  </a:cubicBezTo>
                  <a:moveTo>
                    <a:pt x="398" y="0"/>
                  </a:moveTo>
                  <a:cubicBezTo>
                    <a:pt x="398" y="0"/>
                    <a:pt x="398" y="0"/>
                    <a:pt x="398" y="0"/>
                  </a:cubicBezTo>
                  <a:cubicBezTo>
                    <a:pt x="398" y="0"/>
                    <a:pt x="398" y="0"/>
                    <a:pt x="398" y="0"/>
                  </a:cubicBezTo>
                  <a:moveTo>
                    <a:pt x="400" y="0"/>
                  </a:moveTo>
                  <a:cubicBezTo>
                    <a:pt x="400" y="0"/>
                    <a:pt x="400" y="0"/>
                    <a:pt x="400" y="0"/>
                  </a:cubicBezTo>
                  <a:cubicBezTo>
                    <a:pt x="400" y="0"/>
                    <a:pt x="400" y="0"/>
                    <a:pt x="400" y="0"/>
                  </a:cubicBezTo>
                  <a:moveTo>
                    <a:pt x="399" y="0"/>
                  </a:moveTo>
                  <a:cubicBezTo>
                    <a:pt x="399" y="0"/>
                    <a:pt x="399" y="0"/>
                    <a:pt x="399" y="0"/>
                  </a:cubicBezTo>
                  <a:cubicBezTo>
                    <a:pt x="399" y="0"/>
                    <a:pt x="399" y="0"/>
                    <a:pt x="399" y="0"/>
                  </a:cubicBezTo>
                  <a:moveTo>
                    <a:pt x="399" y="0"/>
                  </a:moveTo>
                  <a:cubicBezTo>
                    <a:pt x="399" y="0"/>
                    <a:pt x="399" y="0"/>
                    <a:pt x="399" y="0"/>
                  </a:cubicBezTo>
                  <a:cubicBezTo>
                    <a:pt x="399" y="0"/>
                    <a:pt x="399" y="0"/>
                    <a:pt x="399" y="0"/>
                  </a:cubicBezTo>
                  <a:cubicBezTo>
                    <a:pt x="399" y="0"/>
                    <a:pt x="399" y="0"/>
                    <a:pt x="399" y="0"/>
                  </a:cubicBezTo>
                </a:path>
              </a:pathLst>
            </a:custGeom>
            <a:solidFill>
              <a:srgbClr val="66248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2" name="Google Shape;672;p19"/>
            <p:cNvSpPr/>
            <p:nvPr/>
          </p:nvSpPr>
          <p:spPr>
            <a:xfrm>
              <a:off x="3100471" y="4304456"/>
              <a:ext cx="42469" cy="3951"/>
            </a:xfrm>
            <a:custGeom>
              <a:avLst/>
              <a:gdLst/>
              <a:ahLst/>
              <a:cxnLst/>
              <a:rect l="l" t="t" r="r" b="b"/>
              <a:pathLst>
                <a:path w="50" h="4" extrusionOk="0">
                  <a:moveTo>
                    <a:pt x="2" y="0"/>
                  </a:moveTo>
                  <a:cubicBezTo>
                    <a:pt x="18" y="2"/>
                    <a:pt x="34" y="3"/>
                    <a:pt x="50" y="4"/>
                  </a:cubicBezTo>
                  <a:cubicBezTo>
                    <a:pt x="49" y="4"/>
                    <a:pt x="48" y="4"/>
                    <a:pt x="47" y="4"/>
                  </a:cubicBezTo>
                  <a:cubicBezTo>
                    <a:pt x="47" y="4"/>
                    <a:pt x="47" y="4"/>
                    <a:pt x="47" y="4"/>
                  </a:cubicBezTo>
                  <a:cubicBezTo>
                    <a:pt x="47" y="4"/>
                    <a:pt x="46" y="4"/>
                    <a:pt x="46" y="4"/>
                  </a:cubicBezTo>
                  <a:cubicBezTo>
                    <a:pt x="46" y="4"/>
                    <a:pt x="45" y="3"/>
                    <a:pt x="45" y="3"/>
                  </a:cubicBezTo>
                  <a:cubicBezTo>
                    <a:pt x="45" y="3"/>
                    <a:pt x="45" y="3"/>
                    <a:pt x="45" y="3"/>
                  </a:cubicBezTo>
                  <a:cubicBezTo>
                    <a:pt x="45" y="3"/>
                    <a:pt x="44" y="3"/>
                    <a:pt x="44" y="3"/>
                  </a:cubicBezTo>
                  <a:cubicBezTo>
                    <a:pt x="44" y="3"/>
                    <a:pt x="44" y="3"/>
                    <a:pt x="44" y="3"/>
                  </a:cubicBezTo>
                  <a:cubicBezTo>
                    <a:pt x="34" y="3"/>
                    <a:pt x="24" y="2"/>
                    <a:pt x="15" y="1"/>
                  </a:cubicBezTo>
                  <a:cubicBezTo>
                    <a:pt x="15" y="1"/>
                    <a:pt x="15" y="1"/>
                    <a:pt x="15" y="1"/>
                  </a:cubicBezTo>
                  <a:cubicBezTo>
                    <a:pt x="15" y="1"/>
                    <a:pt x="14" y="1"/>
                    <a:pt x="14" y="1"/>
                  </a:cubicBezTo>
                  <a:cubicBezTo>
                    <a:pt x="14" y="1"/>
                    <a:pt x="14" y="1"/>
                    <a:pt x="14" y="1"/>
                  </a:cubicBezTo>
                  <a:cubicBezTo>
                    <a:pt x="13" y="1"/>
                    <a:pt x="13" y="1"/>
                    <a:pt x="13" y="1"/>
                  </a:cubicBezTo>
                  <a:cubicBezTo>
                    <a:pt x="13" y="1"/>
                    <a:pt x="12" y="1"/>
                    <a:pt x="12" y="1"/>
                  </a:cubicBezTo>
                  <a:cubicBezTo>
                    <a:pt x="12" y="1"/>
                    <a:pt x="12" y="1"/>
                    <a:pt x="12" y="1"/>
                  </a:cubicBezTo>
                  <a:cubicBezTo>
                    <a:pt x="9" y="1"/>
                    <a:pt x="5" y="0"/>
                    <a:pt x="2" y="0"/>
                  </a:cubicBezTo>
                  <a:moveTo>
                    <a:pt x="1" y="0"/>
                  </a:moveTo>
                  <a:cubicBezTo>
                    <a:pt x="1" y="0"/>
                    <a:pt x="1" y="0"/>
                    <a:pt x="2" y="0"/>
                  </a:cubicBezTo>
                  <a:cubicBezTo>
                    <a:pt x="1" y="0"/>
                    <a:pt x="1" y="0"/>
                    <a:pt x="1" y="0"/>
                  </a:cubicBezTo>
                  <a:moveTo>
                    <a:pt x="0" y="0"/>
                  </a:moveTo>
                  <a:cubicBezTo>
                    <a:pt x="0" y="0"/>
                    <a:pt x="0" y="0"/>
                    <a:pt x="1" y="0"/>
                  </a:cubicBezTo>
                  <a:cubicBezTo>
                    <a:pt x="0" y="0"/>
                    <a:pt x="0" y="0"/>
                    <a:pt x="0" y="0"/>
                  </a:cubicBezTo>
                </a:path>
              </a:pathLst>
            </a:custGeom>
            <a:solidFill>
              <a:srgbClr val="510A8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3" name="Google Shape;673;p19"/>
            <p:cNvSpPr/>
            <p:nvPr/>
          </p:nvSpPr>
          <p:spPr>
            <a:xfrm>
              <a:off x="2842697" y="3754333"/>
              <a:ext cx="668635" cy="519505"/>
            </a:xfrm>
            <a:custGeom>
              <a:avLst/>
              <a:gdLst/>
              <a:ahLst/>
              <a:cxnLst/>
              <a:rect l="l" t="t" r="r" b="b"/>
              <a:pathLst>
                <a:path w="799" h="621" extrusionOk="0">
                  <a:moveTo>
                    <a:pt x="245" y="32"/>
                  </a:moveTo>
                  <a:cubicBezTo>
                    <a:pt x="245" y="32"/>
                    <a:pt x="245" y="32"/>
                    <a:pt x="245" y="32"/>
                  </a:cubicBezTo>
                  <a:cubicBezTo>
                    <a:pt x="227" y="41"/>
                    <a:pt x="210" y="51"/>
                    <a:pt x="194" y="62"/>
                  </a:cubicBezTo>
                  <a:cubicBezTo>
                    <a:pt x="194" y="62"/>
                    <a:pt x="194" y="62"/>
                    <a:pt x="194" y="63"/>
                  </a:cubicBezTo>
                  <a:cubicBezTo>
                    <a:pt x="194" y="63"/>
                    <a:pt x="194" y="63"/>
                    <a:pt x="194" y="63"/>
                  </a:cubicBezTo>
                  <a:cubicBezTo>
                    <a:pt x="25" y="185"/>
                    <a:pt x="3" y="446"/>
                    <a:pt x="1" y="486"/>
                  </a:cubicBezTo>
                  <a:cubicBezTo>
                    <a:pt x="0" y="489"/>
                    <a:pt x="0" y="492"/>
                    <a:pt x="0" y="496"/>
                  </a:cubicBezTo>
                  <a:cubicBezTo>
                    <a:pt x="4" y="546"/>
                    <a:pt x="59" y="591"/>
                    <a:pt x="143" y="621"/>
                  </a:cubicBezTo>
                  <a:cubicBezTo>
                    <a:pt x="165" y="537"/>
                    <a:pt x="165" y="537"/>
                    <a:pt x="165" y="537"/>
                  </a:cubicBezTo>
                  <a:cubicBezTo>
                    <a:pt x="173" y="505"/>
                    <a:pt x="203" y="482"/>
                    <a:pt x="236" y="482"/>
                  </a:cubicBezTo>
                  <a:cubicBezTo>
                    <a:pt x="563" y="482"/>
                    <a:pt x="563" y="482"/>
                    <a:pt x="563" y="482"/>
                  </a:cubicBezTo>
                  <a:cubicBezTo>
                    <a:pt x="596" y="482"/>
                    <a:pt x="626" y="505"/>
                    <a:pt x="634" y="537"/>
                  </a:cubicBezTo>
                  <a:cubicBezTo>
                    <a:pt x="656" y="621"/>
                    <a:pt x="656" y="621"/>
                    <a:pt x="656" y="621"/>
                  </a:cubicBezTo>
                  <a:cubicBezTo>
                    <a:pt x="740" y="591"/>
                    <a:pt x="795" y="546"/>
                    <a:pt x="798" y="496"/>
                  </a:cubicBezTo>
                  <a:cubicBezTo>
                    <a:pt x="799" y="492"/>
                    <a:pt x="798" y="489"/>
                    <a:pt x="798" y="486"/>
                  </a:cubicBezTo>
                  <a:cubicBezTo>
                    <a:pt x="796" y="442"/>
                    <a:pt x="770" y="134"/>
                    <a:pt x="554" y="32"/>
                  </a:cubicBezTo>
                  <a:cubicBezTo>
                    <a:pt x="554" y="32"/>
                    <a:pt x="554" y="32"/>
                    <a:pt x="554" y="32"/>
                  </a:cubicBezTo>
                  <a:cubicBezTo>
                    <a:pt x="525" y="89"/>
                    <a:pt x="467" y="128"/>
                    <a:pt x="399" y="128"/>
                  </a:cubicBezTo>
                  <a:cubicBezTo>
                    <a:pt x="332" y="128"/>
                    <a:pt x="273" y="89"/>
                    <a:pt x="245" y="32"/>
                  </a:cubicBezTo>
                  <a:moveTo>
                    <a:pt x="399" y="0"/>
                  </a:moveTo>
                  <a:cubicBezTo>
                    <a:pt x="399" y="0"/>
                    <a:pt x="399" y="0"/>
                    <a:pt x="399" y="0"/>
                  </a:cubicBezTo>
                  <a:cubicBezTo>
                    <a:pt x="399" y="0"/>
                    <a:pt x="399" y="0"/>
                    <a:pt x="399" y="0"/>
                  </a:cubicBezTo>
                  <a:cubicBezTo>
                    <a:pt x="399" y="0"/>
                    <a:pt x="399" y="0"/>
                    <a:pt x="399" y="0"/>
                  </a:cubicBezTo>
                  <a:cubicBezTo>
                    <a:pt x="398" y="0"/>
                    <a:pt x="398" y="0"/>
                    <a:pt x="398" y="0"/>
                  </a:cubicBezTo>
                  <a:cubicBezTo>
                    <a:pt x="398" y="0"/>
                    <a:pt x="398" y="0"/>
                    <a:pt x="398" y="0"/>
                  </a:cubicBezTo>
                  <a:cubicBezTo>
                    <a:pt x="398" y="0"/>
                    <a:pt x="398" y="0"/>
                    <a:pt x="398" y="0"/>
                  </a:cubicBezTo>
                  <a:cubicBezTo>
                    <a:pt x="398" y="0"/>
                    <a:pt x="397" y="0"/>
                    <a:pt x="397" y="0"/>
                  </a:cubicBezTo>
                  <a:cubicBezTo>
                    <a:pt x="397" y="0"/>
                    <a:pt x="397" y="0"/>
                    <a:pt x="397" y="0"/>
                  </a:cubicBezTo>
                  <a:cubicBezTo>
                    <a:pt x="397" y="0"/>
                    <a:pt x="397" y="0"/>
                    <a:pt x="397" y="0"/>
                  </a:cubicBezTo>
                  <a:cubicBezTo>
                    <a:pt x="397" y="0"/>
                    <a:pt x="397" y="0"/>
                    <a:pt x="397" y="0"/>
                  </a:cubicBezTo>
                  <a:cubicBezTo>
                    <a:pt x="346" y="0"/>
                    <a:pt x="302" y="9"/>
                    <a:pt x="264" y="24"/>
                  </a:cubicBezTo>
                  <a:cubicBezTo>
                    <a:pt x="289" y="73"/>
                    <a:pt x="340" y="107"/>
                    <a:pt x="399" y="107"/>
                  </a:cubicBezTo>
                  <a:cubicBezTo>
                    <a:pt x="459" y="107"/>
                    <a:pt x="510" y="73"/>
                    <a:pt x="535" y="24"/>
                  </a:cubicBezTo>
                  <a:cubicBezTo>
                    <a:pt x="497" y="9"/>
                    <a:pt x="452" y="0"/>
                    <a:pt x="402" y="0"/>
                  </a:cubicBezTo>
                  <a:cubicBezTo>
                    <a:pt x="402" y="0"/>
                    <a:pt x="402" y="0"/>
                    <a:pt x="402" y="0"/>
                  </a:cubicBezTo>
                  <a:cubicBezTo>
                    <a:pt x="402" y="0"/>
                    <a:pt x="401" y="0"/>
                    <a:pt x="401" y="0"/>
                  </a:cubicBezTo>
                  <a:cubicBezTo>
                    <a:pt x="401" y="0"/>
                    <a:pt x="401" y="0"/>
                    <a:pt x="401" y="0"/>
                  </a:cubicBezTo>
                  <a:cubicBezTo>
                    <a:pt x="401" y="0"/>
                    <a:pt x="401" y="0"/>
                    <a:pt x="401" y="0"/>
                  </a:cubicBezTo>
                  <a:cubicBezTo>
                    <a:pt x="401" y="0"/>
                    <a:pt x="401" y="0"/>
                    <a:pt x="401" y="0"/>
                  </a:cubicBezTo>
                  <a:cubicBezTo>
                    <a:pt x="400" y="0"/>
                    <a:pt x="400" y="0"/>
                    <a:pt x="400" y="0"/>
                  </a:cubicBezTo>
                  <a:cubicBezTo>
                    <a:pt x="400" y="0"/>
                    <a:pt x="400" y="0"/>
                    <a:pt x="400" y="0"/>
                  </a:cubicBezTo>
                  <a:cubicBezTo>
                    <a:pt x="400" y="0"/>
                    <a:pt x="400" y="0"/>
                    <a:pt x="399" y="0"/>
                  </a:cubicBezTo>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4" name="Google Shape;674;p19"/>
            <p:cNvSpPr/>
            <p:nvPr/>
          </p:nvSpPr>
          <p:spPr>
            <a:xfrm>
              <a:off x="2935535" y="3901494"/>
              <a:ext cx="483000" cy="217200"/>
            </a:xfrm>
            <a:prstGeom prst="ellipse">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5" name="Google Shape;675;p19"/>
            <p:cNvSpPr/>
            <p:nvPr/>
          </p:nvSpPr>
          <p:spPr>
            <a:xfrm>
              <a:off x="3022448" y="3946926"/>
              <a:ext cx="63300" cy="100800"/>
            </a:xfrm>
            <a:prstGeom prst="ellipse">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6" name="Google Shape;676;p19"/>
            <p:cNvSpPr/>
            <p:nvPr/>
          </p:nvSpPr>
          <p:spPr>
            <a:xfrm>
              <a:off x="3267384" y="3946926"/>
              <a:ext cx="63300" cy="100800"/>
            </a:xfrm>
            <a:prstGeom prst="ellipse">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7" name="Google Shape;677;p19"/>
            <p:cNvSpPr/>
            <p:nvPr/>
          </p:nvSpPr>
          <p:spPr>
            <a:xfrm>
              <a:off x="3176520" y="4309394"/>
              <a:ext cx="900" cy="900"/>
            </a:xfrm>
            <a:prstGeom prst="ellipse">
              <a:avLst/>
            </a:prstGeom>
            <a:solidFill>
              <a:srgbClr val="DEDED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8" name="Google Shape;678;p19"/>
            <p:cNvSpPr/>
            <p:nvPr/>
          </p:nvSpPr>
          <p:spPr>
            <a:xfrm>
              <a:off x="3176520" y="4273839"/>
              <a:ext cx="214319" cy="35556"/>
            </a:xfrm>
            <a:custGeom>
              <a:avLst/>
              <a:gdLst/>
              <a:ahLst/>
              <a:cxnLst/>
              <a:rect l="l" t="t" r="r" b="b"/>
              <a:pathLst>
                <a:path w="257" h="42" extrusionOk="0">
                  <a:moveTo>
                    <a:pt x="33" y="41"/>
                  </a:moveTo>
                  <a:cubicBezTo>
                    <a:pt x="22" y="42"/>
                    <a:pt x="11" y="42"/>
                    <a:pt x="0" y="42"/>
                  </a:cubicBezTo>
                  <a:cubicBezTo>
                    <a:pt x="0" y="42"/>
                    <a:pt x="0" y="42"/>
                    <a:pt x="0" y="42"/>
                  </a:cubicBezTo>
                  <a:cubicBezTo>
                    <a:pt x="11" y="42"/>
                    <a:pt x="21" y="42"/>
                    <a:pt x="31" y="41"/>
                  </a:cubicBezTo>
                  <a:cubicBezTo>
                    <a:pt x="32" y="41"/>
                    <a:pt x="32" y="41"/>
                    <a:pt x="33" y="41"/>
                  </a:cubicBezTo>
                  <a:moveTo>
                    <a:pt x="33" y="41"/>
                  </a:moveTo>
                  <a:cubicBezTo>
                    <a:pt x="33" y="41"/>
                    <a:pt x="33" y="41"/>
                    <a:pt x="33" y="41"/>
                  </a:cubicBezTo>
                  <a:cubicBezTo>
                    <a:pt x="33" y="41"/>
                    <a:pt x="33" y="41"/>
                    <a:pt x="33" y="41"/>
                  </a:cubicBezTo>
                  <a:moveTo>
                    <a:pt x="116" y="34"/>
                  </a:moveTo>
                  <a:cubicBezTo>
                    <a:pt x="116" y="34"/>
                    <a:pt x="116" y="34"/>
                    <a:pt x="116" y="34"/>
                  </a:cubicBezTo>
                  <a:cubicBezTo>
                    <a:pt x="116" y="34"/>
                    <a:pt x="116" y="34"/>
                    <a:pt x="116" y="34"/>
                  </a:cubicBezTo>
                  <a:moveTo>
                    <a:pt x="118" y="34"/>
                  </a:moveTo>
                  <a:cubicBezTo>
                    <a:pt x="117" y="34"/>
                    <a:pt x="117" y="34"/>
                    <a:pt x="117" y="34"/>
                  </a:cubicBezTo>
                  <a:cubicBezTo>
                    <a:pt x="117" y="34"/>
                    <a:pt x="117" y="34"/>
                    <a:pt x="118" y="34"/>
                  </a:cubicBezTo>
                  <a:moveTo>
                    <a:pt x="214" y="14"/>
                  </a:moveTo>
                  <a:cubicBezTo>
                    <a:pt x="185" y="22"/>
                    <a:pt x="152" y="29"/>
                    <a:pt x="118" y="34"/>
                  </a:cubicBezTo>
                  <a:cubicBezTo>
                    <a:pt x="122" y="33"/>
                    <a:pt x="126" y="32"/>
                    <a:pt x="129" y="32"/>
                  </a:cubicBezTo>
                  <a:cubicBezTo>
                    <a:pt x="130" y="32"/>
                    <a:pt x="130" y="32"/>
                    <a:pt x="130" y="32"/>
                  </a:cubicBezTo>
                  <a:cubicBezTo>
                    <a:pt x="130" y="32"/>
                    <a:pt x="130" y="32"/>
                    <a:pt x="130" y="32"/>
                  </a:cubicBezTo>
                  <a:cubicBezTo>
                    <a:pt x="157" y="28"/>
                    <a:pt x="182" y="22"/>
                    <a:pt x="206" y="16"/>
                  </a:cubicBezTo>
                  <a:cubicBezTo>
                    <a:pt x="209" y="15"/>
                    <a:pt x="212" y="14"/>
                    <a:pt x="214" y="14"/>
                  </a:cubicBezTo>
                  <a:moveTo>
                    <a:pt x="215" y="14"/>
                  </a:moveTo>
                  <a:cubicBezTo>
                    <a:pt x="215" y="14"/>
                    <a:pt x="215" y="14"/>
                    <a:pt x="215" y="14"/>
                  </a:cubicBezTo>
                  <a:cubicBezTo>
                    <a:pt x="215" y="14"/>
                    <a:pt x="215" y="14"/>
                    <a:pt x="215" y="14"/>
                  </a:cubicBezTo>
                  <a:moveTo>
                    <a:pt x="257" y="0"/>
                  </a:moveTo>
                  <a:cubicBezTo>
                    <a:pt x="257" y="0"/>
                    <a:pt x="257" y="0"/>
                    <a:pt x="257" y="0"/>
                  </a:cubicBezTo>
                  <a:cubicBezTo>
                    <a:pt x="244" y="5"/>
                    <a:pt x="230" y="9"/>
                    <a:pt x="216" y="13"/>
                  </a:cubicBezTo>
                  <a:cubicBezTo>
                    <a:pt x="216" y="13"/>
                    <a:pt x="216" y="13"/>
                    <a:pt x="216" y="13"/>
                  </a:cubicBezTo>
                  <a:cubicBezTo>
                    <a:pt x="230" y="9"/>
                    <a:pt x="244" y="5"/>
                    <a:pt x="257" y="0"/>
                  </a:cubicBezTo>
                  <a:cubicBezTo>
                    <a:pt x="257" y="0"/>
                    <a:pt x="257" y="0"/>
                    <a:pt x="257" y="0"/>
                  </a:cubicBezTo>
                </a:path>
              </a:pathLst>
            </a:custGeom>
            <a:solidFill>
              <a:srgbClr val="88639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9" name="Google Shape;679;p19"/>
            <p:cNvSpPr/>
            <p:nvPr/>
          </p:nvSpPr>
          <p:spPr>
            <a:xfrm>
              <a:off x="3202199" y="4284703"/>
              <a:ext cx="155061" cy="23704"/>
            </a:xfrm>
            <a:custGeom>
              <a:avLst/>
              <a:gdLst/>
              <a:ahLst/>
              <a:cxnLst/>
              <a:rect l="l" t="t" r="r" b="b"/>
              <a:pathLst>
                <a:path w="185" h="28" extrusionOk="0">
                  <a:moveTo>
                    <a:pt x="98" y="19"/>
                  </a:moveTo>
                  <a:cubicBezTo>
                    <a:pt x="95" y="19"/>
                    <a:pt x="91" y="20"/>
                    <a:pt x="87" y="21"/>
                  </a:cubicBezTo>
                  <a:cubicBezTo>
                    <a:pt x="87" y="21"/>
                    <a:pt x="87" y="21"/>
                    <a:pt x="87" y="21"/>
                  </a:cubicBezTo>
                  <a:cubicBezTo>
                    <a:pt x="86" y="21"/>
                    <a:pt x="86" y="21"/>
                    <a:pt x="86" y="21"/>
                  </a:cubicBezTo>
                  <a:cubicBezTo>
                    <a:pt x="86" y="21"/>
                    <a:pt x="86" y="21"/>
                    <a:pt x="85" y="21"/>
                  </a:cubicBezTo>
                  <a:cubicBezTo>
                    <a:pt x="85" y="21"/>
                    <a:pt x="85" y="21"/>
                    <a:pt x="85" y="21"/>
                  </a:cubicBezTo>
                  <a:cubicBezTo>
                    <a:pt x="59" y="24"/>
                    <a:pt x="31" y="27"/>
                    <a:pt x="2" y="28"/>
                  </a:cubicBezTo>
                  <a:cubicBezTo>
                    <a:pt x="2" y="28"/>
                    <a:pt x="2" y="28"/>
                    <a:pt x="2" y="28"/>
                  </a:cubicBezTo>
                  <a:cubicBezTo>
                    <a:pt x="2" y="28"/>
                    <a:pt x="2" y="28"/>
                    <a:pt x="2" y="28"/>
                  </a:cubicBezTo>
                  <a:cubicBezTo>
                    <a:pt x="1" y="28"/>
                    <a:pt x="1" y="28"/>
                    <a:pt x="0" y="28"/>
                  </a:cubicBezTo>
                  <a:cubicBezTo>
                    <a:pt x="34" y="27"/>
                    <a:pt x="67" y="24"/>
                    <a:pt x="98" y="19"/>
                  </a:cubicBezTo>
                  <a:moveTo>
                    <a:pt x="99" y="19"/>
                  </a:moveTo>
                  <a:cubicBezTo>
                    <a:pt x="99" y="19"/>
                    <a:pt x="99" y="19"/>
                    <a:pt x="99" y="19"/>
                  </a:cubicBezTo>
                  <a:cubicBezTo>
                    <a:pt x="99" y="19"/>
                    <a:pt x="99" y="19"/>
                    <a:pt x="99" y="19"/>
                  </a:cubicBezTo>
                  <a:moveTo>
                    <a:pt x="185" y="0"/>
                  </a:moveTo>
                  <a:cubicBezTo>
                    <a:pt x="185" y="0"/>
                    <a:pt x="184" y="0"/>
                    <a:pt x="184" y="1"/>
                  </a:cubicBezTo>
                  <a:cubicBezTo>
                    <a:pt x="184" y="1"/>
                    <a:pt x="184" y="1"/>
                    <a:pt x="184" y="1"/>
                  </a:cubicBezTo>
                  <a:cubicBezTo>
                    <a:pt x="184" y="1"/>
                    <a:pt x="184" y="1"/>
                    <a:pt x="183" y="1"/>
                  </a:cubicBezTo>
                  <a:cubicBezTo>
                    <a:pt x="181" y="1"/>
                    <a:pt x="178" y="2"/>
                    <a:pt x="175" y="3"/>
                  </a:cubicBezTo>
                  <a:cubicBezTo>
                    <a:pt x="178" y="2"/>
                    <a:pt x="182" y="1"/>
                    <a:pt x="185" y="0"/>
                  </a:cubicBezTo>
                  <a:cubicBezTo>
                    <a:pt x="185" y="0"/>
                    <a:pt x="185" y="0"/>
                    <a:pt x="185" y="0"/>
                  </a:cubicBezTo>
                </a:path>
              </a:pathLst>
            </a:custGeom>
            <a:solidFill>
              <a:srgbClr val="7C549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80" name="Google Shape;680;p19"/>
            <p:cNvSpPr/>
            <p:nvPr/>
          </p:nvSpPr>
          <p:spPr>
            <a:xfrm>
              <a:off x="2962201" y="4273839"/>
              <a:ext cx="214319" cy="35556"/>
            </a:xfrm>
            <a:custGeom>
              <a:avLst/>
              <a:gdLst/>
              <a:ahLst/>
              <a:cxnLst/>
              <a:rect l="l" t="t" r="r" b="b"/>
              <a:pathLst>
                <a:path w="256" h="42" extrusionOk="0">
                  <a:moveTo>
                    <a:pt x="211" y="40"/>
                  </a:moveTo>
                  <a:cubicBezTo>
                    <a:pt x="211" y="40"/>
                    <a:pt x="211" y="40"/>
                    <a:pt x="211" y="40"/>
                  </a:cubicBezTo>
                  <a:cubicBezTo>
                    <a:pt x="211" y="40"/>
                    <a:pt x="211" y="40"/>
                    <a:pt x="211" y="40"/>
                  </a:cubicBezTo>
                  <a:cubicBezTo>
                    <a:pt x="211" y="40"/>
                    <a:pt x="212" y="41"/>
                    <a:pt x="212" y="41"/>
                  </a:cubicBezTo>
                  <a:cubicBezTo>
                    <a:pt x="212" y="41"/>
                    <a:pt x="213" y="41"/>
                    <a:pt x="213" y="41"/>
                  </a:cubicBezTo>
                  <a:cubicBezTo>
                    <a:pt x="213" y="41"/>
                    <a:pt x="213" y="41"/>
                    <a:pt x="213" y="41"/>
                  </a:cubicBezTo>
                  <a:cubicBezTo>
                    <a:pt x="227" y="41"/>
                    <a:pt x="242" y="42"/>
                    <a:pt x="256" y="42"/>
                  </a:cubicBezTo>
                  <a:cubicBezTo>
                    <a:pt x="256" y="42"/>
                    <a:pt x="256" y="42"/>
                    <a:pt x="256" y="42"/>
                  </a:cubicBezTo>
                  <a:cubicBezTo>
                    <a:pt x="241" y="42"/>
                    <a:pt x="226" y="41"/>
                    <a:pt x="211" y="40"/>
                  </a:cubicBezTo>
                  <a:moveTo>
                    <a:pt x="210" y="40"/>
                  </a:moveTo>
                  <a:cubicBezTo>
                    <a:pt x="210" y="40"/>
                    <a:pt x="210" y="40"/>
                    <a:pt x="210" y="40"/>
                  </a:cubicBezTo>
                  <a:cubicBezTo>
                    <a:pt x="210" y="40"/>
                    <a:pt x="210" y="40"/>
                    <a:pt x="210" y="40"/>
                  </a:cubicBezTo>
                  <a:cubicBezTo>
                    <a:pt x="210" y="40"/>
                    <a:pt x="210" y="40"/>
                    <a:pt x="210" y="40"/>
                  </a:cubicBezTo>
                  <a:cubicBezTo>
                    <a:pt x="210" y="40"/>
                    <a:pt x="210" y="40"/>
                    <a:pt x="210" y="40"/>
                  </a:cubicBezTo>
                  <a:moveTo>
                    <a:pt x="209" y="40"/>
                  </a:moveTo>
                  <a:cubicBezTo>
                    <a:pt x="209" y="40"/>
                    <a:pt x="209" y="40"/>
                    <a:pt x="209" y="40"/>
                  </a:cubicBezTo>
                  <a:cubicBezTo>
                    <a:pt x="209" y="40"/>
                    <a:pt x="209" y="40"/>
                    <a:pt x="209" y="40"/>
                  </a:cubicBezTo>
                  <a:moveTo>
                    <a:pt x="183" y="38"/>
                  </a:moveTo>
                  <a:cubicBezTo>
                    <a:pt x="183" y="38"/>
                    <a:pt x="183" y="38"/>
                    <a:pt x="183" y="38"/>
                  </a:cubicBezTo>
                  <a:cubicBezTo>
                    <a:pt x="183" y="38"/>
                    <a:pt x="183" y="38"/>
                    <a:pt x="183" y="38"/>
                  </a:cubicBezTo>
                  <a:moveTo>
                    <a:pt x="181" y="38"/>
                  </a:moveTo>
                  <a:cubicBezTo>
                    <a:pt x="182" y="38"/>
                    <a:pt x="182" y="38"/>
                    <a:pt x="182" y="38"/>
                  </a:cubicBezTo>
                  <a:cubicBezTo>
                    <a:pt x="182" y="38"/>
                    <a:pt x="182" y="38"/>
                    <a:pt x="181" y="38"/>
                  </a:cubicBezTo>
                  <a:moveTo>
                    <a:pt x="0" y="0"/>
                  </a:moveTo>
                  <a:cubicBezTo>
                    <a:pt x="0" y="0"/>
                    <a:pt x="0" y="0"/>
                    <a:pt x="0" y="0"/>
                  </a:cubicBezTo>
                  <a:cubicBezTo>
                    <a:pt x="51" y="19"/>
                    <a:pt x="112" y="32"/>
                    <a:pt x="178" y="38"/>
                  </a:cubicBezTo>
                  <a:cubicBezTo>
                    <a:pt x="178" y="38"/>
                    <a:pt x="178" y="38"/>
                    <a:pt x="178" y="38"/>
                  </a:cubicBezTo>
                  <a:cubicBezTo>
                    <a:pt x="178" y="38"/>
                    <a:pt x="179" y="38"/>
                    <a:pt x="179" y="38"/>
                  </a:cubicBezTo>
                  <a:cubicBezTo>
                    <a:pt x="179" y="38"/>
                    <a:pt x="179" y="38"/>
                    <a:pt x="180" y="38"/>
                  </a:cubicBezTo>
                  <a:cubicBezTo>
                    <a:pt x="180" y="38"/>
                    <a:pt x="180" y="38"/>
                    <a:pt x="180" y="38"/>
                  </a:cubicBezTo>
                  <a:cubicBezTo>
                    <a:pt x="180" y="38"/>
                    <a:pt x="180" y="38"/>
                    <a:pt x="181" y="38"/>
                  </a:cubicBezTo>
                  <a:cubicBezTo>
                    <a:pt x="181" y="38"/>
                    <a:pt x="181" y="38"/>
                    <a:pt x="181" y="38"/>
                  </a:cubicBezTo>
                  <a:cubicBezTo>
                    <a:pt x="181" y="38"/>
                    <a:pt x="181" y="38"/>
                    <a:pt x="181" y="38"/>
                  </a:cubicBezTo>
                  <a:cubicBezTo>
                    <a:pt x="114" y="32"/>
                    <a:pt x="51" y="19"/>
                    <a:pt x="0" y="0"/>
                  </a:cubicBezTo>
                  <a:cubicBezTo>
                    <a:pt x="0" y="0"/>
                    <a:pt x="0" y="0"/>
                    <a:pt x="0" y="0"/>
                  </a:cubicBezTo>
                </a:path>
              </a:pathLst>
            </a:custGeom>
            <a:solidFill>
              <a:srgbClr val="88639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81" name="Google Shape;681;p19"/>
            <p:cNvSpPr/>
            <p:nvPr/>
          </p:nvSpPr>
          <p:spPr>
            <a:xfrm>
              <a:off x="3111336" y="4305444"/>
              <a:ext cx="28642" cy="2963"/>
            </a:xfrm>
            <a:custGeom>
              <a:avLst/>
              <a:gdLst/>
              <a:ahLst/>
              <a:cxnLst/>
              <a:rect l="l" t="t" r="r" b="b"/>
              <a:pathLst>
                <a:path w="35" h="3" extrusionOk="0">
                  <a:moveTo>
                    <a:pt x="35" y="3"/>
                  </a:moveTo>
                  <a:cubicBezTo>
                    <a:pt x="35" y="3"/>
                    <a:pt x="35" y="3"/>
                    <a:pt x="35" y="3"/>
                  </a:cubicBezTo>
                  <a:cubicBezTo>
                    <a:pt x="35" y="3"/>
                    <a:pt x="35" y="3"/>
                    <a:pt x="35" y="3"/>
                  </a:cubicBezTo>
                  <a:moveTo>
                    <a:pt x="33" y="2"/>
                  </a:moveTo>
                  <a:cubicBezTo>
                    <a:pt x="33" y="2"/>
                    <a:pt x="34" y="3"/>
                    <a:pt x="34" y="3"/>
                  </a:cubicBezTo>
                  <a:cubicBezTo>
                    <a:pt x="34" y="3"/>
                    <a:pt x="33" y="2"/>
                    <a:pt x="33" y="2"/>
                  </a:cubicBezTo>
                  <a:moveTo>
                    <a:pt x="32" y="2"/>
                  </a:moveTo>
                  <a:cubicBezTo>
                    <a:pt x="32" y="2"/>
                    <a:pt x="33" y="2"/>
                    <a:pt x="33" y="2"/>
                  </a:cubicBezTo>
                  <a:cubicBezTo>
                    <a:pt x="33" y="2"/>
                    <a:pt x="33" y="2"/>
                    <a:pt x="33" y="2"/>
                  </a:cubicBezTo>
                  <a:cubicBezTo>
                    <a:pt x="33" y="2"/>
                    <a:pt x="33" y="2"/>
                    <a:pt x="32" y="2"/>
                  </a:cubicBezTo>
                  <a:cubicBezTo>
                    <a:pt x="32" y="2"/>
                    <a:pt x="32" y="2"/>
                    <a:pt x="32" y="2"/>
                  </a:cubicBezTo>
                  <a:moveTo>
                    <a:pt x="3" y="0"/>
                  </a:moveTo>
                  <a:cubicBezTo>
                    <a:pt x="12" y="1"/>
                    <a:pt x="22" y="2"/>
                    <a:pt x="32" y="2"/>
                  </a:cubicBezTo>
                  <a:cubicBezTo>
                    <a:pt x="32" y="2"/>
                    <a:pt x="32" y="2"/>
                    <a:pt x="32" y="2"/>
                  </a:cubicBezTo>
                  <a:cubicBezTo>
                    <a:pt x="32" y="2"/>
                    <a:pt x="32" y="2"/>
                    <a:pt x="31" y="2"/>
                  </a:cubicBezTo>
                  <a:cubicBezTo>
                    <a:pt x="31" y="2"/>
                    <a:pt x="31" y="2"/>
                    <a:pt x="31" y="2"/>
                  </a:cubicBezTo>
                  <a:cubicBezTo>
                    <a:pt x="22" y="2"/>
                    <a:pt x="14" y="1"/>
                    <a:pt x="5" y="0"/>
                  </a:cubicBezTo>
                  <a:cubicBezTo>
                    <a:pt x="5" y="0"/>
                    <a:pt x="5" y="0"/>
                    <a:pt x="5" y="0"/>
                  </a:cubicBezTo>
                  <a:cubicBezTo>
                    <a:pt x="4" y="0"/>
                    <a:pt x="4" y="0"/>
                    <a:pt x="4" y="0"/>
                  </a:cubicBezTo>
                  <a:cubicBezTo>
                    <a:pt x="4" y="0"/>
                    <a:pt x="4" y="0"/>
                    <a:pt x="3" y="0"/>
                  </a:cubicBezTo>
                  <a:cubicBezTo>
                    <a:pt x="3" y="0"/>
                    <a:pt x="3" y="0"/>
                    <a:pt x="3" y="0"/>
                  </a:cubicBezTo>
                  <a:cubicBezTo>
                    <a:pt x="3" y="0"/>
                    <a:pt x="3" y="0"/>
                    <a:pt x="3" y="0"/>
                  </a:cubicBezTo>
                  <a:moveTo>
                    <a:pt x="2" y="0"/>
                  </a:moveTo>
                  <a:cubicBezTo>
                    <a:pt x="2" y="0"/>
                    <a:pt x="3" y="0"/>
                    <a:pt x="3" y="0"/>
                  </a:cubicBezTo>
                  <a:cubicBezTo>
                    <a:pt x="2" y="0"/>
                    <a:pt x="2" y="0"/>
                    <a:pt x="2" y="0"/>
                  </a:cubicBezTo>
                  <a:moveTo>
                    <a:pt x="1" y="0"/>
                  </a:moveTo>
                  <a:cubicBezTo>
                    <a:pt x="1" y="0"/>
                    <a:pt x="1" y="0"/>
                    <a:pt x="2" y="0"/>
                  </a:cubicBezTo>
                  <a:cubicBezTo>
                    <a:pt x="1" y="0"/>
                    <a:pt x="1" y="0"/>
                    <a:pt x="1" y="0"/>
                  </a:cubicBezTo>
                  <a:moveTo>
                    <a:pt x="0" y="0"/>
                  </a:moveTo>
                  <a:cubicBezTo>
                    <a:pt x="0" y="0"/>
                    <a:pt x="0" y="0"/>
                    <a:pt x="0" y="0"/>
                  </a:cubicBezTo>
                  <a:cubicBezTo>
                    <a:pt x="0" y="0"/>
                    <a:pt x="0" y="0"/>
                    <a:pt x="0" y="0"/>
                  </a:cubicBezTo>
                </a:path>
              </a:pathLst>
            </a:custGeom>
            <a:solidFill>
              <a:srgbClr val="7C549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82" name="Google Shape;682;p19"/>
            <p:cNvSpPr/>
            <p:nvPr/>
          </p:nvSpPr>
          <p:spPr>
            <a:xfrm>
              <a:off x="2962201" y="4157296"/>
              <a:ext cx="428637" cy="152099"/>
            </a:xfrm>
            <a:custGeom>
              <a:avLst/>
              <a:gdLst/>
              <a:ahLst/>
              <a:cxnLst/>
              <a:rect l="l" t="t" r="r" b="b"/>
              <a:pathLst>
                <a:path w="513" h="181" extrusionOk="0">
                  <a:moveTo>
                    <a:pt x="420" y="0"/>
                  </a:moveTo>
                  <a:cubicBezTo>
                    <a:pt x="93" y="0"/>
                    <a:pt x="93" y="0"/>
                    <a:pt x="93" y="0"/>
                  </a:cubicBezTo>
                  <a:cubicBezTo>
                    <a:pt x="60" y="0"/>
                    <a:pt x="30" y="23"/>
                    <a:pt x="22" y="55"/>
                  </a:cubicBezTo>
                  <a:cubicBezTo>
                    <a:pt x="0" y="139"/>
                    <a:pt x="0" y="139"/>
                    <a:pt x="0" y="139"/>
                  </a:cubicBezTo>
                  <a:cubicBezTo>
                    <a:pt x="0" y="139"/>
                    <a:pt x="0" y="139"/>
                    <a:pt x="0" y="139"/>
                  </a:cubicBezTo>
                  <a:cubicBezTo>
                    <a:pt x="51" y="158"/>
                    <a:pt x="114" y="171"/>
                    <a:pt x="181" y="177"/>
                  </a:cubicBezTo>
                  <a:cubicBezTo>
                    <a:pt x="181" y="177"/>
                    <a:pt x="181" y="177"/>
                    <a:pt x="181" y="177"/>
                  </a:cubicBezTo>
                  <a:cubicBezTo>
                    <a:pt x="182" y="177"/>
                    <a:pt x="182" y="177"/>
                    <a:pt x="182" y="177"/>
                  </a:cubicBezTo>
                  <a:cubicBezTo>
                    <a:pt x="182" y="177"/>
                    <a:pt x="182" y="177"/>
                    <a:pt x="183" y="177"/>
                  </a:cubicBezTo>
                  <a:cubicBezTo>
                    <a:pt x="183" y="177"/>
                    <a:pt x="183" y="177"/>
                    <a:pt x="183" y="177"/>
                  </a:cubicBezTo>
                  <a:cubicBezTo>
                    <a:pt x="192" y="178"/>
                    <a:pt x="200" y="179"/>
                    <a:pt x="209" y="179"/>
                  </a:cubicBezTo>
                  <a:cubicBezTo>
                    <a:pt x="209" y="179"/>
                    <a:pt x="209" y="179"/>
                    <a:pt x="209" y="179"/>
                  </a:cubicBezTo>
                  <a:cubicBezTo>
                    <a:pt x="210" y="179"/>
                    <a:pt x="210" y="179"/>
                    <a:pt x="210" y="179"/>
                  </a:cubicBezTo>
                  <a:cubicBezTo>
                    <a:pt x="210" y="179"/>
                    <a:pt x="210" y="179"/>
                    <a:pt x="210" y="179"/>
                  </a:cubicBezTo>
                  <a:cubicBezTo>
                    <a:pt x="211" y="179"/>
                    <a:pt x="211" y="179"/>
                    <a:pt x="211" y="179"/>
                  </a:cubicBezTo>
                  <a:cubicBezTo>
                    <a:pt x="226" y="180"/>
                    <a:pt x="241" y="181"/>
                    <a:pt x="256" y="181"/>
                  </a:cubicBezTo>
                  <a:cubicBezTo>
                    <a:pt x="267" y="181"/>
                    <a:pt x="278" y="181"/>
                    <a:pt x="289" y="180"/>
                  </a:cubicBezTo>
                  <a:cubicBezTo>
                    <a:pt x="289" y="180"/>
                    <a:pt x="289" y="180"/>
                    <a:pt x="289" y="180"/>
                  </a:cubicBezTo>
                  <a:cubicBezTo>
                    <a:pt x="289" y="180"/>
                    <a:pt x="289" y="180"/>
                    <a:pt x="289" y="180"/>
                  </a:cubicBezTo>
                  <a:cubicBezTo>
                    <a:pt x="318" y="179"/>
                    <a:pt x="346" y="176"/>
                    <a:pt x="372" y="173"/>
                  </a:cubicBezTo>
                  <a:cubicBezTo>
                    <a:pt x="372" y="173"/>
                    <a:pt x="372" y="173"/>
                    <a:pt x="372" y="173"/>
                  </a:cubicBezTo>
                  <a:cubicBezTo>
                    <a:pt x="373" y="173"/>
                    <a:pt x="373" y="173"/>
                    <a:pt x="373" y="173"/>
                  </a:cubicBezTo>
                  <a:cubicBezTo>
                    <a:pt x="373" y="173"/>
                    <a:pt x="373" y="173"/>
                    <a:pt x="374" y="173"/>
                  </a:cubicBezTo>
                  <a:cubicBezTo>
                    <a:pt x="374" y="173"/>
                    <a:pt x="374" y="173"/>
                    <a:pt x="374" y="173"/>
                  </a:cubicBezTo>
                  <a:cubicBezTo>
                    <a:pt x="408" y="168"/>
                    <a:pt x="441" y="161"/>
                    <a:pt x="470" y="153"/>
                  </a:cubicBezTo>
                  <a:cubicBezTo>
                    <a:pt x="471" y="153"/>
                    <a:pt x="471" y="153"/>
                    <a:pt x="471" y="153"/>
                  </a:cubicBezTo>
                  <a:cubicBezTo>
                    <a:pt x="471" y="153"/>
                    <a:pt x="471" y="153"/>
                    <a:pt x="471" y="153"/>
                  </a:cubicBezTo>
                  <a:cubicBezTo>
                    <a:pt x="471" y="152"/>
                    <a:pt x="472" y="152"/>
                    <a:pt x="472" y="152"/>
                  </a:cubicBezTo>
                  <a:cubicBezTo>
                    <a:pt x="472" y="152"/>
                    <a:pt x="472" y="152"/>
                    <a:pt x="472" y="152"/>
                  </a:cubicBezTo>
                  <a:cubicBezTo>
                    <a:pt x="486" y="148"/>
                    <a:pt x="500" y="144"/>
                    <a:pt x="513" y="139"/>
                  </a:cubicBezTo>
                  <a:cubicBezTo>
                    <a:pt x="513" y="139"/>
                    <a:pt x="513" y="139"/>
                    <a:pt x="513" y="139"/>
                  </a:cubicBezTo>
                  <a:cubicBezTo>
                    <a:pt x="491" y="55"/>
                    <a:pt x="491" y="55"/>
                    <a:pt x="491" y="55"/>
                  </a:cubicBezTo>
                  <a:cubicBezTo>
                    <a:pt x="483" y="23"/>
                    <a:pt x="453" y="0"/>
                    <a:pt x="420" y="0"/>
                  </a:cubicBezTo>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83" name="Google Shape;683;p19"/>
            <p:cNvSpPr/>
            <p:nvPr/>
          </p:nvSpPr>
          <p:spPr>
            <a:xfrm>
              <a:off x="3113311" y="4284703"/>
              <a:ext cx="243948" cy="23704"/>
            </a:xfrm>
            <a:custGeom>
              <a:avLst/>
              <a:gdLst/>
              <a:ahLst/>
              <a:cxnLst/>
              <a:rect l="l" t="t" r="r" b="b"/>
              <a:pathLst>
                <a:path w="291" h="28" extrusionOk="0">
                  <a:moveTo>
                    <a:pt x="108" y="28"/>
                  </a:moveTo>
                  <a:cubicBezTo>
                    <a:pt x="108" y="28"/>
                    <a:pt x="108" y="28"/>
                    <a:pt x="108" y="28"/>
                  </a:cubicBezTo>
                  <a:cubicBezTo>
                    <a:pt x="108" y="28"/>
                    <a:pt x="108" y="28"/>
                    <a:pt x="108" y="28"/>
                  </a:cubicBezTo>
                  <a:moveTo>
                    <a:pt x="29" y="27"/>
                  </a:moveTo>
                  <a:cubicBezTo>
                    <a:pt x="30" y="27"/>
                    <a:pt x="30" y="27"/>
                    <a:pt x="30" y="27"/>
                  </a:cubicBezTo>
                  <a:cubicBezTo>
                    <a:pt x="30" y="27"/>
                    <a:pt x="30" y="27"/>
                    <a:pt x="29" y="27"/>
                  </a:cubicBezTo>
                  <a:moveTo>
                    <a:pt x="28" y="27"/>
                  </a:moveTo>
                  <a:cubicBezTo>
                    <a:pt x="29" y="27"/>
                    <a:pt x="29" y="27"/>
                    <a:pt x="29" y="27"/>
                  </a:cubicBezTo>
                  <a:cubicBezTo>
                    <a:pt x="29" y="27"/>
                    <a:pt x="29" y="27"/>
                    <a:pt x="28" y="27"/>
                  </a:cubicBezTo>
                  <a:moveTo>
                    <a:pt x="2" y="25"/>
                  </a:moveTo>
                  <a:cubicBezTo>
                    <a:pt x="11" y="26"/>
                    <a:pt x="19" y="27"/>
                    <a:pt x="28" y="27"/>
                  </a:cubicBezTo>
                  <a:cubicBezTo>
                    <a:pt x="19" y="27"/>
                    <a:pt x="11" y="26"/>
                    <a:pt x="2" y="25"/>
                  </a:cubicBezTo>
                  <a:moveTo>
                    <a:pt x="1" y="25"/>
                  </a:moveTo>
                  <a:cubicBezTo>
                    <a:pt x="1" y="25"/>
                    <a:pt x="1" y="25"/>
                    <a:pt x="2" y="25"/>
                  </a:cubicBezTo>
                  <a:cubicBezTo>
                    <a:pt x="1" y="25"/>
                    <a:pt x="1" y="25"/>
                    <a:pt x="1" y="25"/>
                  </a:cubicBezTo>
                  <a:moveTo>
                    <a:pt x="0" y="25"/>
                  </a:moveTo>
                  <a:cubicBezTo>
                    <a:pt x="0" y="25"/>
                    <a:pt x="0" y="25"/>
                    <a:pt x="0" y="25"/>
                  </a:cubicBezTo>
                  <a:cubicBezTo>
                    <a:pt x="0" y="25"/>
                    <a:pt x="0" y="25"/>
                    <a:pt x="0" y="25"/>
                  </a:cubicBezTo>
                  <a:moveTo>
                    <a:pt x="191" y="21"/>
                  </a:moveTo>
                  <a:cubicBezTo>
                    <a:pt x="165" y="24"/>
                    <a:pt x="137" y="27"/>
                    <a:pt x="108" y="28"/>
                  </a:cubicBezTo>
                  <a:cubicBezTo>
                    <a:pt x="137" y="27"/>
                    <a:pt x="165" y="24"/>
                    <a:pt x="191" y="21"/>
                  </a:cubicBezTo>
                  <a:moveTo>
                    <a:pt x="192" y="21"/>
                  </a:moveTo>
                  <a:cubicBezTo>
                    <a:pt x="192" y="21"/>
                    <a:pt x="192" y="21"/>
                    <a:pt x="191" y="21"/>
                  </a:cubicBezTo>
                  <a:cubicBezTo>
                    <a:pt x="192" y="21"/>
                    <a:pt x="192" y="21"/>
                    <a:pt x="192" y="21"/>
                  </a:cubicBezTo>
                  <a:moveTo>
                    <a:pt x="193" y="21"/>
                  </a:moveTo>
                  <a:cubicBezTo>
                    <a:pt x="193" y="21"/>
                    <a:pt x="193" y="21"/>
                    <a:pt x="193" y="21"/>
                  </a:cubicBezTo>
                  <a:cubicBezTo>
                    <a:pt x="193" y="21"/>
                    <a:pt x="193" y="21"/>
                    <a:pt x="193" y="21"/>
                  </a:cubicBezTo>
                  <a:moveTo>
                    <a:pt x="290" y="1"/>
                  </a:moveTo>
                  <a:cubicBezTo>
                    <a:pt x="290" y="1"/>
                    <a:pt x="290" y="1"/>
                    <a:pt x="289" y="1"/>
                  </a:cubicBezTo>
                  <a:cubicBezTo>
                    <a:pt x="290" y="1"/>
                    <a:pt x="290" y="1"/>
                    <a:pt x="290" y="1"/>
                  </a:cubicBezTo>
                  <a:moveTo>
                    <a:pt x="291" y="0"/>
                  </a:moveTo>
                  <a:cubicBezTo>
                    <a:pt x="291" y="0"/>
                    <a:pt x="290" y="0"/>
                    <a:pt x="290" y="1"/>
                  </a:cubicBezTo>
                  <a:cubicBezTo>
                    <a:pt x="290" y="0"/>
                    <a:pt x="291" y="0"/>
                    <a:pt x="291" y="0"/>
                  </a:cubicBezTo>
                  <a:cubicBezTo>
                    <a:pt x="291" y="0"/>
                    <a:pt x="291" y="0"/>
                    <a:pt x="291" y="0"/>
                  </a:cubicBezTo>
                </a:path>
              </a:pathLst>
            </a:custGeom>
            <a:solidFill>
              <a:srgbClr val="73509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84" name="Google Shape;684;p19"/>
            <p:cNvSpPr/>
            <p:nvPr/>
          </p:nvSpPr>
          <p:spPr>
            <a:xfrm>
              <a:off x="3051089" y="3774086"/>
              <a:ext cx="11852" cy="4939"/>
            </a:xfrm>
            <a:custGeom>
              <a:avLst/>
              <a:gdLst/>
              <a:ahLst/>
              <a:cxnLst/>
              <a:rect l="l" t="t" r="r" b="b"/>
              <a:pathLst>
                <a:path w="15" h="6" extrusionOk="0">
                  <a:moveTo>
                    <a:pt x="9" y="3"/>
                  </a:moveTo>
                  <a:cubicBezTo>
                    <a:pt x="6" y="4"/>
                    <a:pt x="3" y="5"/>
                    <a:pt x="0" y="6"/>
                  </a:cubicBezTo>
                  <a:cubicBezTo>
                    <a:pt x="3" y="5"/>
                    <a:pt x="6" y="4"/>
                    <a:pt x="9" y="3"/>
                  </a:cubicBezTo>
                  <a:moveTo>
                    <a:pt x="15" y="0"/>
                  </a:moveTo>
                  <a:cubicBezTo>
                    <a:pt x="15" y="0"/>
                    <a:pt x="15" y="0"/>
                    <a:pt x="15" y="0"/>
                  </a:cubicBezTo>
                  <a:cubicBezTo>
                    <a:pt x="14" y="0"/>
                    <a:pt x="14" y="1"/>
                    <a:pt x="13" y="1"/>
                  </a:cubicBezTo>
                  <a:cubicBezTo>
                    <a:pt x="14" y="1"/>
                    <a:pt x="14" y="0"/>
                    <a:pt x="15" y="0"/>
                  </a:cubicBezTo>
                  <a:cubicBezTo>
                    <a:pt x="15" y="0"/>
                    <a:pt x="15" y="0"/>
                    <a:pt x="15" y="0"/>
                  </a:cubicBezTo>
                </a:path>
              </a:pathLst>
            </a:custGeom>
            <a:solidFill>
              <a:srgbClr val="88639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85" name="Google Shape;685;p19"/>
            <p:cNvSpPr/>
            <p:nvPr/>
          </p:nvSpPr>
          <p:spPr>
            <a:xfrm>
              <a:off x="3047139" y="3774086"/>
              <a:ext cx="258763" cy="86914"/>
            </a:xfrm>
            <a:custGeom>
              <a:avLst/>
              <a:gdLst/>
              <a:ahLst/>
              <a:cxnLst/>
              <a:rect l="l" t="t" r="r" b="b"/>
              <a:pathLst>
                <a:path w="309" h="104" extrusionOk="0">
                  <a:moveTo>
                    <a:pt x="19" y="0"/>
                  </a:moveTo>
                  <a:cubicBezTo>
                    <a:pt x="18" y="0"/>
                    <a:pt x="18" y="1"/>
                    <a:pt x="17" y="1"/>
                  </a:cubicBezTo>
                  <a:cubicBezTo>
                    <a:pt x="16" y="1"/>
                    <a:pt x="14" y="2"/>
                    <a:pt x="13" y="3"/>
                  </a:cubicBezTo>
                  <a:cubicBezTo>
                    <a:pt x="10" y="4"/>
                    <a:pt x="7" y="5"/>
                    <a:pt x="4" y="6"/>
                  </a:cubicBezTo>
                  <a:cubicBezTo>
                    <a:pt x="3" y="7"/>
                    <a:pt x="1" y="8"/>
                    <a:pt x="0" y="8"/>
                  </a:cubicBezTo>
                  <a:cubicBezTo>
                    <a:pt x="28" y="65"/>
                    <a:pt x="87" y="104"/>
                    <a:pt x="154" y="104"/>
                  </a:cubicBezTo>
                  <a:cubicBezTo>
                    <a:pt x="222" y="104"/>
                    <a:pt x="280" y="65"/>
                    <a:pt x="309" y="8"/>
                  </a:cubicBezTo>
                  <a:cubicBezTo>
                    <a:pt x="303" y="5"/>
                    <a:pt x="297" y="3"/>
                    <a:pt x="290" y="0"/>
                  </a:cubicBezTo>
                  <a:cubicBezTo>
                    <a:pt x="290" y="0"/>
                    <a:pt x="290" y="0"/>
                    <a:pt x="290" y="0"/>
                  </a:cubicBezTo>
                  <a:cubicBezTo>
                    <a:pt x="265" y="49"/>
                    <a:pt x="214" y="83"/>
                    <a:pt x="154" y="83"/>
                  </a:cubicBezTo>
                  <a:cubicBezTo>
                    <a:pt x="95" y="83"/>
                    <a:pt x="44" y="49"/>
                    <a:pt x="19" y="0"/>
                  </a:cubicBezTo>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86" name="Google Shape;686;p19"/>
            <p:cNvSpPr/>
            <p:nvPr/>
          </p:nvSpPr>
          <p:spPr>
            <a:xfrm>
              <a:off x="2886153" y="4284703"/>
              <a:ext cx="580734" cy="126419"/>
            </a:xfrm>
            <a:custGeom>
              <a:avLst/>
              <a:gdLst/>
              <a:ahLst/>
              <a:cxnLst/>
              <a:rect l="l" t="t" r="r" b="b"/>
              <a:pathLst>
                <a:path w="693" h="151" extrusionOk="0">
                  <a:moveTo>
                    <a:pt x="693" y="59"/>
                  </a:moveTo>
                  <a:cubicBezTo>
                    <a:pt x="632" y="120"/>
                    <a:pt x="632" y="120"/>
                    <a:pt x="632" y="120"/>
                  </a:cubicBezTo>
                  <a:cubicBezTo>
                    <a:pt x="612" y="140"/>
                    <a:pt x="586" y="151"/>
                    <a:pt x="558" y="151"/>
                  </a:cubicBezTo>
                  <a:cubicBezTo>
                    <a:pt x="135" y="151"/>
                    <a:pt x="135" y="151"/>
                    <a:pt x="135" y="151"/>
                  </a:cubicBezTo>
                  <a:cubicBezTo>
                    <a:pt x="107" y="151"/>
                    <a:pt x="81" y="140"/>
                    <a:pt x="61" y="120"/>
                  </a:cubicBezTo>
                  <a:cubicBezTo>
                    <a:pt x="0" y="59"/>
                    <a:pt x="0" y="59"/>
                    <a:pt x="0" y="59"/>
                  </a:cubicBezTo>
                  <a:cubicBezTo>
                    <a:pt x="51" y="19"/>
                    <a:pt x="106" y="5"/>
                    <a:pt x="131" y="0"/>
                  </a:cubicBezTo>
                  <a:cubicBezTo>
                    <a:pt x="194" y="18"/>
                    <a:pt x="268" y="28"/>
                    <a:pt x="346" y="29"/>
                  </a:cubicBezTo>
                  <a:cubicBezTo>
                    <a:pt x="425" y="28"/>
                    <a:pt x="499" y="18"/>
                    <a:pt x="562" y="0"/>
                  </a:cubicBezTo>
                  <a:cubicBezTo>
                    <a:pt x="587" y="5"/>
                    <a:pt x="642" y="19"/>
                    <a:pt x="693" y="59"/>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687" name="Google Shape;687;p19"/>
          <p:cNvGrpSpPr/>
          <p:nvPr/>
        </p:nvGrpSpPr>
        <p:grpSpPr>
          <a:xfrm>
            <a:off x="6548614" y="-1567524"/>
            <a:ext cx="3255741" cy="8073050"/>
            <a:chOff x="6548614" y="-1567524"/>
            <a:chExt cx="3255741" cy="8073050"/>
          </a:xfrm>
        </p:grpSpPr>
        <p:grpSp>
          <p:nvGrpSpPr>
            <p:cNvPr id="688" name="Google Shape;688;p19"/>
            <p:cNvGrpSpPr/>
            <p:nvPr/>
          </p:nvGrpSpPr>
          <p:grpSpPr>
            <a:xfrm rot="-1800044">
              <a:off x="6797201" y="4292259"/>
              <a:ext cx="2571041" cy="1683255"/>
              <a:chOff x="-567910" y="4203575"/>
              <a:chExt cx="2571097" cy="1683292"/>
            </a:xfrm>
          </p:grpSpPr>
          <p:sp>
            <p:nvSpPr>
              <p:cNvPr id="689" name="Google Shape;689;p19"/>
              <p:cNvSpPr/>
              <p:nvPr/>
            </p:nvSpPr>
            <p:spPr>
              <a:xfrm rot="-1356795">
                <a:off x="-513867" y="4391296"/>
                <a:ext cx="1075625" cy="496164"/>
              </a:xfrm>
              <a:custGeom>
                <a:avLst/>
                <a:gdLst/>
                <a:ahLst/>
                <a:cxnLst/>
                <a:rect l="l" t="t" r="r" b="b"/>
                <a:pathLst>
                  <a:path w="43026" h="19847" extrusionOk="0">
                    <a:moveTo>
                      <a:pt x="0" y="0"/>
                    </a:moveTo>
                    <a:lnTo>
                      <a:pt x="3187" y="10576"/>
                    </a:lnTo>
                    <a:lnTo>
                      <a:pt x="26221" y="19413"/>
                    </a:lnTo>
                    <a:lnTo>
                      <a:pt x="31871" y="14777"/>
                    </a:lnTo>
                    <a:lnTo>
                      <a:pt x="43026" y="19847"/>
                    </a:lnTo>
                  </a:path>
                </a:pathLst>
              </a:custGeom>
              <a:noFill/>
              <a:ln w="9525" cap="flat" cmpd="sng">
                <a:solidFill>
                  <a:schemeClr val="accent2"/>
                </a:solidFill>
                <a:prstDash val="solid"/>
                <a:round/>
                <a:headEnd type="oval" w="med" len="med"/>
                <a:tailEnd type="oval" w="med" len="med"/>
              </a:ln>
            </p:spPr>
          </p:sp>
          <p:sp>
            <p:nvSpPr>
              <p:cNvPr id="690" name="Google Shape;690;p19"/>
              <p:cNvSpPr/>
              <p:nvPr/>
            </p:nvSpPr>
            <p:spPr>
              <a:xfrm>
                <a:off x="1456312" y="4494784"/>
                <a:ext cx="546875" cy="304225"/>
              </a:xfrm>
              <a:custGeom>
                <a:avLst/>
                <a:gdLst/>
                <a:ahLst/>
                <a:cxnLst/>
                <a:rect l="l" t="t" r="r" b="b"/>
                <a:pathLst>
                  <a:path w="21875" h="12169" extrusionOk="0">
                    <a:moveTo>
                      <a:pt x="0" y="12169"/>
                    </a:moveTo>
                    <a:lnTo>
                      <a:pt x="7099" y="0"/>
                    </a:lnTo>
                    <a:lnTo>
                      <a:pt x="21875" y="2607"/>
                    </a:lnTo>
                  </a:path>
                </a:pathLst>
              </a:custGeom>
              <a:noFill/>
              <a:ln w="9525" cap="flat" cmpd="sng">
                <a:solidFill>
                  <a:schemeClr val="accent2"/>
                </a:solidFill>
                <a:prstDash val="solid"/>
                <a:round/>
                <a:headEnd type="oval" w="med" len="med"/>
                <a:tailEnd type="oval" w="med" len="med"/>
              </a:ln>
            </p:spPr>
          </p:sp>
          <p:sp>
            <p:nvSpPr>
              <p:cNvPr id="691" name="Google Shape;691;p19"/>
              <p:cNvSpPr/>
              <p:nvPr/>
            </p:nvSpPr>
            <p:spPr>
              <a:xfrm>
                <a:off x="997483" y="5022053"/>
                <a:ext cx="300600" cy="532375"/>
              </a:xfrm>
              <a:custGeom>
                <a:avLst/>
                <a:gdLst/>
                <a:ahLst/>
                <a:cxnLst/>
                <a:rect l="l" t="t" r="r" b="b"/>
                <a:pathLst>
                  <a:path w="12024" h="21295" extrusionOk="0">
                    <a:moveTo>
                      <a:pt x="1883" y="0"/>
                    </a:moveTo>
                    <a:lnTo>
                      <a:pt x="12024" y="12603"/>
                    </a:lnTo>
                    <a:lnTo>
                      <a:pt x="0" y="21295"/>
                    </a:lnTo>
                  </a:path>
                </a:pathLst>
              </a:custGeom>
              <a:noFill/>
              <a:ln w="9525" cap="flat" cmpd="sng">
                <a:solidFill>
                  <a:schemeClr val="accent2"/>
                </a:solidFill>
                <a:prstDash val="solid"/>
                <a:round/>
                <a:headEnd type="oval" w="med" len="med"/>
                <a:tailEnd type="oval" w="med" len="med"/>
              </a:ln>
            </p:spPr>
          </p:sp>
          <p:sp>
            <p:nvSpPr>
              <p:cNvPr id="692" name="Google Shape;692;p19"/>
              <p:cNvSpPr/>
              <p:nvPr/>
            </p:nvSpPr>
            <p:spPr>
              <a:xfrm>
                <a:off x="137990" y="4830283"/>
                <a:ext cx="1238625" cy="235400"/>
              </a:xfrm>
              <a:custGeom>
                <a:avLst/>
                <a:gdLst/>
                <a:ahLst/>
                <a:cxnLst/>
                <a:rect l="l" t="t" r="r" b="b"/>
                <a:pathLst>
                  <a:path w="49545" h="9416" extrusionOk="0">
                    <a:moveTo>
                      <a:pt x="0" y="9416"/>
                    </a:moveTo>
                    <a:lnTo>
                      <a:pt x="12604" y="8837"/>
                    </a:lnTo>
                    <a:lnTo>
                      <a:pt x="17094" y="724"/>
                    </a:lnTo>
                    <a:lnTo>
                      <a:pt x="43605" y="0"/>
                    </a:lnTo>
                    <a:lnTo>
                      <a:pt x="49545" y="6953"/>
                    </a:lnTo>
                  </a:path>
                </a:pathLst>
              </a:custGeom>
              <a:noFill/>
              <a:ln w="9525" cap="flat" cmpd="sng">
                <a:solidFill>
                  <a:schemeClr val="accent2"/>
                </a:solidFill>
                <a:prstDash val="solid"/>
                <a:round/>
                <a:headEnd type="oval" w="med" len="med"/>
                <a:tailEnd type="oval" w="med" len="med"/>
              </a:ln>
            </p:spPr>
          </p:sp>
          <p:sp>
            <p:nvSpPr>
              <p:cNvPr id="693" name="Google Shape;693;p19"/>
              <p:cNvSpPr/>
              <p:nvPr/>
            </p:nvSpPr>
            <p:spPr>
              <a:xfrm rot="-3569296">
                <a:off x="1094963" y="5308475"/>
                <a:ext cx="956097" cy="220919"/>
              </a:xfrm>
              <a:custGeom>
                <a:avLst/>
                <a:gdLst/>
                <a:ahLst/>
                <a:cxnLst/>
                <a:rect l="l" t="t" r="r" b="b"/>
                <a:pathLst>
                  <a:path w="38245" h="8837" extrusionOk="0">
                    <a:moveTo>
                      <a:pt x="0" y="2897"/>
                    </a:moveTo>
                    <a:lnTo>
                      <a:pt x="11300" y="8837"/>
                    </a:lnTo>
                    <a:lnTo>
                      <a:pt x="38245" y="0"/>
                    </a:lnTo>
                  </a:path>
                </a:pathLst>
              </a:custGeom>
              <a:noFill/>
              <a:ln w="9525" cap="flat" cmpd="sng">
                <a:solidFill>
                  <a:schemeClr val="accent2"/>
                </a:solidFill>
                <a:prstDash val="solid"/>
                <a:round/>
                <a:headEnd type="oval" w="med" len="med"/>
                <a:tailEnd type="oval" w="med" len="med"/>
              </a:ln>
            </p:spPr>
          </p:sp>
        </p:grpSp>
        <p:grpSp>
          <p:nvGrpSpPr>
            <p:cNvPr id="694" name="Google Shape;694;p19"/>
            <p:cNvGrpSpPr/>
            <p:nvPr/>
          </p:nvGrpSpPr>
          <p:grpSpPr>
            <a:xfrm rot="8100000">
              <a:off x="7577063" y="-1146203"/>
              <a:ext cx="1900555" cy="1711386"/>
              <a:chOff x="-932227" y="3661125"/>
              <a:chExt cx="1900573" cy="1711403"/>
            </a:xfrm>
          </p:grpSpPr>
          <p:sp>
            <p:nvSpPr>
              <p:cNvPr id="695" name="Google Shape;695;p19"/>
              <p:cNvSpPr/>
              <p:nvPr/>
            </p:nvSpPr>
            <p:spPr>
              <a:xfrm>
                <a:off x="-932227" y="3661125"/>
                <a:ext cx="1044400" cy="814650"/>
              </a:xfrm>
              <a:custGeom>
                <a:avLst/>
                <a:gdLst/>
                <a:ahLst/>
                <a:cxnLst/>
                <a:rect l="l" t="t" r="r" b="b"/>
                <a:pathLst>
                  <a:path w="41776" h="32586" extrusionOk="0">
                    <a:moveTo>
                      <a:pt x="41776" y="0"/>
                    </a:moveTo>
                    <a:lnTo>
                      <a:pt x="39938" y="12032"/>
                    </a:lnTo>
                    <a:lnTo>
                      <a:pt x="25065" y="28910"/>
                    </a:lnTo>
                    <a:lnTo>
                      <a:pt x="0" y="32586"/>
                    </a:lnTo>
                  </a:path>
                </a:pathLst>
              </a:custGeom>
              <a:noFill/>
              <a:ln w="9525" cap="flat" cmpd="sng">
                <a:solidFill>
                  <a:schemeClr val="accent2"/>
                </a:solidFill>
                <a:prstDash val="solid"/>
                <a:round/>
                <a:headEnd type="oval" w="med" len="med"/>
                <a:tailEnd type="oval" w="med" len="med"/>
              </a:ln>
            </p:spPr>
          </p:sp>
          <p:sp>
            <p:nvSpPr>
              <p:cNvPr id="696" name="Google Shape;696;p19"/>
              <p:cNvSpPr/>
              <p:nvPr/>
            </p:nvSpPr>
            <p:spPr>
              <a:xfrm>
                <a:off x="411802" y="4030944"/>
                <a:ext cx="463700" cy="342550"/>
              </a:xfrm>
              <a:custGeom>
                <a:avLst/>
                <a:gdLst/>
                <a:ahLst/>
                <a:cxnLst/>
                <a:rect l="l" t="t" r="r" b="b"/>
                <a:pathLst>
                  <a:path w="18548" h="13702" extrusionOk="0">
                    <a:moveTo>
                      <a:pt x="0" y="0"/>
                    </a:moveTo>
                    <a:lnTo>
                      <a:pt x="11697" y="3175"/>
                    </a:lnTo>
                    <a:lnTo>
                      <a:pt x="18548" y="13702"/>
                    </a:lnTo>
                  </a:path>
                </a:pathLst>
              </a:custGeom>
              <a:noFill/>
              <a:ln w="9525" cap="flat" cmpd="sng">
                <a:solidFill>
                  <a:schemeClr val="accent2"/>
                </a:solidFill>
                <a:prstDash val="solid"/>
                <a:round/>
                <a:headEnd type="oval" w="med" len="med"/>
                <a:tailEnd type="oval" w="med" len="med"/>
              </a:ln>
            </p:spPr>
          </p:sp>
          <p:sp>
            <p:nvSpPr>
              <p:cNvPr id="697" name="Google Shape;697;p19"/>
              <p:cNvSpPr/>
              <p:nvPr/>
            </p:nvSpPr>
            <p:spPr>
              <a:xfrm>
                <a:off x="259407" y="4228770"/>
                <a:ext cx="371800" cy="572350"/>
              </a:xfrm>
              <a:custGeom>
                <a:avLst/>
                <a:gdLst/>
                <a:ahLst/>
                <a:cxnLst/>
                <a:rect l="l" t="t" r="r" b="b"/>
                <a:pathLst>
                  <a:path w="14872" h="22894" extrusionOk="0">
                    <a:moveTo>
                      <a:pt x="0" y="0"/>
                    </a:moveTo>
                    <a:lnTo>
                      <a:pt x="14872" y="4512"/>
                    </a:lnTo>
                    <a:lnTo>
                      <a:pt x="8856" y="22894"/>
                    </a:lnTo>
                  </a:path>
                </a:pathLst>
              </a:custGeom>
              <a:noFill/>
              <a:ln w="9525" cap="flat" cmpd="sng">
                <a:solidFill>
                  <a:schemeClr val="accent2"/>
                </a:solidFill>
                <a:prstDash val="solid"/>
                <a:round/>
                <a:headEnd type="oval" w="med" len="med"/>
                <a:tailEnd type="oval" w="med" len="med"/>
              </a:ln>
            </p:spPr>
          </p:sp>
          <p:sp>
            <p:nvSpPr>
              <p:cNvPr id="698" name="Google Shape;698;p19"/>
              <p:cNvSpPr/>
              <p:nvPr/>
            </p:nvSpPr>
            <p:spPr>
              <a:xfrm rot="8100000">
                <a:off x="39898" y="4535991"/>
                <a:ext cx="822992" cy="639169"/>
              </a:xfrm>
              <a:custGeom>
                <a:avLst/>
                <a:gdLst/>
                <a:ahLst/>
                <a:cxnLst/>
                <a:rect l="l" t="t" r="r" b="b"/>
                <a:pathLst>
                  <a:path w="32920" h="25567" extrusionOk="0">
                    <a:moveTo>
                      <a:pt x="0" y="0"/>
                    </a:moveTo>
                    <a:lnTo>
                      <a:pt x="27239" y="8021"/>
                    </a:lnTo>
                    <a:lnTo>
                      <a:pt x="32920" y="25567"/>
                    </a:lnTo>
                  </a:path>
                </a:pathLst>
              </a:custGeom>
              <a:noFill/>
              <a:ln w="9525" cap="flat" cmpd="sng">
                <a:solidFill>
                  <a:schemeClr val="accent2"/>
                </a:solidFill>
                <a:prstDash val="solid"/>
                <a:round/>
                <a:headEnd type="oval" w="med" len="med"/>
                <a:tailEnd type="oval" w="med" len="med"/>
              </a:ln>
            </p:spPr>
          </p:sp>
        </p:gr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ext">
  <p:cSld name="CUSTOM_4_1">
    <p:spTree>
      <p:nvGrpSpPr>
        <p:cNvPr id="1" name="Shape 699"/>
        <p:cNvGrpSpPr/>
        <p:nvPr/>
      </p:nvGrpSpPr>
      <p:grpSpPr>
        <a:xfrm>
          <a:off x="0" y="0"/>
          <a:ext cx="0" cy="0"/>
          <a:chOff x="0" y="0"/>
          <a:chExt cx="0" cy="0"/>
        </a:xfrm>
      </p:grpSpPr>
      <p:sp>
        <p:nvSpPr>
          <p:cNvPr id="700" name="Google Shape;700;p20"/>
          <p:cNvSpPr/>
          <p:nvPr/>
        </p:nvSpPr>
        <p:spPr>
          <a:xfrm rot="-5400000">
            <a:off x="4252500" y="-4252525"/>
            <a:ext cx="651600" cy="91566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ato"/>
              <a:ea typeface="Lato"/>
              <a:cs typeface="Lato"/>
              <a:sym typeface="Lato"/>
            </a:endParaRPr>
          </a:p>
        </p:txBody>
      </p:sp>
      <p:grpSp>
        <p:nvGrpSpPr>
          <p:cNvPr id="701" name="Google Shape;701;p20"/>
          <p:cNvGrpSpPr/>
          <p:nvPr/>
        </p:nvGrpSpPr>
        <p:grpSpPr>
          <a:xfrm>
            <a:off x="-1583688" y="-1341023"/>
            <a:ext cx="11910957" cy="8287167"/>
            <a:chOff x="-1583688" y="-1341023"/>
            <a:chExt cx="11910957" cy="8287167"/>
          </a:xfrm>
        </p:grpSpPr>
        <p:grpSp>
          <p:nvGrpSpPr>
            <p:cNvPr id="702" name="Google Shape;702;p20"/>
            <p:cNvGrpSpPr/>
            <p:nvPr/>
          </p:nvGrpSpPr>
          <p:grpSpPr>
            <a:xfrm rot="8267071">
              <a:off x="-897876" y="-813562"/>
              <a:ext cx="2770921" cy="3110986"/>
              <a:chOff x="-506098" y="3258526"/>
              <a:chExt cx="2771007" cy="3111082"/>
            </a:xfrm>
          </p:grpSpPr>
          <p:grpSp>
            <p:nvGrpSpPr>
              <p:cNvPr id="703" name="Google Shape;703;p20"/>
              <p:cNvGrpSpPr/>
              <p:nvPr/>
            </p:nvGrpSpPr>
            <p:grpSpPr>
              <a:xfrm>
                <a:off x="-304988" y="3907705"/>
                <a:ext cx="2569897" cy="2461903"/>
                <a:chOff x="-304988" y="3907705"/>
                <a:chExt cx="2569897" cy="2461903"/>
              </a:xfrm>
            </p:grpSpPr>
            <p:sp>
              <p:nvSpPr>
                <p:cNvPr id="704" name="Google Shape;704;p20"/>
                <p:cNvSpPr/>
                <p:nvPr/>
              </p:nvSpPr>
              <p:spPr>
                <a:xfrm rot="-1356795">
                  <a:off x="-25662" y="4095427"/>
                  <a:ext cx="1075625" cy="496164"/>
                </a:xfrm>
                <a:custGeom>
                  <a:avLst/>
                  <a:gdLst/>
                  <a:ahLst/>
                  <a:cxnLst/>
                  <a:rect l="l" t="t" r="r" b="b"/>
                  <a:pathLst>
                    <a:path w="43026" h="19847" extrusionOk="0">
                      <a:moveTo>
                        <a:pt x="0" y="0"/>
                      </a:moveTo>
                      <a:lnTo>
                        <a:pt x="3187" y="10576"/>
                      </a:lnTo>
                      <a:lnTo>
                        <a:pt x="26221" y="19413"/>
                      </a:lnTo>
                      <a:lnTo>
                        <a:pt x="31871" y="14777"/>
                      </a:lnTo>
                      <a:lnTo>
                        <a:pt x="43026" y="19847"/>
                      </a:lnTo>
                    </a:path>
                  </a:pathLst>
                </a:custGeom>
                <a:noFill/>
                <a:ln w="9525" cap="flat" cmpd="sng">
                  <a:solidFill>
                    <a:schemeClr val="accent2"/>
                  </a:solidFill>
                  <a:prstDash val="solid"/>
                  <a:round/>
                  <a:headEnd type="oval" w="med" len="med"/>
                  <a:tailEnd type="oval" w="med" len="med"/>
                </a:ln>
              </p:spPr>
            </p:sp>
            <p:sp>
              <p:nvSpPr>
                <p:cNvPr id="705" name="Google Shape;705;p20"/>
                <p:cNvSpPr/>
                <p:nvPr/>
              </p:nvSpPr>
              <p:spPr>
                <a:xfrm>
                  <a:off x="-304988" y="3999057"/>
                  <a:ext cx="546875" cy="304225"/>
                </a:xfrm>
                <a:custGeom>
                  <a:avLst/>
                  <a:gdLst/>
                  <a:ahLst/>
                  <a:cxnLst/>
                  <a:rect l="l" t="t" r="r" b="b"/>
                  <a:pathLst>
                    <a:path w="21875" h="12169" extrusionOk="0">
                      <a:moveTo>
                        <a:pt x="0" y="12169"/>
                      </a:moveTo>
                      <a:lnTo>
                        <a:pt x="7099" y="0"/>
                      </a:lnTo>
                      <a:lnTo>
                        <a:pt x="21875" y="2607"/>
                      </a:lnTo>
                    </a:path>
                  </a:pathLst>
                </a:custGeom>
                <a:noFill/>
                <a:ln w="9525" cap="flat" cmpd="sng">
                  <a:solidFill>
                    <a:schemeClr val="accent2"/>
                  </a:solidFill>
                  <a:prstDash val="solid"/>
                  <a:round/>
                  <a:headEnd type="oval" w="med" len="med"/>
                  <a:tailEnd type="oval" w="med" len="med"/>
                </a:ln>
              </p:spPr>
            </p:sp>
            <p:sp>
              <p:nvSpPr>
                <p:cNvPr id="706" name="Google Shape;706;p20"/>
                <p:cNvSpPr/>
                <p:nvPr/>
              </p:nvSpPr>
              <p:spPr>
                <a:xfrm>
                  <a:off x="1271207" y="4046388"/>
                  <a:ext cx="300600" cy="532375"/>
                </a:xfrm>
                <a:custGeom>
                  <a:avLst/>
                  <a:gdLst/>
                  <a:ahLst/>
                  <a:cxnLst/>
                  <a:rect l="l" t="t" r="r" b="b"/>
                  <a:pathLst>
                    <a:path w="12024" h="21295" extrusionOk="0">
                      <a:moveTo>
                        <a:pt x="1883" y="0"/>
                      </a:moveTo>
                      <a:lnTo>
                        <a:pt x="12024" y="12603"/>
                      </a:lnTo>
                      <a:lnTo>
                        <a:pt x="0" y="21295"/>
                      </a:lnTo>
                    </a:path>
                  </a:pathLst>
                </a:custGeom>
                <a:noFill/>
                <a:ln w="9525" cap="flat" cmpd="sng">
                  <a:solidFill>
                    <a:schemeClr val="accent2"/>
                  </a:solidFill>
                  <a:prstDash val="solid"/>
                  <a:round/>
                  <a:headEnd type="oval" w="med" len="med"/>
                  <a:tailEnd type="oval" w="med" len="med"/>
                </a:ln>
              </p:spPr>
            </p:sp>
            <p:sp>
              <p:nvSpPr>
                <p:cNvPr id="707" name="Google Shape;707;p20"/>
                <p:cNvSpPr/>
                <p:nvPr/>
              </p:nvSpPr>
              <p:spPr>
                <a:xfrm>
                  <a:off x="-202489" y="4719642"/>
                  <a:ext cx="1238625" cy="235400"/>
                </a:xfrm>
                <a:custGeom>
                  <a:avLst/>
                  <a:gdLst/>
                  <a:ahLst/>
                  <a:cxnLst/>
                  <a:rect l="l" t="t" r="r" b="b"/>
                  <a:pathLst>
                    <a:path w="49545" h="9416" extrusionOk="0">
                      <a:moveTo>
                        <a:pt x="0" y="9416"/>
                      </a:moveTo>
                      <a:lnTo>
                        <a:pt x="12604" y="8837"/>
                      </a:lnTo>
                      <a:lnTo>
                        <a:pt x="17094" y="724"/>
                      </a:lnTo>
                      <a:lnTo>
                        <a:pt x="43605" y="0"/>
                      </a:lnTo>
                      <a:lnTo>
                        <a:pt x="49545" y="6953"/>
                      </a:lnTo>
                    </a:path>
                  </a:pathLst>
                </a:custGeom>
                <a:noFill/>
                <a:ln w="9525" cap="flat" cmpd="sng">
                  <a:solidFill>
                    <a:schemeClr val="accent2"/>
                  </a:solidFill>
                  <a:prstDash val="solid"/>
                  <a:round/>
                  <a:headEnd type="oval" w="med" len="med"/>
                  <a:tailEnd type="oval" w="med" len="med"/>
                </a:ln>
              </p:spPr>
            </p:sp>
            <p:sp>
              <p:nvSpPr>
                <p:cNvPr id="708" name="Google Shape;708;p20"/>
                <p:cNvSpPr/>
                <p:nvPr/>
              </p:nvSpPr>
              <p:spPr>
                <a:xfrm rot="-3569296">
                  <a:off x="689881" y="5118502"/>
                  <a:ext cx="956097" cy="220919"/>
                </a:xfrm>
                <a:custGeom>
                  <a:avLst/>
                  <a:gdLst/>
                  <a:ahLst/>
                  <a:cxnLst/>
                  <a:rect l="l" t="t" r="r" b="b"/>
                  <a:pathLst>
                    <a:path w="38245" h="8837" extrusionOk="0">
                      <a:moveTo>
                        <a:pt x="0" y="2897"/>
                      </a:moveTo>
                      <a:lnTo>
                        <a:pt x="11300" y="8837"/>
                      </a:lnTo>
                      <a:lnTo>
                        <a:pt x="38245" y="0"/>
                      </a:lnTo>
                    </a:path>
                  </a:pathLst>
                </a:custGeom>
                <a:noFill/>
                <a:ln w="9525" cap="flat" cmpd="sng">
                  <a:solidFill>
                    <a:schemeClr val="accent2"/>
                  </a:solidFill>
                  <a:prstDash val="solid"/>
                  <a:round/>
                  <a:headEnd type="oval" w="med" len="med"/>
                  <a:tailEnd type="oval" w="med" len="med"/>
                </a:ln>
              </p:spPr>
            </p:sp>
            <p:sp>
              <p:nvSpPr>
                <p:cNvPr id="709" name="Google Shape;709;p20"/>
                <p:cNvSpPr/>
                <p:nvPr/>
              </p:nvSpPr>
              <p:spPr>
                <a:xfrm rot="-3569296">
                  <a:off x="599168" y="5093760"/>
                  <a:ext cx="1767323" cy="260742"/>
                </a:xfrm>
                <a:custGeom>
                  <a:avLst/>
                  <a:gdLst/>
                  <a:ahLst/>
                  <a:cxnLst/>
                  <a:rect l="l" t="t" r="r" b="b"/>
                  <a:pathLst>
                    <a:path w="70695" h="10430" extrusionOk="0">
                      <a:moveTo>
                        <a:pt x="0" y="0"/>
                      </a:moveTo>
                      <a:lnTo>
                        <a:pt x="15356" y="7678"/>
                      </a:lnTo>
                      <a:lnTo>
                        <a:pt x="25062" y="5070"/>
                      </a:lnTo>
                      <a:lnTo>
                        <a:pt x="36216" y="10430"/>
                      </a:lnTo>
                      <a:lnTo>
                        <a:pt x="70695" y="145"/>
                      </a:lnTo>
                    </a:path>
                  </a:pathLst>
                </a:custGeom>
                <a:noFill/>
                <a:ln w="9525" cap="flat" cmpd="sng">
                  <a:solidFill>
                    <a:schemeClr val="accent2"/>
                  </a:solidFill>
                  <a:prstDash val="solid"/>
                  <a:round/>
                  <a:headEnd type="oval" w="med" len="med"/>
                  <a:tailEnd type="oval" w="med" len="med"/>
                </a:ln>
              </p:spPr>
            </p:sp>
            <p:sp>
              <p:nvSpPr>
                <p:cNvPr id="710" name="Google Shape;710;p20"/>
                <p:cNvSpPr/>
                <p:nvPr/>
              </p:nvSpPr>
              <p:spPr>
                <a:xfrm rot="-3569296">
                  <a:off x="613944" y="5253382"/>
                  <a:ext cx="1995492" cy="340440"/>
                </a:xfrm>
                <a:custGeom>
                  <a:avLst/>
                  <a:gdLst/>
                  <a:ahLst/>
                  <a:cxnLst/>
                  <a:rect l="l" t="t" r="r" b="b"/>
                  <a:pathLst>
                    <a:path w="79822" h="13618" extrusionOk="0">
                      <a:moveTo>
                        <a:pt x="0" y="0"/>
                      </a:moveTo>
                      <a:lnTo>
                        <a:pt x="21151" y="11300"/>
                      </a:lnTo>
                      <a:lnTo>
                        <a:pt x="36217" y="7823"/>
                      </a:lnTo>
                      <a:lnTo>
                        <a:pt x="48096" y="13618"/>
                      </a:lnTo>
                      <a:lnTo>
                        <a:pt x="79822" y="5216"/>
                      </a:lnTo>
                    </a:path>
                  </a:pathLst>
                </a:custGeom>
                <a:noFill/>
                <a:ln w="9525" cap="flat" cmpd="sng">
                  <a:solidFill>
                    <a:schemeClr val="accent2"/>
                  </a:solidFill>
                  <a:prstDash val="solid"/>
                  <a:round/>
                  <a:headEnd type="oval" w="med" len="med"/>
                  <a:tailEnd type="oval" w="med" len="med"/>
                </a:ln>
              </p:spPr>
            </p:sp>
          </p:grpSp>
          <p:grpSp>
            <p:nvGrpSpPr>
              <p:cNvPr id="711" name="Google Shape;711;p20"/>
              <p:cNvGrpSpPr/>
              <p:nvPr/>
            </p:nvGrpSpPr>
            <p:grpSpPr>
              <a:xfrm>
                <a:off x="-506098" y="3258526"/>
                <a:ext cx="487950" cy="452825"/>
                <a:chOff x="207240" y="4459226"/>
                <a:chExt cx="487950" cy="452825"/>
              </a:xfrm>
            </p:grpSpPr>
            <p:sp>
              <p:nvSpPr>
                <p:cNvPr id="712" name="Google Shape;712;p20"/>
                <p:cNvSpPr/>
                <p:nvPr/>
              </p:nvSpPr>
              <p:spPr>
                <a:xfrm>
                  <a:off x="207240" y="4662201"/>
                  <a:ext cx="487950" cy="249850"/>
                </a:xfrm>
                <a:custGeom>
                  <a:avLst/>
                  <a:gdLst/>
                  <a:ahLst/>
                  <a:cxnLst/>
                  <a:rect l="l" t="t" r="r" b="b"/>
                  <a:pathLst>
                    <a:path w="19518" h="9994" extrusionOk="0">
                      <a:moveTo>
                        <a:pt x="0" y="0"/>
                      </a:moveTo>
                      <a:lnTo>
                        <a:pt x="19518" y="9994"/>
                      </a:lnTo>
                    </a:path>
                  </a:pathLst>
                </a:custGeom>
                <a:noFill/>
                <a:ln w="9525" cap="flat" cmpd="sng">
                  <a:solidFill>
                    <a:schemeClr val="accent2"/>
                  </a:solidFill>
                  <a:prstDash val="solid"/>
                  <a:round/>
                  <a:headEnd type="oval" w="med" len="med"/>
                  <a:tailEnd type="oval" w="med" len="med"/>
                </a:ln>
              </p:spPr>
            </p:sp>
            <p:cxnSp>
              <p:nvCxnSpPr>
                <p:cNvPr id="713" name="Google Shape;713;p20"/>
                <p:cNvCxnSpPr/>
                <p:nvPr/>
              </p:nvCxnSpPr>
              <p:spPr>
                <a:xfrm rot="10800000" flipH="1">
                  <a:off x="436890" y="4459226"/>
                  <a:ext cx="171900" cy="327900"/>
                </a:xfrm>
                <a:prstGeom prst="straightConnector1">
                  <a:avLst/>
                </a:prstGeom>
                <a:noFill/>
                <a:ln w="9525" cap="flat" cmpd="sng">
                  <a:solidFill>
                    <a:schemeClr val="accent2"/>
                  </a:solidFill>
                  <a:prstDash val="solid"/>
                  <a:round/>
                  <a:headEnd type="none" w="med" len="med"/>
                  <a:tailEnd type="oval" w="med" len="med"/>
                </a:ln>
              </p:spPr>
            </p:cxnSp>
          </p:grpSp>
        </p:grpSp>
        <p:grpSp>
          <p:nvGrpSpPr>
            <p:cNvPr id="714" name="Google Shape;714;p20"/>
            <p:cNvGrpSpPr/>
            <p:nvPr/>
          </p:nvGrpSpPr>
          <p:grpSpPr>
            <a:xfrm rot="-1800044">
              <a:off x="6298047" y="3843091"/>
              <a:ext cx="3692459" cy="2336437"/>
              <a:chOff x="-1171838" y="4033120"/>
              <a:chExt cx="3692541" cy="2336488"/>
            </a:xfrm>
          </p:grpSpPr>
          <p:grpSp>
            <p:nvGrpSpPr>
              <p:cNvPr id="715" name="Google Shape;715;p20"/>
              <p:cNvGrpSpPr/>
              <p:nvPr/>
            </p:nvGrpSpPr>
            <p:grpSpPr>
              <a:xfrm>
                <a:off x="-1171838" y="4046388"/>
                <a:ext cx="3692541" cy="2323221"/>
                <a:chOff x="-1171838" y="4046388"/>
                <a:chExt cx="3692541" cy="2323221"/>
              </a:xfrm>
            </p:grpSpPr>
            <p:sp>
              <p:nvSpPr>
                <p:cNvPr id="716" name="Google Shape;716;p20"/>
                <p:cNvSpPr/>
                <p:nvPr/>
              </p:nvSpPr>
              <p:spPr>
                <a:xfrm rot="-1356795">
                  <a:off x="-1117794" y="4431349"/>
                  <a:ext cx="1075625" cy="496164"/>
                </a:xfrm>
                <a:custGeom>
                  <a:avLst/>
                  <a:gdLst/>
                  <a:ahLst/>
                  <a:cxnLst/>
                  <a:rect l="l" t="t" r="r" b="b"/>
                  <a:pathLst>
                    <a:path w="43026" h="19847" extrusionOk="0">
                      <a:moveTo>
                        <a:pt x="0" y="0"/>
                      </a:moveTo>
                      <a:lnTo>
                        <a:pt x="3187" y="10576"/>
                      </a:lnTo>
                      <a:lnTo>
                        <a:pt x="26221" y="19413"/>
                      </a:lnTo>
                      <a:lnTo>
                        <a:pt x="31871" y="14777"/>
                      </a:lnTo>
                      <a:lnTo>
                        <a:pt x="43026" y="19847"/>
                      </a:lnTo>
                    </a:path>
                  </a:pathLst>
                </a:custGeom>
                <a:noFill/>
                <a:ln w="9525" cap="flat" cmpd="sng">
                  <a:solidFill>
                    <a:schemeClr val="accent2"/>
                  </a:solidFill>
                  <a:prstDash val="solid"/>
                  <a:round/>
                  <a:headEnd type="oval" w="med" len="med"/>
                  <a:tailEnd type="oval" w="med" len="med"/>
                </a:ln>
              </p:spPr>
            </p:sp>
            <p:sp>
              <p:nvSpPr>
                <p:cNvPr id="717" name="Google Shape;717;p20"/>
                <p:cNvSpPr/>
                <p:nvPr/>
              </p:nvSpPr>
              <p:spPr>
                <a:xfrm>
                  <a:off x="1973828" y="4097247"/>
                  <a:ext cx="546875" cy="304225"/>
                </a:xfrm>
                <a:custGeom>
                  <a:avLst/>
                  <a:gdLst/>
                  <a:ahLst/>
                  <a:cxnLst/>
                  <a:rect l="l" t="t" r="r" b="b"/>
                  <a:pathLst>
                    <a:path w="21875" h="12169" extrusionOk="0">
                      <a:moveTo>
                        <a:pt x="0" y="12169"/>
                      </a:moveTo>
                      <a:lnTo>
                        <a:pt x="7099" y="0"/>
                      </a:lnTo>
                      <a:lnTo>
                        <a:pt x="21875" y="2607"/>
                      </a:lnTo>
                    </a:path>
                  </a:pathLst>
                </a:custGeom>
                <a:noFill/>
                <a:ln w="9525" cap="flat" cmpd="sng">
                  <a:solidFill>
                    <a:schemeClr val="accent2"/>
                  </a:solidFill>
                  <a:prstDash val="solid"/>
                  <a:round/>
                  <a:headEnd type="oval" w="med" len="med"/>
                  <a:tailEnd type="oval" w="med" len="med"/>
                </a:ln>
              </p:spPr>
            </p:sp>
            <p:sp>
              <p:nvSpPr>
                <p:cNvPr id="718" name="Google Shape;718;p20"/>
                <p:cNvSpPr/>
                <p:nvPr/>
              </p:nvSpPr>
              <p:spPr>
                <a:xfrm>
                  <a:off x="1271207" y="4046388"/>
                  <a:ext cx="300600" cy="532375"/>
                </a:xfrm>
                <a:custGeom>
                  <a:avLst/>
                  <a:gdLst/>
                  <a:ahLst/>
                  <a:cxnLst/>
                  <a:rect l="l" t="t" r="r" b="b"/>
                  <a:pathLst>
                    <a:path w="12024" h="21295" extrusionOk="0">
                      <a:moveTo>
                        <a:pt x="1883" y="0"/>
                      </a:moveTo>
                      <a:lnTo>
                        <a:pt x="12024" y="12603"/>
                      </a:lnTo>
                      <a:lnTo>
                        <a:pt x="0" y="21295"/>
                      </a:lnTo>
                    </a:path>
                  </a:pathLst>
                </a:custGeom>
                <a:noFill/>
                <a:ln w="9525" cap="flat" cmpd="sng">
                  <a:solidFill>
                    <a:schemeClr val="accent2"/>
                  </a:solidFill>
                  <a:prstDash val="solid"/>
                  <a:round/>
                  <a:headEnd type="oval" w="med" len="med"/>
                  <a:tailEnd type="oval" w="med" len="med"/>
                </a:ln>
              </p:spPr>
            </p:sp>
            <p:sp>
              <p:nvSpPr>
                <p:cNvPr id="719" name="Google Shape;719;p20"/>
                <p:cNvSpPr/>
                <p:nvPr/>
              </p:nvSpPr>
              <p:spPr>
                <a:xfrm>
                  <a:off x="-202489" y="4719642"/>
                  <a:ext cx="1238625" cy="235400"/>
                </a:xfrm>
                <a:custGeom>
                  <a:avLst/>
                  <a:gdLst/>
                  <a:ahLst/>
                  <a:cxnLst/>
                  <a:rect l="l" t="t" r="r" b="b"/>
                  <a:pathLst>
                    <a:path w="49545" h="9416" extrusionOk="0">
                      <a:moveTo>
                        <a:pt x="0" y="9416"/>
                      </a:moveTo>
                      <a:lnTo>
                        <a:pt x="12604" y="8837"/>
                      </a:lnTo>
                      <a:lnTo>
                        <a:pt x="17094" y="724"/>
                      </a:lnTo>
                      <a:lnTo>
                        <a:pt x="43605" y="0"/>
                      </a:lnTo>
                      <a:lnTo>
                        <a:pt x="49545" y="6953"/>
                      </a:lnTo>
                    </a:path>
                  </a:pathLst>
                </a:custGeom>
                <a:noFill/>
                <a:ln w="9525" cap="flat" cmpd="sng">
                  <a:solidFill>
                    <a:schemeClr val="accent2"/>
                  </a:solidFill>
                  <a:prstDash val="solid"/>
                  <a:round/>
                  <a:headEnd type="oval" w="med" len="med"/>
                  <a:tailEnd type="oval" w="med" len="med"/>
                </a:ln>
              </p:spPr>
            </p:sp>
            <p:sp>
              <p:nvSpPr>
                <p:cNvPr id="720" name="Google Shape;720;p20"/>
                <p:cNvSpPr/>
                <p:nvPr/>
              </p:nvSpPr>
              <p:spPr>
                <a:xfrm rot="-3569296">
                  <a:off x="689881" y="5118502"/>
                  <a:ext cx="956097" cy="220919"/>
                </a:xfrm>
                <a:custGeom>
                  <a:avLst/>
                  <a:gdLst/>
                  <a:ahLst/>
                  <a:cxnLst/>
                  <a:rect l="l" t="t" r="r" b="b"/>
                  <a:pathLst>
                    <a:path w="38245" h="8837" extrusionOk="0">
                      <a:moveTo>
                        <a:pt x="0" y="2897"/>
                      </a:moveTo>
                      <a:lnTo>
                        <a:pt x="11300" y="8837"/>
                      </a:lnTo>
                      <a:lnTo>
                        <a:pt x="38245" y="0"/>
                      </a:lnTo>
                    </a:path>
                  </a:pathLst>
                </a:custGeom>
                <a:noFill/>
                <a:ln w="9525" cap="flat" cmpd="sng">
                  <a:solidFill>
                    <a:schemeClr val="accent2"/>
                  </a:solidFill>
                  <a:prstDash val="solid"/>
                  <a:round/>
                  <a:headEnd type="oval" w="med" len="med"/>
                  <a:tailEnd type="oval" w="med" len="med"/>
                </a:ln>
              </p:spPr>
            </p:sp>
            <p:sp>
              <p:nvSpPr>
                <p:cNvPr id="721" name="Google Shape;721;p20"/>
                <p:cNvSpPr/>
                <p:nvPr/>
              </p:nvSpPr>
              <p:spPr>
                <a:xfrm rot="-3569296">
                  <a:off x="599168" y="5093760"/>
                  <a:ext cx="1767323" cy="260742"/>
                </a:xfrm>
                <a:custGeom>
                  <a:avLst/>
                  <a:gdLst/>
                  <a:ahLst/>
                  <a:cxnLst/>
                  <a:rect l="l" t="t" r="r" b="b"/>
                  <a:pathLst>
                    <a:path w="70695" h="10430" extrusionOk="0">
                      <a:moveTo>
                        <a:pt x="0" y="0"/>
                      </a:moveTo>
                      <a:lnTo>
                        <a:pt x="15356" y="7678"/>
                      </a:lnTo>
                      <a:lnTo>
                        <a:pt x="25062" y="5070"/>
                      </a:lnTo>
                      <a:lnTo>
                        <a:pt x="36216" y="10430"/>
                      </a:lnTo>
                      <a:lnTo>
                        <a:pt x="70695" y="145"/>
                      </a:lnTo>
                    </a:path>
                  </a:pathLst>
                </a:custGeom>
                <a:noFill/>
                <a:ln w="9525" cap="flat" cmpd="sng">
                  <a:solidFill>
                    <a:schemeClr val="accent2"/>
                  </a:solidFill>
                  <a:prstDash val="solid"/>
                  <a:round/>
                  <a:headEnd type="oval" w="med" len="med"/>
                  <a:tailEnd type="oval" w="med" len="med"/>
                </a:ln>
              </p:spPr>
            </p:sp>
            <p:sp>
              <p:nvSpPr>
                <p:cNvPr id="722" name="Google Shape;722;p20"/>
                <p:cNvSpPr/>
                <p:nvPr/>
              </p:nvSpPr>
              <p:spPr>
                <a:xfrm rot="-3569296">
                  <a:off x="613944" y="5253382"/>
                  <a:ext cx="1995492" cy="340440"/>
                </a:xfrm>
                <a:custGeom>
                  <a:avLst/>
                  <a:gdLst/>
                  <a:ahLst/>
                  <a:cxnLst/>
                  <a:rect l="l" t="t" r="r" b="b"/>
                  <a:pathLst>
                    <a:path w="79822" h="13618" extrusionOk="0">
                      <a:moveTo>
                        <a:pt x="0" y="0"/>
                      </a:moveTo>
                      <a:lnTo>
                        <a:pt x="21151" y="11300"/>
                      </a:lnTo>
                      <a:lnTo>
                        <a:pt x="36217" y="7823"/>
                      </a:lnTo>
                      <a:lnTo>
                        <a:pt x="48096" y="13618"/>
                      </a:lnTo>
                      <a:lnTo>
                        <a:pt x="79822" y="5216"/>
                      </a:lnTo>
                    </a:path>
                  </a:pathLst>
                </a:custGeom>
                <a:noFill/>
                <a:ln w="9525" cap="flat" cmpd="sng">
                  <a:solidFill>
                    <a:schemeClr val="accent2"/>
                  </a:solidFill>
                  <a:prstDash val="solid"/>
                  <a:round/>
                  <a:headEnd type="oval" w="med" len="med"/>
                  <a:tailEnd type="oval" w="med" len="med"/>
                </a:ln>
              </p:spPr>
            </p:sp>
          </p:grpSp>
          <p:grpSp>
            <p:nvGrpSpPr>
              <p:cNvPr id="723" name="Google Shape;723;p20"/>
              <p:cNvGrpSpPr/>
              <p:nvPr/>
            </p:nvGrpSpPr>
            <p:grpSpPr>
              <a:xfrm>
                <a:off x="-506049" y="4033120"/>
                <a:ext cx="547472" cy="593102"/>
                <a:chOff x="207288" y="5233820"/>
                <a:chExt cx="547472" cy="593102"/>
              </a:xfrm>
            </p:grpSpPr>
            <p:sp>
              <p:nvSpPr>
                <p:cNvPr id="724" name="Google Shape;724;p20"/>
                <p:cNvSpPr/>
                <p:nvPr/>
              </p:nvSpPr>
              <p:spPr>
                <a:xfrm rot="-1804350">
                  <a:off x="237047" y="5471630"/>
                  <a:ext cx="487954" cy="249852"/>
                </a:xfrm>
                <a:custGeom>
                  <a:avLst/>
                  <a:gdLst/>
                  <a:ahLst/>
                  <a:cxnLst/>
                  <a:rect l="l" t="t" r="r" b="b"/>
                  <a:pathLst>
                    <a:path w="19518" h="9994" extrusionOk="0">
                      <a:moveTo>
                        <a:pt x="0" y="0"/>
                      </a:moveTo>
                      <a:lnTo>
                        <a:pt x="19518" y="9994"/>
                      </a:lnTo>
                    </a:path>
                  </a:pathLst>
                </a:custGeom>
                <a:noFill/>
                <a:ln w="9525" cap="flat" cmpd="sng">
                  <a:solidFill>
                    <a:schemeClr val="accent2"/>
                  </a:solidFill>
                  <a:prstDash val="solid"/>
                  <a:round/>
                  <a:headEnd type="oval" w="med" len="med"/>
                  <a:tailEnd type="oval" w="med" len="med"/>
                </a:ln>
              </p:spPr>
            </p:sp>
            <p:cxnSp>
              <p:nvCxnSpPr>
                <p:cNvPr id="725" name="Google Shape;725;p20"/>
                <p:cNvCxnSpPr/>
                <p:nvPr/>
              </p:nvCxnSpPr>
              <p:spPr>
                <a:xfrm rot="8996705" flipH="1">
                  <a:off x="374867" y="5254781"/>
                  <a:ext cx="171915" cy="327978"/>
                </a:xfrm>
                <a:prstGeom prst="straightConnector1">
                  <a:avLst/>
                </a:prstGeom>
                <a:noFill/>
                <a:ln w="9525" cap="flat" cmpd="sng">
                  <a:solidFill>
                    <a:schemeClr val="accent2"/>
                  </a:solidFill>
                  <a:prstDash val="solid"/>
                  <a:round/>
                  <a:headEnd type="none" w="med" len="med"/>
                  <a:tailEnd type="oval" w="med" len="med"/>
                </a:ln>
              </p:spPr>
            </p:cxnSp>
          </p:grpSp>
        </p:grpSp>
      </p:grpSp>
      <p:sp>
        <p:nvSpPr>
          <p:cNvPr id="726" name="Google Shape;726;p20"/>
          <p:cNvSpPr txBox="1">
            <a:spLocks noGrp="1"/>
          </p:cNvSpPr>
          <p:nvPr>
            <p:ph type="title"/>
          </p:nvPr>
        </p:nvSpPr>
        <p:spPr>
          <a:xfrm>
            <a:off x="720000" y="2385000"/>
            <a:ext cx="2841900" cy="520500"/>
          </a:xfrm>
          <a:prstGeom prst="rect">
            <a:avLst/>
          </a:prstGeom>
        </p:spPr>
        <p:txBody>
          <a:bodyPr spcFirstLastPara="1" wrap="square" lIns="91425" tIns="91425" rIns="91425" bIns="91425" anchor="b"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27" name="Google Shape;727;p20"/>
          <p:cNvSpPr txBox="1">
            <a:spLocks noGrp="1"/>
          </p:cNvSpPr>
          <p:nvPr>
            <p:ph type="subTitle" idx="1"/>
          </p:nvPr>
        </p:nvSpPr>
        <p:spPr>
          <a:xfrm>
            <a:off x="720000" y="2829525"/>
            <a:ext cx="2841900" cy="1149900"/>
          </a:xfrm>
          <a:prstGeom prst="rect">
            <a:avLst/>
          </a:prstGeom>
        </p:spPr>
        <p:txBody>
          <a:bodyPr spcFirstLastPara="1" wrap="square" lIns="91425" tIns="91425" rIns="91425" bIns="91425" anchor="t" anchorCtr="0">
            <a:noAutofit/>
          </a:bodyPr>
          <a:lstStyle>
            <a:lvl1pPr lvl="0" rtl="0">
              <a:spcBef>
                <a:spcPts val="0"/>
              </a:spcBef>
              <a:spcAft>
                <a:spcPts val="0"/>
              </a:spcAft>
              <a:buSzPts val="1200"/>
              <a:buNone/>
              <a:defRPr sz="140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728" name="Google Shape;728;p20"/>
          <p:cNvSpPr/>
          <p:nvPr/>
        </p:nvSpPr>
        <p:spPr>
          <a:xfrm>
            <a:off x="561600" y="2303550"/>
            <a:ext cx="158400" cy="1584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ato"/>
              <a:ea typeface="Lato"/>
              <a:cs typeface="Lato"/>
              <a:sym typeface="Lato"/>
            </a:endParaRPr>
          </a:p>
        </p:txBody>
      </p:sp>
      <p:grpSp>
        <p:nvGrpSpPr>
          <p:cNvPr id="729" name="Google Shape;729;p20"/>
          <p:cNvGrpSpPr/>
          <p:nvPr/>
        </p:nvGrpSpPr>
        <p:grpSpPr>
          <a:xfrm rot="-660767">
            <a:off x="7691369" y="3998282"/>
            <a:ext cx="1461661" cy="1058639"/>
            <a:chOff x="3234551" y="1124475"/>
            <a:chExt cx="2884487" cy="2089150"/>
          </a:xfrm>
        </p:grpSpPr>
        <p:sp>
          <p:nvSpPr>
            <p:cNvPr id="730" name="Google Shape;730;p20"/>
            <p:cNvSpPr/>
            <p:nvPr/>
          </p:nvSpPr>
          <p:spPr>
            <a:xfrm>
              <a:off x="3426638" y="1759475"/>
              <a:ext cx="608013" cy="984250"/>
            </a:xfrm>
            <a:custGeom>
              <a:avLst/>
              <a:gdLst/>
              <a:ahLst/>
              <a:cxnLst/>
              <a:rect l="l" t="t" r="r" b="b"/>
              <a:pathLst>
                <a:path w="247" h="400" extrusionOk="0">
                  <a:moveTo>
                    <a:pt x="6" y="400"/>
                  </a:moveTo>
                  <a:cubicBezTo>
                    <a:pt x="0" y="298"/>
                    <a:pt x="13" y="158"/>
                    <a:pt x="112" y="67"/>
                  </a:cubicBezTo>
                  <a:cubicBezTo>
                    <a:pt x="173" y="11"/>
                    <a:pt x="236" y="0"/>
                    <a:pt x="239" y="0"/>
                  </a:cubicBezTo>
                  <a:cubicBezTo>
                    <a:pt x="247" y="50"/>
                    <a:pt x="247" y="50"/>
                    <a:pt x="247" y="50"/>
                  </a:cubicBezTo>
                  <a:cubicBezTo>
                    <a:pt x="243" y="25"/>
                    <a:pt x="243" y="25"/>
                    <a:pt x="243" y="25"/>
                  </a:cubicBezTo>
                  <a:cubicBezTo>
                    <a:pt x="247" y="50"/>
                    <a:pt x="247" y="50"/>
                    <a:pt x="247" y="50"/>
                  </a:cubicBezTo>
                  <a:cubicBezTo>
                    <a:pt x="238" y="51"/>
                    <a:pt x="38" y="88"/>
                    <a:pt x="56" y="397"/>
                  </a:cubicBezTo>
                  <a:lnTo>
                    <a:pt x="6" y="400"/>
                  </a:ln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31" name="Google Shape;731;p20"/>
            <p:cNvSpPr/>
            <p:nvPr/>
          </p:nvSpPr>
          <p:spPr>
            <a:xfrm>
              <a:off x="3234551" y="1881713"/>
              <a:ext cx="512763" cy="944563"/>
            </a:xfrm>
            <a:custGeom>
              <a:avLst/>
              <a:gdLst/>
              <a:ahLst/>
              <a:cxnLst/>
              <a:rect l="l" t="t" r="r" b="b"/>
              <a:pathLst>
                <a:path w="208" h="384" extrusionOk="0">
                  <a:moveTo>
                    <a:pt x="205" y="157"/>
                  </a:moveTo>
                  <a:cubicBezTo>
                    <a:pt x="127" y="11"/>
                    <a:pt x="127" y="11"/>
                    <a:pt x="127" y="11"/>
                  </a:cubicBezTo>
                  <a:cubicBezTo>
                    <a:pt x="121" y="0"/>
                    <a:pt x="105" y="1"/>
                    <a:pt x="101" y="12"/>
                  </a:cubicBezTo>
                  <a:cubicBezTo>
                    <a:pt x="70" y="85"/>
                    <a:pt x="0" y="286"/>
                    <a:pt x="82" y="384"/>
                  </a:cubicBezTo>
                  <a:cubicBezTo>
                    <a:pt x="142" y="384"/>
                    <a:pt x="142" y="384"/>
                    <a:pt x="142" y="384"/>
                  </a:cubicBezTo>
                  <a:cubicBezTo>
                    <a:pt x="142" y="384"/>
                    <a:pt x="185" y="243"/>
                    <a:pt x="207" y="174"/>
                  </a:cubicBezTo>
                  <a:cubicBezTo>
                    <a:pt x="208" y="168"/>
                    <a:pt x="208" y="163"/>
                    <a:pt x="205" y="157"/>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32" name="Google Shape;732;p20"/>
            <p:cNvSpPr/>
            <p:nvPr/>
          </p:nvSpPr>
          <p:spPr>
            <a:xfrm>
              <a:off x="3359963" y="2826275"/>
              <a:ext cx="307975" cy="387350"/>
            </a:xfrm>
            <a:custGeom>
              <a:avLst/>
              <a:gdLst/>
              <a:ahLst/>
              <a:cxnLst/>
              <a:rect l="l" t="t" r="r" b="b"/>
              <a:pathLst>
                <a:path w="125" h="157" extrusionOk="0">
                  <a:moveTo>
                    <a:pt x="119" y="34"/>
                  </a:moveTo>
                  <a:cubicBezTo>
                    <a:pt x="90" y="0"/>
                    <a:pt x="90" y="0"/>
                    <a:pt x="90" y="0"/>
                  </a:cubicBezTo>
                  <a:cubicBezTo>
                    <a:pt x="31" y="0"/>
                    <a:pt x="31" y="0"/>
                    <a:pt x="31" y="0"/>
                  </a:cubicBezTo>
                  <a:cubicBezTo>
                    <a:pt x="31" y="0"/>
                    <a:pt x="0" y="15"/>
                    <a:pt x="8" y="99"/>
                  </a:cubicBezTo>
                  <a:cubicBezTo>
                    <a:pt x="14" y="157"/>
                    <a:pt x="81" y="156"/>
                    <a:pt x="111" y="152"/>
                  </a:cubicBezTo>
                  <a:cubicBezTo>
                    <a:pt x="119" y="151"/>
                    <a:pt x="125" y="144"/>
                    <a:pt x="125" y="135"/>
                  </a:cubicBezTo>
                  <a:cubicBezTo>
                    <a:pt x="125" y="126"/>
                    <a:pt x="117" y="118"/>
                    <a:pt x="107" y="119"/>
                  </a:cubicBezTo>
                  <a:cubicBezTo>
                    <a:pt x="85" y="121"/>
                    <a:pt x="51" y="117"/>
                    <a:pt x="51" y="76"/>
                  </a:cubicBezTo>
                  <a:cubicBezTo>
                    <a:pt x="51" y="41"/>
                    <a:pt x="80" y="52"/>
                    <a:pt x="98" y="61"/>
                  </a:cubicBezTo>
                  <a:cubicBezTo>
                    <a:pt x="105" y="65"/>
                    <a:pt x="114" y="63"/>
                    <a:pt x="119" y="57"/>
                  </a:cubicBezTo>
                  <a:cubicBezTo>
                    <a:pt x="125" y="50"/>
                    <a:pt x="125" y="41"/>
                    <a:pt x="119" y="34"/>
                  </a:cubicBez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33" name="Google Shape;733;p20"/>
            <p:cNvSpPr/>
            <p:nvPr/>
          </p:nvSpPr>
          <p:spPr>
            <a:xfrm>
              <a:off x="3502838" y="2142063"/>
              <a:ext cx="244475" cy="684213"/>
            </a:xfrm>
            <a:custGeom>
              <a:avLst/>
              <a:gdLst/>
              <a:ahLst/>
              <a:cxnLst/>
              <a:rect l="l" t="t" r="r" b="b"/>
              <a:pathLst>
                <a:path w="99" h="278" extrusionOk="0">
                  <a:moveTo>
                    <a:pt x="98" y="68"/>
                  </a:moveTo>
                  <a:cubicBezTo>
                    <a:pt x="99" y="62"/>
                    <a:pt x="99" y="57"/>
                    <a:pt x="96" y="51"/>
                  </a:cubicBezTo>
                  <a:cubicBezTo>
                    <a:pt x="69" y="0"/>
                    <a:pt x="69" y="0"/>
                    <a:pt x="69" y="0"/>
                  </a:cubicBezTo>
                  <a:cubicBezTo>
                    <a:pt x="3" y="83"/>
                    <a:pt x="0" y="278"/>
                    <a:pt x="0" y="278"/>
                  </a:cubicBezTo>
                  <a:cubicBezTo>
                    <a:pt x="0" y="278"/>
                    <a:pt x="0" y="278"/>
                    <a:pt x="0" y="278"/>
                  </a:cubicBezTo>
                  <a:cubicBezTo>
                    <a:pt x="33" y="278"/>
                    <a:pt x="33" y="278"/>
                    <a:pt x="33" y="278"/>
                  </a:cubicBezTo>
                  <a:cubicBezTo>
                    <a:pt x="33" y="278"/>
                    <a:pt x="76" y="137"/>
                    <a:pt x="98" y="68"/>
                  </a:cubicBez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34" name="Google Shape;734;p20"/>
            <p:cNvSpPr/>
            <p:nvPr/>
          </p:nvSpPr>
          <p:spPr>
            <a:xfrm>
              <a:off x="5318938" y="1759475"/>
              <a:ext cx="608013" cy="984250"/>
            </a:xfrm>
            <a:custGeom>
              <a:avLst/>
              <a:gdLst/>
              <a:ahLst/>
              <a:cxnLst/>
              <a:rect l="l" t="t" r="r" b="b"/>
              <a:pathLst>
                <a:path w="247" h="400" extrusionOk="0">
                  <a:moveTo>
                    <a:pt x="241" y="400"/>
                  </a:moveTo>
                  <a:cubicBezTo>
                    <a:pt x="190" y="397"/>
                    <a:pt x="190" y="397"/>
                    <a:pt x="190" y="397"/>
                  </a:cubicBezTo>
                  <a:cubicBezTo>
                    <a:pt x="209" y="88"/>
                    <a:pt x="8" y="51"/>
                    <a:pt x="0" y="50"/>
                  </a:cubicBezTo>
                  <a:cubicBezTo>
                    <a:pt x="8" y="0"/>
                    <a:pt x="8" y="0"/>
                    <a:pt x="8" y="0"/>
                  </a:cubicBezTo>
                  <a:cubicBezTo>
                    <a:pt x="10" y="0"/>
                    <a:pt x="74" y="11"/>
                    <a:pt x="134" y="67"/>
                  </a:cubicBezTo>
                  <a:cubicBezTo>
                    <a:pt x="233" y="158"/>
                    <a:pt x="247" y="298"/>
                    <a:pt x="241" y="400"/>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35" name="Google Shape;735;p20"/>
            <p:cNvSpPr/>
            <p:nvPr/>
          </p:nvSpPr>
          <p:spPr>
            <a:xfrm>
              <a:off x="5604688" y="1881713"/>
              <a:ext cx="514350" cy="944563"/>
            </a:xfrm>
            <a:custGeom>
              <a:avLst/>
              <a:gdLst/>
              <a:ahLst/>
              <a:cxnLst/>
              <a:rect l="l" t="t" r="r" b="b"/>
              <a:pathLst>
                <a:path w="209" h="384" extrusionOk="0">
                  <a:moveTo>
                    <a:pt x="3" y="157"/>
                  </a:moveTo>
                  <a:cubicBezTo>
                    <a:pt x="82" y="11"/>
                    <a:pt x="82" y="11"/>
                    <a:pt x="82" y="11"/>
                  </a:cubicBezTo>
                  <a:cubicBezTo>
                    <a:pt x="88" y="0"/>
                    <a:pt x="103" y="1"/>
                    <a:pt x="108" y="12"/>
                  </a:cubicBezTo>
                  <a:cubicBezTo>
                    <a:pt x="138" y="85"/>
                    <a:pt x="209" y="286"/>
                    <a:pt x="126" y="384"/>
                  </a:cubicBezTo>
                  <a:cubicBezTo>
                    <a:pt x="67" y="384"/>
                    <a:pt x="67" y="384"/>
                    <a:pt x="67" y="384"/>
                  </a:cubicBezTo>
                  <a:cubicBezTo>
                    <a:pt x="67" y="384"/>
                    <a:pt x="24" y="243"/>
                    <a:pt x="2" y="174"/>
                  </a:cubicBezTo>
                  <a:cubicBezTo>
                    <a:pt x="0" y="168"/>
                    <a:pt x="1" y="163"/>
                    <a:pt x="3" y="157"/>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36" name="Google Shape;736;p20"/>
            <p:cNvSpPr/>
            <p:nvPr/>
          </p:nvSpPr>
          <p:spPr>
            <a:xfrm>
              <a:off x="5682476" y="2826275"/>
              <a:ext cx="307975" cy="387350"/>
            </a:xfrm>
            <a:custGeom>
              <a:avLst/>
              <a:gdLst/>
              <a:ahLst/>
              <a:cxnLst/>
              <a:rect l="l" t="t" r="r" b="b"/>
              <a:pathLst>
                <a:path w="125" h="157" extrusionOk="0">
                  <a:moveTo>
                    <a:pt x="6" y="34"/>
                  </a:moveTo>
                  <a:cubicBezTo>
                    <a:pt x="36" y="0"/>
                    <a:pt x="36" y="0"/>
                    <a:pt x="36" y="0"/>
                  </a:cubicBezTo>
                  <a:cubicBezTo>
                    <a:pt x="95" y="0"/>
                    <a:pt x="95" y="0"/>
                    <a:pt x="95" y="0"/>
                  </a:cubicBezTo>
                  <a:cubicBezTo>
                    <a:pt x="95" y="0"/>
                    <a:pt x="125" y="15"/>
                    <a:pt x="117" y="99"/>
                  </a:cubicBezTo>
                  <a:cubicBezTo>
                    <a:pt x="112" y="157"/>
                    <a:pt x="45" y="156"/>
                    <a:pt x="15" y="152"/>
                  </a:cubicBezTo>
                  <a:cubicBezTo>
                    <a:pt x="6" y="151"/>
                    <a:pt x="0" y="144"/>
                    <a:pt x="0" y="135"/>
                  </a:cubicBezTo>
                  <a:cubicBezTo>
                    <a:pt x="0" y="126"/>
                    <a:pt x="9" y="118"/>
                    <a:pt x="18" y="119"/>
                  </a:cubicBezTo>
                  <a:cubicBezTo>
                    <a:pt x="40" y="121"/>
                    <a:pt x="75" y="117"/>
                    <a:pt x="75" y="76"/>
                  </a:cubicBezTo>
                  <a:cubicBezTo>
                    <a:pt x="75" y="41"/>
                    <a:pt x="45" y="52"/>
                    <a:pt x="28" y="61"/>
                  </a:cubicBezTo>
                  <a:cubicBezTo>
                    <a:pt x="21" y="65"/>
                    <a:pt x="12" y="63"/>
                    <a:pt x="6" y="57"/>
                  </a:cubicBezTo>
                  <a:cubicBezTo>
                    <a:pt x="1" y="50"/>
                    <a:pt x="1" y="41"/>
                    <a:pt x="6" y="34"/>
                  </a:cubicBez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37" name="Google Shape;737;p20"/>
            <p:cNvSpPr/>
            <p:nvPr/>
          </p:nvSpPr>
          <p:spPr>
            <a:xfrm>
              <a:off x="5604688" y="2142063"/>
              <a:ext cx="246063" cy="684213"/>
            </a:xfrm>
            <a:custGeom>
              <a:avLst/>
              <a:gdLst/>
              <a:ahLst/>
              <a:cxnLst/>
              <a:rect l="l" t="t" r="r" b="b"/>
              <a:pathLst>
                <a:path w="100" h="278" extrusionOk="0">
                  <a:moveTo>
                    <a:pt x="2" y="68"/>
                  </a:moveTo>
                  <a:cubicBezTo>
                    <a:pt x="0" y="62"/>
                    <a:pt x="1" y="57"/>
                    <a:pt x="3" y="51"/>
                  </a:cubicBezTo>
                  <a:cubicBezTo>
                    <a:pt x="31" y="0"/>
                    <a:pt x="31" y="0"/>
                    <a:pt x="31" y="0"/>
                  </a:cubicBezTo>
                  <a:cubicBezTo>
                    <a:pt x="96" y="83"/>
                    <a:pt x="100" y="278"/>
                    <a:pt x="100" y="278"/>
                  </a:cubicBezTo>
                  <a:cubicBezTo>
                    <a:pt x="100" y="278"/>
                    <a:pt x="100" y="278"/>
                    <a:pt x="100" y="278"/>
                  </a:cubicBezTo>
                  <a:cubicBezTo>
                    <a:pt x="67" y="278"/>
                    <a:pt x="67" y="278"/>
                    <a:pt x="67" y="278"/>
                  </a:cubicBezTo>
                  <a:cubicBezTo>
                    <a:pt x="67" y="278"/>
                    <a:pt x="24" y="137"/>
                    <a:pt x="2" y="68"/>
                  </a:cubicBez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38" name="Google Shape;738;p20"/>
            <p:cNvSpPr/>
            <p:nvPr/>
          </p:nvSpPr>
          <p:spPr>
            <a:xfrm>
              <a:off x="3923526" y="1124475"/>
              <a:ext cx="366713" cy="766763"/>
            </a:xfrm>
            <a:custGeom>
              <a:avLst/>
              <a:gdLst/>
              <a:ahLst/>
              <a:cxnLst/>
              <a:rect l="l" t="t" r="r" b="b"/>
              <a:pathLst>
                <a:path w="149" h="312" extrusionOk="0">
                  <a:moveTo>
                    <a:pt x="149" y="49"/>
                  </a:moveTo>
                  <a:cubicBezTo>
                    <a:pt x="127" y="62"/>
                    <a:pt x="107" y="77"/>
                    <a:pt x="89" y="95"/>
                  </a:cubicBezTo>
                  <a:cubicBezTo>
                    <a:pt x="34" y="151"/>
                    <a:pt x="0" y="227"/>
                    <a:pt x="0" y="312"/>
                  </a:cubicBezTo>
                  <a:cubicBezTo>
                    <a:pt x="0" y="60"/>
                    <a:pt x="0" y="60"/>
                    <a:pt x="0" y="60"/>
                  </a:cubicBezTo>
                  <a:cubicBezTo>
                    <a:pt x="0" y="24"/>
                    <a:pt x="37" y="0"/>
                    <a:pt x="70" y="14"/>
                  </a:cubicBezTo>
                  <a:lnTo>
                    <a:pt x="149" y="49"/>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39" name="Google Shape;739;p20"/>
            <p:cNvSpPr/>
            <p:nvPr/>
          </p:nvSpPr>
          <p:spPr>
            <a:xfrm>
              <a:off x="5060176" y="1124475"/>
              <a:ext cx="369888" cy="766763"/>
            </a:xfrm>
            <a:custGeom>
              <a:avLst/>
              <a:gdLst/>
              <a:ahLst/>
              <a:cxnLst/>
              <a:rect l="l" t="t" r="r" b="b"/>
              <a:pathLst>
                <a:path w="150" h="312" extrusionOk="0">
                  <a:moveTo>
                    <a:pt x="150" y="60"/>
                  </a:moveTo>
                  <a:cubicBezTo>
                    <a:pt x="150" y="312"/>
                    <a:pt x="150" y="312"/>
                    <a:pt x="150" y="312"/>
                  </a:cubicBezTo>
                  <a:cubicBezTo>
                    <a:pt x="150" y="200"/>
                    <a:pt x="90" y="102"/>
                    <a:pt x="0" y="49"/>
                  </a:cubicBezTo>
                  <a:cubicBezTo>
                    <a:pt x="80" y="14"/>
                    <a:pt x="80" y="14"/>
                    <a:pt x="80" y="14"/>
                  </a:cubicBezTo>
                  <a:cubicBezTo>
                    <a:pt x="113" y="0"/>
                    <a:pt x="150" y="24"/>
                    <a:pt x="150" y="60"/>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40" name="Google Shape;740;p20"/>
            <p:cNvSpPr/>
            <p:nvPr/>
          </p:nvSpPr>
          <p:spPr>
            <a:xfrm>
              <a:off x="3923526" y="1138763"/>
              <a:ext cx="1506537" cy="1154113"/>
            </a:xfrm>
            <a:custGeom>
              <a:avLst/>
              <a:gdLst/>
              <a:ahLst/>
              <a:cxnLst/>
              <a:rect l="l" t="t" r="r" b="b"/>
              <a:pathLst>
                <a:path w="612" h="469" extrusionOk="0">
                  <a:moveTo>
                    <a:pt x="612" y="469"/>
                  </a:moveTo>
                  <a:cubicBezTo>
                    <a:pt x="612" y="306"/>
                    <a:pt x="612" y="306"/>
                    <a:pt x="612" y="306"/>
                  </a:cubicBezTo>
                  <a:cubicBezTo>
                    <a:pt x="612" y="137"/>
                    <a:pt x="475" y="0"/>
                    <a:pt x="306" y="0"/>
                  </a:cubicBezTo>
                  <a:cubicBezTo>
                    <a:pt x="137" y="0"/>
                    <a:pt x="0" y="137"/>
                    <a:pt x="0" y="306"/>
                  </a:cubicBezTo>
                  <a:cubicBezTo>
                    <a:pt x="0" y="469"/>
                    <a:pt x="0" y="469"/>
                    <a:pt x="0" y="469"/>
                  </a:cubicBezTo>
                  <a:lnTo>
                    <a:pt x="612" y="469"/>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41" name="Google Shape;741;p20"/>
            <p:cNvSpPr/>
            <p:nvPr/>
          </p:nvSpPr>
          <p:spPr>
            <a:xfrm>
              <a:off x="3923526" y="2191275"/>
              <a:ext cx="1506537" cy="42863"/>
            </a:xfrm>
            <a:custGeom>
              <a:avLst/>
              <a:gdLst/>
              <a:ahLst/>
              <a:cxnLst/>
              <a:rect l="l" t="t" r="r" b="b"/>
              <a:pathLst>
                <a:path w="612" h="17" extrusionOk="0">
                  <a:moveTo>
                    <a:pt x="0" y="0"/>
                  </a:moveTo>
                  <a:cubicBezTo>
                    <a:pt x="0" y="6"/>
                    <a:pt x="0" y="12"/>
                    <a:pt x="0" y="17"/>
                  </a:cubicBezTo>
                  <a:cubicBezTo>
                    <a:pt x="612" y="17"/>
                    <a:pt x="612" y="17"/>
                    <a:pt x="612" y="17"/>
                  </a:cubicBezTo>
                  <a:cubicBezTo>
                    <a:pt x="612" y="12"/>
                    <a:pt x="612" y="6"/>
                    <a:pt x="611" y="0"/>
                  </a:cubicBezTo>
                  <a:lnTo>
                    <a:pt x="0" y="0"/>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42" name="Google Shape;742;p20"/>
            <p:cNvSpPr/>
            <p:nvPr/>
          </p:nvSpPr>
          <p:spPr>
            <a:xfrm>
              <a:off x="4056876" y="1268938"/>
              <a:ext cx="1239900" cy="812700"/>
            </a:xfrm>
            <a:prstGeom prst="ellipse">
              <a:avLst/>
            </a:pr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43" name="Google Shape;743;p20"/>
            <p:cNvSpPr/>
            <p:nvPr/>
          </p:nvSpPr>
          <p:spPr>
            <a:xfrm>
              <a:off x="3923526" y="2292875"/>
              <a:ext cx="1506537" cy="474663"/>
            </a:xfrm>
            <a:custGeom>
              <a:avLst/>
              <a:gdLst/>
              <a:ahLst/>
              <a:cxnLst/>
              <a:rect l="l" t="t" r="r" b="b"/>
              <a:pathLst>
                <a:path w="612" h="193" extrusionOk="0">
                  <a:moveTo>
                    <a:pt x="612" y="0"/>
                  </a:moveTo>
                  <a:cubicBezTo>
                    <a:pt x="612" y="107"/>
                    <a:pt x="475" y="193"/>
                    <a:pt x="306" y="193"/>
                  </a:cubicBezTo>
                  <a:cubicBezTo>
                    <a:pt x="137" y="193"/>
                    <a:pt x="0" y="107"/>
                    <a:pt x="0" y="0"/>
                  </a:cubicBezTo>
                  <a:lnTo>
                    <a:pt x="612" y="0"/>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44" name="Google Shape;744;p20"/>
            <p:cNvSpPr/>
            <p:nvPr/>
          </p:nvSpPr>
          <p:spPr>
            <a:xfrm>
              <a:off x="3923526" y="2292875"/>
              <a:ext cx="1506537" cy="77788"/>
            </a:xfrm>
            <a:custGeom>
              <a:avLst/>
              <a:gdLst/>
              <a:ahLst/>
              <a:cxnLst/>
              <a:rect l="l" t="t" r="r" b="b"/>
              <a:pathLst>
                <a:path w="612" h="32" extrusionOk="0">
                  <a:moveTo>
                    <a:pt x="608" y="32"/>
                  </a:moveTo>
                  <a:cubicBezTo>
                    <a:pt x="610" y="21"/>
                    <a:pt x="612" y="11"/>
                    <a:pt x="612" y="0"/>
                  </a:cubicBezTo>
                  <a:cubicBezTo>
                    <a:pt x="0" y="0"/>
                    <a:pt x="0" y="0"/>
                    <a:pt x="0" y="0"/>
                  </a:cubicBezTo>
                  <a:cubicBezTo>
                    <a:pt x="0" y="11"/>
                    <a:pt x="1" y="21"/>
                    <a:pt x="4" y="32"/>
                  </a:cubicBezTo>
                  <a:lnTo>
                    <a:pt x="608" y="32"/>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45" name="Google Shape;745;p20"/>
            <p:cNvSpPr/>
            <p:nvPr/>
          </p:nvSpPr>
          <p:spPr>
            <a:xfrm>
              <a:off x="4231501" y="1576913"/>
              <a:ext cx="206400" cy="317400"/>
            </a:xfrm>
            <a:prstGeom prst="ellipse">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46" name="Google Shape;746;p20"/>
            <p:cNvSpPr/>
            <p:nvPr/>
          </p:nvSpPr>
          <p:spPr>
            <a:xfrm>
              <a:off x="4915713" y="1576913"/>
              <a:ext cx="203100" cy="317400"/>
            </a:xfrm>
            <a:prstGeom prst="ellipse">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47" name="Google Shape;747;p20"/>
            <p:cNvSpPr/>
            <p:nvPr/>
          </p:nvSpPr>
          <p:spPr>
            <a:xfrm>
              <a:off x="4361676" y="2534175"/>
              <a:ext cx="630238" cy="233363"/>
            </a:xfrm>
            <a:custGeom>
              <a:avLst/>
              <a:gdLst/>
              <a:ahLst/>
              <a:cxnLst/>
              <a:rect l="l" t="t" r="r" b="b"/>
              <a:pathLst>
                <a:path w="256" h="95" extrusionOk="0">
                  <a:moveTo>
                    <a:pt x="0" y="77"/>
                  </a:moveTo>
                  <a:cubicBezTo>
                    <a:pt x="39" y="88"/>
                    <a:pt x="82" y="95"/>
                    <a:pt x="128" y="95"/>
                  </a:cubicBezTo>
                  <a:cubicBezTo>
                    <a:pt x="173" y="95"/>
                    <a:pt x="217" y="88"/>
                    <a:pt x="256" y="77"/>
                  </a:cubicBezTo>
                  <a:cubicBezTo>
                    <a:pt x="236" y="32"/>
                    <a:pt x="186" y="0"/>
                    <a:pt x="128" y="0"/>
                  </a:cubicBezTo>
                  <a:cubicBezTo>
                    <a:pt x="70" y="0"/>
                    <a:pt x="20" y="32"/>
                    <a:pt x="0" y="77"/>
                  </a:cubicBez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2">
  <p:cSld name="CUSTOM_10_1">
    <p:spTree>
      <p:nvGrpSpPr>
        <p:cNvPr id="1" name="Shape 903"/>
        <p:cNvGrpSpPr/>
        <p:nvPr/>
      </p:nvGrpSpPr>
      <p:grpSpPr>
        <a:xfrm>
          <a:off x="0" y="0"/>
          <a:ext cx="0" cy="0"/>
          <a:chOff x="0" y="0"/>
          <a:chExt cx="0" cy="0"/>
        </a:xfrm>
      </p:grpSpPr>
      <p:sp>
        <p:nvSpPr>
          <p:cNvPr id="904" name="Google Shape;904;p24"/>
          <p:cNvSpPr/>
          <p:nvPr/>
        </p:nvSpPr>
        <p:spPr>
          <a:xfrm>
            <a:off x="0" y="0"/>
            <a:ext cx="376200" cy="51702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ato"/>
              <a:ea typeface="Lato"/>
              <a:cs typeface="Lato"/>
              <a:sym typeface="Lato"/>
            </a:endParaRPr>
          </a:p>
        </p:txBody>
      </p:sp>
      <p:grpSp>
        <p:nvGrpSpPr>
          <p:cNvPr id="905" name="Google Shape;905;p24"/>
          <p:cNvGrpSpPr/>
          <p:nvPr/>
        </p:nvGrpSpPr>
        <p:grpSpPr>
          <a:xfrm>
            <a:off x="-616012" y="-1047356"/>
            <a:ext cx="11127087" cy="6622931"/>
            <a:chOff x="-616012" y="-1047356"/>
            <a:chExt cx="11127087" cy="6622931"/>
          </a:xfrm>
        </p:grpSpPr>
        <p:grpSp>
          <p:nvGrpSpPr>
            <p:cNvPr id="906" name="Google Shape;906;p24"/>
            <p:cNvGrpSpPr/>
            <p:nvPr/>
          </p:nvGrpSpPr>
          <p:grpSpPr>
            <a:xfrm>
              <a:off x="-616012" y="3345400"/>
              <a:ext cx="3167488" cy="2230175"/>
              <a:chOff x="1130463" y="2235350"/>
              <a:chExt cx="3167488" cy="2230175"/>
            </a:xfrm>
          </p:grpSpPr>
          <p:grpSp>
            <p:nvGrpSpPr>
              <p:cNvPr id="907" name="Google Shape;907;p24"/>
              <p:cNvGrpSpPr/>
              <p:nvPr/>
            </p:nvGrpSpPr>
            <p:grpSpPr>
              <a:xfrm>
                <a:off x="3810000" y="3407375"/>
                <a:ext cx="487950" cy="452825"/>
                <a:chOff x="2039375" y="5127000"/>
                <a:chExt cx="487950" cy="452825"/>
              </a:xfrm>
            </p:grpSpPr>
            <p:sp>
              <p:nvSpPr>
                <p:cNvPr id="908" name="Google Shape;908;p24"/>
                <p:cNvSpPr/>
                <p:nvPr/>
              </p:nvSpPr>
              <p:spPr>
                <a:xfrm>
                  <a:off x="2039375" y="5329975"/>
                  <a:ext cx="487950" cy="249850"/>
                </a:xfrm>
                <a:custGeom>
                  <a:avLst/>
                  <a:gdLst/>
                  <a:ahLst/>
                  <a:cxnLst/>
                  <a:rect l="l" t="t" r="r" b="b"/>
                  <a:pathLst>
                    <a:path w="19518" h="9994" extrusionOk="0">
                      <a:moveTo>
                        <a:pt x="0" y="0"/>
                      </a:moveTo>
                      <a:lnTo>
                        <a:pt x="19518" y="9994"/>
                      </a:lnTo>
                    </a:path>
                  </a:pathLst>
                </a:custGeom>
                <a:noFill/>
                <a:ln w="9525" cap="flat" cmpd="sng">
                  <a:solidFill>
                    <a:schemeClr val="accent2"/>
                  </a:solidFill>
                  <a:prstDash val="solid"/>
                  <a:round/>
                  <a:headEnd type="oval" w="med" len="med"/>
                  <a:tailEnd type="oval" w="med" len="med"/>
                </a:ln>
              </p:spPr>
            </p:sp>
            <p:cxnSp>
              <p:nvCxnSpPr>
                <p:cNvPr id="909" name="Google Shape;909;p24"/>
                <p:cNvCxnSpPr/>
                <p:nvPr/>
              </p:nvCxnSpPr>
              <p:spPr>
                <a:xfrm rot="10800000" flipH="1">
                  <a:off x="2269025" y="5127000"/>
                  <a:ext cx="171900" cy="327900"/>
                </a:xfrm>
                <a:prstGeom prst="straightConnector1">
                  <a:avLst/>
                </a:prstGeom>
                <a:noFill/>
                <a:ln w="9525" cap="flat" cmpd="sng">
                  <a:solidFill>
                    <a:schemeClr val="accent2"/>
                  </a:solidFill>
                  <a:prstDash val="solid"/>
                  <a:round/>
                  <a:headEnd type="none" w="med" len="med"/>
                  <a:tailEnd type="oval" w="med" len="med"/>
                </a:ln>
              </p:spPr>
            </p:cxnSp>
          </p:grpSp>
          <p:sp>
            <p:nvSpPr>
              <p:cNvPr id="910" name="Google Shape;910;p24"/>
              <p:cNvSpPr/>
              <p:nvPr/>
            </p:nvSpPr>
            <p:spPr>
              <a:xfrm>
                <a:off x="1293450" y="2477200"/>
                <a:ext cx="1075650" cy="496175"/>
              </a:xfrm>
              <a:custGeom>
                <a:avLst/>
                <a:gdLst/>
                <a:ahLst/>
                <a:cxnLst/>
                <a:rect l="l" t="t" r="r" b="b"/>
                <a:pathLst>
                  <a:path w="43026" h="19847" extrusionOk="0">
                    <a:moveTo>
                      <a:pt x="0" y="0"/>
                    </a:moveTo>
                    <a:lnTo>
                      <a:pt x="3187" y="10576"/>
                    </a:lnTo>
                    <a:lnTo>
                      <a:pt x="26221" y="19413"/>
                    </a:lnTo>
                    <a:lnTo>
                      <a:pt x="31871" y="14777"/>
                    </a:lnTo>
                    <a:lnTo>
                      <a:pt x="43026" y="19847"/>
                    </a:lnTo>
                  </a:path>
                </a:pathLst>
              </a:custGeom>
              <a:noFill/>
              <a:ln w="9525" cap="flat" cmpd="sng">
                <a:solidFill>
                  <a:schemeClr val="accent2"/>
                </a:solidFill>
                <a:prstDash val="solid"/>
                <a:round/>
                <a:headEnd type="oval" w="med" len="med"/>
                <a:tailEnd type="oval" w="med" len="med"/>
              </a:ln>
            </p:spPr>
          </p:sp>
          <p:sp>
            <p:nvSpPr>
              <p:cNvPr id="911" name="Google Shape;911;p24"/>
              <p:cNvSpPr/>
              <p:nvPr/>
            </p:nvSpPr>
            <p:spPr>
              <a:xfrm>
                <a:off x="1432575" y="2235350"/>
                <a:ext cx="474425" cy="416500"/>
              </a:xfrm>
              <a:custGeom>
                <a:avLst/>
                <a:gdLst/>
                <a:ahLst/>
                <a:cxnLst/>
                <a:rect l="l" t="t" r="r" b="b"/>
                <a:pathLst>
                  <a:path w="18977" h="16660" extrusionOk="0">
                    <a:moveTo>
                      <a:pt x="0" y="16660"/>
                    </a:moveTo>
                    <a:lnTo>
                      <a:pt x="15355" y="11735"/>
                    </a:lnTo>
                    <a:lnTo>
                      <a:pt x="18977" y="0"/>
                    </a:lnTo>
                  </a:path>
                </a:pathLst>
              </a:custGeom>
              <a:noFill/>
              <a:ln w="9525" cap="flat" cmpd="sng">
                <a:solidFill>
                  <a:schemeClr val="accent2"/>
                </a:solidFill>
                <a:prstDash val="solid"/>
                <a:round/>
                <a:headEnd type="oval" w="med" len="med"/>
                <a:tailEnd type="oval" w="med" len="med"/>
              </a:ln>
            </p:spPr>
          </p:sp>
          <p:sp>
            <p:nvSpPr>
              <p:cNvPr id="912" name="Google Shape;912;p24"/>
              <p:cNvSpPr/>
              <p:nvPr/>
            </p:nvSpPr>
            <p:spPr>
              <a:xfrm>
                <a:off x="1130463" y="3346413"/>
                <a:ext cx="1238625" cy="235400"/>
              </a:xfrm>
              <a:custGeom>
                <a:avLst/>
                <a:gdLst/>
                <a:ahLst/>
                <a:cxnLst/>
                <a:rect l="l" t="t" r="r" b="b"/>
                <a:pathLst>
                  <a:path w="49545" h="9416" extrusionOk="0">
                    <a:moveTo>
                      <a:pt x="0" y="9416"/>
                    </a:moveTo>
                    <a:lnTo>
                      <a:pt x="12604" y="8837"/>
                    </a:lnTo>
                    <a:lnTo>
                      <a:pt x="17094" y="724"/>
                    </a:lnTo>
                    <a:lnTo>
                      <a:pt x="43605" y="0"/>
                    </a:lnTo>
                    <a:lnTo>
                      <a:pt x="49545" y="6953"/>
                    </a:lnTo>
                  </a:path>
                </a:pathLst>
              </a:custGeom>
              <a:noFill/>
              <a:ln w="9525" cap="flat" cmpd="sng">
                <a:solidFill>
                  <a:schemeClr val="accent2"/>
                </a:solidFill>
                <a:prstDash val="solid"/>
                <a:round/>
                <a:headEnd type="oval" w="med" len="med"/>
                <a:tailEnd type="oval" w="med" len="med"/>
              </a:ln>
            </p:spPr>
          </p:sp>
          <p:sp>
            <p:nvSpPr>
              <p:cNvPr id="913" name="Google Shape;913;p24"/>
              <p:cNvSpPr/>
              <p:nvPr/>
            </p:nvSpPr>
            <p:spPr>
              <a:xfrm>
                <a:off x="2603100" y="3705588"/>
                <a:ext cx="956125" cy="220925"/>
              </a:xfrm>
              <a:custGeom>
                <a:avLst/>
                <a:gdLst/>
                <a:ahLst/>
                <a:cxnLst/>
                <a:rect l="l" t="t" r="r" b="b"/>
                <a:pathLst>
                  <a:path w="38245" h="8837" extrusionOk="0">
                    <a:moveTo>
                      <a:pt x="0" y="2897"/>
                    </a:moveTo>
                    <a:lnTo>
                      <a:pt x="11300" y="8837"/>
                    </a:lnTo>
                    <a:lnTo>
                      <a:pt x="38245" y="0"/>
                    </a:lnTo>
                  </a:path>
                </a:pathLst>
              </a:custGeom>
              <a:noFill/>
              <a:ln w="9525" cap="flat" cmpd="sng">
                <a:solidFill>
                  <a:schemeClr val="accent2"/>
                </a:solidFill>
                <a:prstDash val="solid"/>
                <a:round/>
                <a:headEnd type="oval" w="med" len="med"/>
                <a:tailEnd type="oval" w="med" len="med"/>
              </a:ln>
            </p:spPr>
          </p:sp>
          <p:sp>
            <p:nvSpPr>
              <p:cNvPr id="914" name="Google Shape;914;p24"/>
              <p:cNvSpPr/>
              <p:nvPr/>
            </p:nvSpPr>
            <p:spPr>
              <a:xfrm>
                <a:off x="1995700" y="3860200"/>
                <a:ext cx="1767375" cy="260750"/>
              </a:xfrm>
              <a:custGeom>
                <a:avLst/>
                <a:gdLst/>
                <a:ahLst/>
                <a:cxnLst/>
                <a:rect l="l" t="t" r="r" b="b"/>
                <a:pathLst>
                  <a:path w="70695" h="10430" extrusionOk="0">
                    <a:moveTo>
                      <a:pt x="0" y="0"/>
                    </a:moveTo>
                    <a:lnTo>
                      <a:pt x="15356" y="7678"/>
                    </a:lnTo>
                    <a:lnTo>
                      <a:pt x="25062" y="5070"/>
                    </a:lnTo>
                    <a:lnTo>
                      <a:pt x="36216" y="10430"/>
                    </a:lnTo>
                    <a:lnTo>
                      <a:pt x="70695" y="145"/>
                    </a:lnTo>
                  </a:path>
                </a:pathLst>
              </a:custGeom>
              <a:noFill/>
              <a:ln w="9525" cap="flat" cmpd="sng">
                <a:solidFill>
                  <a:schemeClr val="accent2"/>
                </a:solidFill>
                <a:prstDash val="solid"/>
                <a:round/>
                <a:headEnd type="oval" w="med" len="med"/>
                <a:tailEnd type="oval" w="med" len="med"/>
              </a:ln>
            </p:spPr>
          </p:sp>
          <p:sp>
            <p:nvSpPr>
              <p:cNvPr id="915" name="Google Shape;915;p24"/>
              <p:cNvSpPr/>
              <p:nvPr/>
            </p:nvSpPr>
            <p:spPr>
              <a:xfrm>
                <a:off x="1814450" y="4125075"/>
                <a:ext cx="1995550" cy="340450"/>
              </a:xfrm>
              <a:custGeom>
                <a:avLst/>
                <a:gdLst/>
                <a:ahLst/>
                <a:cxnLst/>
                <a:rect l="l" t="t" r="r" b="b"/>
                <a:pathLst>
                  <a:path w="79822" h="13618" extrusionOk="0">
                    <a:moveTo>
                      <a:pt x="0" y="0"/>
                    </a:moveTo>
                    <a:lnTo>
                      <a:pt x="21151" y="11300"/>
                    </a:lnTo>
                    <a:lnTo>
                      <a:pt x="36217" y="7823"/>
                    </a:lnTo>
                    <a:lnTo>
                      <a:pt x="48096" y="13618"/>
                    </a:lnTo>
                    <a:lnTo>
                      <a:pt x="79822" y="5216"/>
                    </a:lnTo>
                  </a:path>
                </a:pathLst>
              </a:custGeom>
              <a:noFill/>
              <a:ln w="9525" cap="flat" cmpd="sng">
                <a:solidFill>
                  <a:schemeClr val="accent2"/>
                </a:solidFill>
                <a:prstDash val="solid"/>
                <a:round/>
                <a:headEnd type="oval" w="med" len="med"/>
                <a:tailEnd type="oval" w="med" len="med"/>
              </a:ln>
            </p:spPr>
          </p:sp>
        </p:grpSp>
        <p:grpSp>
          <p:nvGrpSpPr>
            <p:cNvPr id="916" name="Google Shape;916;p24"/>
            <p:cNvGrpSpPr/>
            <p:nvPr/>
          </p:nvGrpSpPr>
          <p:grpSpPr>
            <a:xfrm rot="-8999956">
              <a:off x="7831219" y="-588390"/>
              <a:ext cx="2354048" cy="1933982"/>
              <a:chOff x="1492125" y="2531500"/>
              <a:chExt cx="2354100" cy="1934025"/>
            </a:xfrm>
          </p:grpSpPr>
          <p:grpSp>
            <p:nvGrpSpPr>
              <p:cNvPr id="917" name="Google Shape;917;p24"/>
              <p:cNvGrpSpPr/>
              <p:nvPr/>
            </p:nvGrpSpPr>
            <p:grpSpPr>
              <a:xfrm>
                <a:off x="2340575" y="2531500"/>
                <a:ext cx="487950" cy="452825"/>
                <a:chOff x="569950" y="4251125"/>
                <a:chExt cx="487950" cy="452825"/>
              </a:xfrm>
            </p:grpSpPr>
            <p:sp>
              <p:nvSpPr>
                <p:cNvPr id="918" name="Google Shape;918;p24"/>
                <p:cNvSpPr/>
                <p:nvPr/>
              </p:nvSpPr>
              <p:spPr>
                <a:xfrm>
                  <a:off x="569950" y="4454100"/>
                  <a:ext cx="487950" cy="249850"/>
                </a:xfrm>
                <a:custGeom>
                  <a:avLst/>
                  <a:gdLst/>
                  <a:ahLst/>
                  <a:cxnLst/>
                  <a:rect l="l" t="t" r="r" b="b"/>
                  <a:pathLst>
                    <a:path w="19518" h="9994" extrusionOk="0">
                      <a:moveTo>
                        <a:pt x="0" y="0"/>
                      </a:moveTo>
                      <a:lnTo>
                        <a:pt x="19518" y="9994"/>
                      </a:lnTo>
                    </a:path>
                  </a:pathLst>
                </a:custGeom>
                <a:noFill/>
                <a:ln w="9525" cap="flat" cmpd="sng">
                  <a:solidFill>
                    <a:schemeClr val="accent2"/>
                  </a:solidFill>
                  <a:prstDash val="solid"/>
                  <a:round/>
                  <a:headEnd type="oval" w="med" len="med"/>
                  <a:tailEnd type="oval" w="med" len="med"/>
                </a:ln>
              </p:spPr>
            </p:sp>
            <p:cxnSp>
              <p:nvCxnSpPr>
                <p:cNvPr id="919" name="Google Shape;919;p24"/>
                <p:cNvCxnSpPr/>
                <p:nvPr/>
              </p:nvCxnSpPr>
              <p:spPr>
                <a:xfrm rot="10800000" flipH="1">
                  <a:off x="799600" y="4251125"/>
                  <a:ext cx="171900" cy="327900"/>
                </a:xfrm>
                <a:prstGeom prst="straightConnector1">
                  <a:avLst/>
                </a:prstGeom>
                <a:noFill/>
                <a:ln w="9525" cap="flat" cmpd="sng">
                  <a:solidFill>
                    <a:schemeClr val="accent2"/>
                  </a:solidFill>
                  <a:prstDash val="solid"/>
                  <a:round/>
                  <a:headEnd type="none" w="med" len="med"/>
                  <a:tailEnd type="oval" w="med" len="med"/>
                </a:ln>
              </p:spPr>
            </p:cxnSp>
          </p:grpSp>
          <p:sp>
            <p:nvSpPr>
              <p:cNvPr id="920" name="Google Shape;920;p24"/>
              <p:cNvSpPr/>
              <p:nvPr/>
            </p:nvSpPr>
            <p:spPr>
              <a:xfrm>
                <a:off x="1492125" y="2629325"/>
                <a:ext cx="1075650" cy="496175"/>
              </a:xfrm>
              <a:custGeom>
                <a:avLst/>
                <a:gdLst/>
                <a:ahLst/>
                <a:cxnLst/>
                <a:rect l="l" t="t" r="r" b="b"/>
                <a:pathLst>
                  <a:path w="43026" h="19847" extrusionOk="0">
                    <a:moveTo>
                      <a:pt x="0" y="0"/>
                    </a:moveTo>
                    <a:lnTo>
                      <a:pt x="3187" y="10576"/>
                    </a:lnTo>
                    <a:lnTo>
                      <a:pt x="26221" y="19413"/>
                    </a:lnTo>
                    <a:lnTo>
                      <a:pt x="31871" y="14777"/>
                    </a:lnTo>
                    <a:lnTo>
                      <a:pt x="43026" y="19847"/>
                    </a:lnTo>
                  </a:path>
                </a:pathLst>
              </a:custGeom>
              <a:noFill/>
              <a:ln w="9525" cap="flat" cmpd="sng">
                <a:solidFill>
                  <a:schemeClr val="accent2"/>
                </a:solidFill>
                <a:prstDash val="solid"/>
                <a:round/>
                <a:headEnd type="oval" w="med" len="med"/>
                <a:tailEnd type="oval" w="med" len="med"/>
              </a:ln>
            </p:spPr>
          </p:sp>
          <p:sp>
            <p:nvSpPr>
              <p:cNvPr id="921" name="Google Shape;921;p24"/>
              <p:cNvSpPr/>
              <p:nvPr/>
            </p:nvSpPr>
            <p:spPr>
              <a:xfrm>
                <a:off x="1644250" y="3255875"/>
                <a:ext cx="474425" cy="416500"/>
              </a:xfrm>
              <a:custGeom>
                <a:avLst/>
                <a:gdLst/>
                <a:ahLst/>
                <a:cxnLst/>
                <a:rect l="l" t="t" r="r" b="b"/>
                <a:pathLst>
                  <a:path w="18977" h="16660" extrusionOk="0">
                    <a:moveTo>
                      <a:pt x="0" y="16660"/>
                    </a:moveTo>
                    <a:lnTo>
                      <a:pt x="15355" y="11735"/>
                    </a:lnTo>
                    <a:lnTo>
                      <a:pt x="18977" y="0"/>
                    </a:lnTo>
                  </a:path>
                </a:pathLst>
              </a:custGeom>
              <a:noFill/>
              <a:ln w="9525" cap="flat" cmpd="sng">
                <a:solidFill>
                  <a:schemeClr val="accent2"/>
                </a:solidFill>
                <a:prstDash val="solid"/>
                <a:round/>
                <a:headEnd type="oval" w="med" len="med"/>
                <a:tailEnd type="oval" w="med" len="med"/>
              </a:ln>
            </p:spPr>
          </p:sp>
          <p:sp>
            <p:nvSpPr>
              <p:cNvPr id="922" name="Google Shape;922;p24"/>
              <p:cNvSpPr/>
              <p:nvPr/>
            </p:nvSpPr>
            <p:spPr>
              <a:xfrm>
                <a:off x="2281650" y="3219675"/>
                <a:ext cx="546875" cy="304225"/>
              </a:xfrm>
              <a:custGeom>
                <a:avLst/>
                <a:gdLst/>
                <a:ahLst/>
                <a:cxnLst/>
                <a:rect l="l" t="t" r="r" b="b"/>
                <a:pathLst>
                  <a:path w="21875" h="12169" extrusionOk="0">
                    <a:moveTo>
                      <a:pt x="0" y="12169"/>
                    </a:moveTo>
                    <a:lnTo>
                      <a:pt x="7099" y="0"/>
                    </a:lnTo>
                    <a:lnTo>
                      <a:pt x="21875" y="2607"/>
                    </a:lnTo>
                  </a:path>
                </a:pathLst>
              </a:custGeom>
              <a:noFill/>
              <a:ln w="9525" cap="flat" cmpd="sng">
                <a:solidFill>
                  <a:schemeClr val="accent2"/>
                </a:solidFill>
                <a:prstDash val="solid"/>
                <a:round/>
                <a:headEnd type="oval" w="med" len="med"/>
                <a:tailEnd type="oval" w="med" len="med"/>
              </a:ln>
            </p:spPr>
          </p:sp>
          <p:sp>
            <p:nvSpPr>
              <p:cNvPr id="923" name="Google Shape;923;p24"/>
              <p:cNvSpPr/>
              <p:nvPr/>
            </p:nvSpPr>
            <p:spPr>
              <a:xfrm>
                <a:off x="2995125" y="2911825"/>
                <a:ext cx="300600" cy="532375"/>
              </a:xfrm>
              <a:custGeom>
                <a:avLst/>
                <a:gdLst/>
                <a:ahLst/>
                <a:cxnLst/>
                <a:rect l="l" t="t" r="r" b="b"/>
                <a:pathLst>
                  <a:path w="12024" h="21295" extrusionOk="0">
                    <a:moveTo>
                      <a:pt x="1883" y="0"/>
                    </a:moveTo>
                    <a:lnTo>
                      <a:pt x="12024" y="12603"/>
                    </a:lnTo>
                    <a:lnTo>
                      <a:pt x="0" y="21295"/>
                    </a:lnTo>
                  </a:path>
                </a:pathLst>
              </a:custGeom>
              <a:noFill/>
              <a:ln w="9525" cap="flat" cmpd="sng">
                <a:solidFill>
                  <a:schemeClr val="accent2"/>
                </a:solidFill>
                <a:prstDash val="solid"/>
                <a:round/>
                <a:headEnd type="oval" w="med" len="med"/>
                <a:tailEnd type="oval" w="med" len="med"/>
              </a:ln>
            </p:spPr>
          </p:sp>
          <p:sp>
            <p:nvSpPr>
              <p:cNvPr id="924" name="Google Shape;924;p24"/>
              <p:cNvSpPr/>
              <p:nvPr/>
            </p:nvSpPr>
            <p:spPr>
              <a:xfrm>
                <a:off x="2093325" y="3570975"/>
                <a:ext cx="1238625" cy="235400"/>
              </a:xfrm>
              <a:custGeom>
                <a:avLst/>
                <a:gdLst/>
                <a:ahLst/>
                <a:cxnLst/>
                <a:rect l="l" t="t" r="r" b="b"/>
                <a:pathLst>
                  <a:path w="49545" h="9416" extrusionOk="0">
                    <a:moveTo>
                      <a:pt x="0" y="9416"/>
                    </a:moveTo>
                    <a:lnTo>
                      <a:pt x="12604" y="8837"/>
                    </a:lnTo>
                    <a:lnTo>
                      <a:pt x="17094" y="724"/>
                    </a:lnTo>
                    <a:lnTo>
                      <a:pt x="43605" y="0"/>
                    </a:lnTo>
                    <a:lnTo>
                      <a:pt x="49545" y="6953"/>
                    </a:lnTo>
                  </a:path>
                </a:pathLst>
              </a:custGeom>
              <a:noFill/>
              <a:ln w="9525" cap="flat" cmpd="sng">
                <a:solidFill>
                  <a:schemeClr val="accent2"/>
                </a:solidFill>
                <a:prstDash val="solid"/>
                <a:round/>
                <a:headEnd type="oval" w="med" len="med"/>
                <a:tailEnd type="oval" w="med" len="med"/>
              </a:ln>
            </p:spPr>
          </p:sp>
          <p:sp>
            <p:nvSpPr>
              <p:cNvPr id="925" name="Google Shape;925;p24"/>
              <p:cNvSpPr/>
              <p:nvPr/>
            </p:nvSpPr>
            <p:spPr>
              <a:xfrm>
                <a:off x="2654675" y="3791900"/>
                <a:ext cx="956125" cy="220925"/>
              </a:xfrm>
              <a:custGeom>
                <a:avLst/>
                <a:gdLst/>
                <a:ahLst/>
                <a:cxnLst/>
                <a:rect l="l" t="t" r="r" b="b"/>
                <a:pathLst>
                  <a:path w="38245" h="8837" extrusionOk="0">
                    <a:moveTo>
                      <a:pt x="0" y="2897"/>
                    </a:moveTo>
                    <a:lnTo>
                      <a:pt x="11300" y="8837"/>
                    </a:lnTo>
                    <a:lnTo>
                      <a:pt x="38245" y="0"/>
                    </a:lnTo>
                  </a:path>
                </a:pathLst>
              </a:custGeom>
              <a:noFill/>
              <a:ln w="9525" cap="flat" cmpd="sng">
                <a:solidFill>
                  <a:schemeClr val="accent2"/>
                </a:solidFill>
                <a:prstDash val="solid"/>
                <a:round/>
                <a:headEnd type="oval" w="med" len="med"/>
                <a:tailEnd type="oval" w="med" len="med"/>
              </a:ln>
            </p:spPr>
          </p:sp>
          <p:sp>
            <p:nvSpPr>
              <p:cNvPr id="926" name="Google Shape;926;p24"/>
              <p:cNvSpPr/>
              <p:nvPr/>
            </p:nvSpPr>
            <p:spPr>
              <a:xfrm>
                <a:off x="2078850" y="3954875"/>
                <a:ext cx="1767375" cy="260750"/>
              </a:xfrm>
              <a:custGeom>
                <a:avLst/>
                <a:gdLst/>
                <a:ahLst/>
                <a:cxnLst/>
                <a:rect l="l" t="t" r="r" b="b"/>
                <a:pathLst>
                  <a:path w="70695" h="10430" extrusionOk="0">
                    <a:moveTo>
                      <a:pt x="0" y="0"/>
                    </a:moveTo>
                    <a:lnTo>
                      <a:pt x="15356" y="7678"/>
                    </a:lnTo>
                    <a:lnTo>
                      <a:pt x="25062" y="5070"/>
                    </a:lnTo>
                    <a:lnTo>
                      <a:pt x="36216" y="10430"/>
                    </a:lnTo>
                    <a:lnTo>
                      <a:pt x="70695" y="145"/>
                    </a:lnTo>
                  </a:path>
                </a:pathLst>
              </a:custGeom>
              <a:noFill/>
              <a:ln w="9525" cap="flat" cmpd="sng">
                <a:solidFill>
                  <a:schemeClr val="accent2"/>
                </a:solidFill>
                <a:prstDash val="solid"/>
                <a:round/>
                <a:headEnd type="oval" w="med" len="med"/>
                <a:tailEnd type="oval" w="med" len="med"/>
              </a:ln>
            </p:spPr>
          </p:sp>
          <p:sp>
            <p:nvSpPr>
              <p:cNvPr id="927" name="Google Shape;927;p24"/>
              <p:cNvSpPr/>
              <p:nvPr/>
            </p:nvSpPr>
            <p:spPr>
              <a:xfrm>
                <a:off x="1814450" y="4125075"/>
                <a:ext cx="1995550" cy="340450"/>
              </a:xfrm>
              <a:custGeom>
                <a:avLst/>
                <a:gdLst/>
                <a:ahLst/>
                <a:cxnLst/>
                <a:rect l="l" t="t" r="r" b="b"/>
                <a:pathLst>
                  <a:path w="79822" h="13618" extrusionOk="0">
                    <a:moveTo>
                      <a:pt x="0" y="0"/>
                    </a:moveTo>
                    <a:lnTo>
                      <a:pt x="21151" y="11300"/>
                    </a:lnTo>
                    <a:lnTo>
                      <a:pt x="36217" y="7823"/>
                    </a:lnTo>
                    <a:lnTo>
                      <a:pt x="48096" y="13618"/>
                    </a:lnTo>
                    <a:lnTo>
                      <a:pt x="79822" y="5216"/>
                    </a:lnTo>
                  </a:path>
                </a:pathLst>
              </a:custGeom>
              <a:noFill/>
              <a:ln w="9525" cap="flat" cmpd="sng">
                <a:solidFill>
                  <a:schemeClr val="accent2"/>
                </a:solidFill>
                <a:prstDash val="solid"/>
                <a:round/>
                <a:headEnd type="oval" w="med" len="med"/>
                <a:tailEnd type="oval" w="med" len="med"/>
              </a:ln>
            </p:spPr>
          </p:sp>
        </p:grpSp>
      </p:grpSp>
      <p:sp>
        <p:nvSpPr>
          <p:cNvPr id="928" name="Google Shape;928;p2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929" name="Google Shape;929;p24"/>
          <p:cNvSpPr/>
          <p:nvPr/>
        </p:nvSpPr>
        <p:spPr>
          <a:xfrm>
            <a:off x="561600" y="381100"/>
            <a:ext cx="158400" cy="1584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ato"/>
              <a:ea typeface="Lato"/>
              <a:cs typeface="Lato"/>
              <a:sym typeface="Lato"/>
            </a:endParaRPr>
          </a:p>
        </p:txBody>
      </p:sp>
      <p:grpSp>
        <p:nvGrpSpPr>
          <p:cNvPr id="930" name="Google Shape;930;p24"/>
          <p:cNvGrpSpPr/>
          <p:nvPr/>
        </p:nvGrpSpPr>
        <p:grpSpPr>
          <a:xfrm rot="1166497">
            <a:off x="-277103" y="4205548"/>
            <a:ext cx="1452553" cy="1441100"/>
            <a:chOff x="2564625" y="2043726"/>
            <a:chExt cx="2416175" cy="2397125"/>
          </a:xfrm>
        </p:grpSpPr>
        <p:sp>
          <p:nvSpPr>
            <p:cNvPr id="931" name="Google Shape;931;p24"/>
            <p:cNvSpPr/>
            <p:nvPr/>
          </p:nvSpPr>
          <p:spPr>
            <a:xfrm>
              <a:off x="2564625" y="3196251"/>
              <a:ext cx="628650" cy="765176"/>
            </a:xfrm>
            <a:custGeom>
              <a:avLst/>
              <a:gdLst/>
              <a:ahLst/>
              <a:cxnLst/>
              <a:rect l="l" t="t" r="r" b="b"/>
              <a:pathLst>
                <a:path w="467" h="569" extrusionOk="0">
                  <a:moveTo>
                    <a:pt x="464" y="0"/>
                  </a:moveTo>
                  <a:cubicBezTo>
                    <a:pt x="464" y="0"/>
                    <a:pt x="0" y="482"/>
                    <a:pt x="173" y="561"/>
                  </a:cubicBezTo>
                  <a:cubicBezTo>
                    <a:pt x="183" y="566"/>
                    <a:pt x="195" y="569"/>
                    <a:pt x="207" y="569"/>
                  </a:cubicBezTo>
                  <a:cubicBezTo>
                    <a:pt x="284" y="569"/>
                    <a:pt x="389" y="479"/>
                    <a:pt x="467" y="400"/>
                  </a:cubicBezTo>
                  <a:cubicBezTo>
                    <a:pt x="467" y="400"/>
                    <a:pt x="467" y="400"/>
                    <a:pt x="467" y="400"/>
                  </a:cubicBezTo>
                  <a:cubicBezTo>
                    <a:pt x="389" y="479"/>
                    <a:pt x="284" y="569"/>
                    <a:pt x="207" y="569"/>
                  </a:cubicBezTo>
                  <a:cubicBezTo>
                    <a:pt x="195" y="569"/>
                    <a:pt x="183" y="566"/>
                    <a:pt x="173" y="561"/>
                  </a:cubicBezTo>
                  <a:cubicBezTo>
                    <a:pt x="433" y="268"/>
                    <a:pt x="433" y="268"/>
                    <a:pt x="433" y="268"/>
                  </a:cubicBezTo>
                  <a:cubicBezTo>
                    <a:pt x="420" y="174"/>
                    <a:pt x="429" y="90"/>
                    <a:pt x="445" y="37"/>
                  </a:cubicBezTo>
                  <a:cubicBezTo>
                    <a:pt x="449" y="23"/>
                    <a:pt x="455" y="11"/>
                    <a:pt x="464" y="0"/>
                  </a:cubicBezTo>
                  <a:cubicBezTo>
                    <a:pt x="464" y="0"/>
                    <a:pt x="464" y="0"/>
                    <a:pt x="464" y="0"/>
                  </a:cubicBezTo>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32" name="Google Shape;932;p24"/>
            <p:cNvSpPr/>
            <p:nvPr/>
          </p:nvSpPr>
          <p:spPr>
            <a:xfrm>
              <a:off x="2797988" y="3556613"/>
              <a:ext cx="395288" cy="404813"/>
            </a:xfrm>
            <a:custGeom>
              <a:avLst/>
              <a:gdLst/>
              <a:ahLst/>
              <a:cxnLst/>
              <a:rect l="l" t="t" r="r" b="b"/>
              <a:pathLst>
                <a:path w="294" h="301" extrusionOk="0">
                  <a:moveTo>
                    <a:pt x="260" y="0"/>
                  </a:moveTo>
                  <a:cubicBezTo>
                    <a:pt x="0" y="293"/>
                    <a:pt x="0" y="293"/>
                    <a:pt x="0" y="293"/>
                  </a:cubicBezTo>
                  <a:cubicBezTo>
                    <a:pt x="10" y="298"/>
                    <a:pt x="22" y="301"/>
                    <a:pt x="34" y="301"/>
                  </a:cubicBezTo>
                  <a:cubicBezTo>
                    <a:pt x="111" y="301"/>
                    <a:pt x="216" y="211"/>
                    <a:pt x="294" y="132"/>
                  </a:cubicBezTo>
                  <a:cubicBezTo>
                    <a:pt x="277" y="87"/>
                    <a:pt x="266" y="43"/>
                    <a:pt x="260" y="0"/>
                  </a:cubicBez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33" name="Google Shape;933;p24"/>
            <p:cNvSpPr/>
            <p:nvPr/>
          </p:nvSpPr>
          <p:spPr>
            <a:xfrm>
              <a:off x="4358500" y="3196251"/>
              <a:ext cx="622300" cy="765176"/>
            </a:xfrm>
            <a:custGeom>
              <a:avLst/>
              <a:gdLst/>
              <a:ahLst/>
              <a:cxnLst/>
              <a:rect l="l" t="t" r="r" b="b"/>
              <a:pathLst>
                <a:path w="462" h="568" extrusionOk="0">
                  <a:moveTo>
                    <a:pt x="4" y="0"/>
                  </a:moveTo>
                  <a:cubicBezTo>
                    <a:pt x="12" y="11"/>
                    <a:pt x="18" y="23"/>
                    <a:pt x="22" y="36"/>
                  </a:cubicBezTo>
                  <a:cubicBezTo>
                    <a:pt x="38" y="89"/>
                    <a:pt x="47" y="174"/>
                    <a:pt x="34" y="267"/>
                  </a:cubicBezTo>
                  <a:cubicBezTo>
                    <a:pt x="294" y="560"/>
                    <a:pt x="294" y="560"/>
                    <a:pt x="294" y="560"/>
                  </a:cubicBezTo>
                  <a:cubicBezTo>
                    <a:pt x="283" y="565"/>
                    <a:pt x="272" y="568"/>
                    <a:pt x="260" y="568"/>
                  </a:cubicBezTo>
                  <a:cubicBezTo>
                    <a:pt x="183" y="568"/>
                    <a:pt x="78" y="479"/>
                    <a:pt x="0" y="399"/>
                  </a:cubicBezTo>
                  <a:cubicBezTo>
                    <a:pt x="0" y="399"/>
                    <a:pt x="0" y="399"/>
                    <a:pt x="0" y="399"/>
                  </a:cubicBezTo>
                  <a:cubicBezTo>
                    <a:pt x="78" y="479"/>
                    <a:pt x="183" y="568"/>
                    <a:pt x="260" y="568"/>
                  </a:cubicBezTo>
                  <a:cubicBezTo>
                    <a:pt x="272" y="568"/>
                    <a:pt x="283" y="565"/>
                    <a:pt x="294" y="560"/>
                  </a:cubicBezTo>
                  <a:cubicBezTo>
                    <a:pt x="462" y="483"/>
                    <a:pt x="26" y="23"/>
                    <a:pt x="4" y="0"/>
                  </a:cubicBezTo>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34" name="Google Shape;934;p24"/>
            <p:cNvSpPr/>
            <p:nvPr/>
          </p:nvSpPr>
          <p:spPr>
            <a:xfrm>
              <a:off x="4358500" y="3556613"/>
              <a:ext cx="396875" cy="404813"/>
            </a:xfrm>
            <a:custGeom>
              <a:avLst/>
              <a:gdLst/>
              <a:ahLst/>
              <a:cxnLst/>
              <a:rect l="l" t="t" r="r" b="b"/>
              <a:pathLst>
                <a:path w="294" h="301" extrusionOk="0">
                  <a:moveTo>
                    <a:pt x="34" y="0"/>
                  </a:moveTo>
                  <a:cubicBezTo>
                    <a:pt x="28" y="43"/>
                    <a:pt x="17" y="88"/>
                    <a:pt x="0" y="132"/>
                  </a:cubicBezTo>
                  <a:cubicBezTo>
                    <a:pt x="78" y="212"/>
                    <a:pt x="183" y="301"/>
                    <a:pt x="260" y="301"/>
                  </a:cubicBezTo>
                  <a:cubicBezTo>
                    <a:pt x="272" y="301"/>
                    <a:pt x="283" y="298"/>
                    <a:pt x="294" y="293"/>
                  </a:cubicBezTo>
                  <a:cubicBezTo>
                    <a:pt x="34" y="0"/>
                    <a:pt x="34" y="0"/>
                    <a:pt x="34" y="0"/>
                  </a:cubicBez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35" name="Google Shape;935;p24"/>
            <p:cNvSpPr/>
            <p:nvPr/>
          </p:nvSpPr>
          <p:spPr>
            <a:xfrm>
              <a:off x="3077388" y="2253276"/>
              <a:ext cx="328613" cy="414338"/>
            </a:xfrm>
            <a:custGeom>
              <a:avLst/>
              <a:gdLst/>
              <a:ahLst/>
              <a:cxnLst/>
              <a:rect l="l" t="t" r="r" b="b"/>
              <a:pathLst>
                <a:path w="244" h="308" extrusionOk="0">
                  <a:moveTo>
                    <a:pt x="233" y="154"/>
                  </a:moveTo>
                  <a:cubicBezTo>
                    <a:pt x="233" y="69"/>
                    <a:pt x="181" y="0"/>
                    <a:pt x="116" y="0"/>
                  </a:cubicBezTo>
                  <a:cubicBezTo>
                    <a:pt x="52" y="0"/>
                    <a:pt x="0" y="69"/>
                    <a:pt x="0" y="154"/>
                  </a:cubicBezTo>
                  <a:cubicBezTo>
                    <a:pt x="0" y="239"/>
                    <a:pt x="114" y="308"/>
                    <a:pt x="179" y="308"/>
                  </a:cubicBezTo>
                  <a:cubicBezTo>
                    <a:pt x="244" y="308"/>
                    <a:pt x="233" y="239"/>
                    <a:pt x="233" y="154"/>
                  </a:cubicBezTo>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36" name="Google Shape;936;p24"/>
            <p:cNvSpPr/>
            <p:nvPr/>
          </p:nvSpPr>
          <p:spPr>
            <a:xfrm>
              <a:off x="4147363" y="2253276"/>
              <a:ext cx="328613" cy="414338"/>
            </a:xfrm>
            <a:custGeom>
              <a:avLst/>
              <a:gdLst/>
              <a:ahLst/>
              <a:cxnLst/>
              <a:rect l="l" t="t" r="r" b="b"/>
              <a:pathLst>
                <a:path w="244" h="308" extrusionOk="0">
                  <a:moveTo>
                    <a:pt x="10" y="154"/>
                  </a:moveTo>
                  <a:cubicBezTo>
                    <a:pt x="10" y="69"/>
                    <a:pt x="63" y="0"/>
                    <a:pt x="127" y="0"/>
                  </a:cubicBezTo>
                  <a:cubicBezTo>
                    <a:pt x="192" y="0"/>
                    <a:pt x="244" y="69"/>
                    <a:pt x="244" y="154"/>
                  </a:cubicBezTo>
                  <a:cubicBezTo>
                    <a:pt x="244" y="239"/>
                    <a:pt x="129" y="308"/>
                    <a:pt x="65" y="308"/>
                  </a:cubicBezTo>
                  <a:cubicBezTo>
                    <a:pt x="0" y="308"/>
                    <a:pt x="10" y="239"/>
                    <a:pt x="10" y="154"/>
                  </a:cubicBezTo>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37" name="Google Shape;937;p24"/>
            <p:cNvSpPr/>
            <p:nvPr/>
          </p:nvSpPr>
          <p:spPr>
            <a:xfrm>
              <a:off x="3212325" y="2043726"/>
              <a:ext cx="1128713" cy="927099"/>
            </a:xfrm>
            <a:custGeom>
              <a:avLst/>
              <a:gdLst/>
              <a:ahLst/>
              <a:cxnLst/>
              <a:rect l="l" t="t" r="r" b="b"/>
              <a:pathLst>
                <a:path w="838" h="689" extrusionOk="0">
                  <a:moveTo>
                    <a:pt x="344" y="597"/>
                  </a:moveTo>
                  <a:cubicBezTo>
                    <a:pt x="340" y="597"/>
                    <a:pt x="336" y="593"/>
                    <a:pt x="336" y="589"/>
                  </a:cubicBezTo>
                  <a:cubicBezTo>
                    <a:pt x="336" y="568"/>
                    <a:pt x="336" y="568"/>
                    <a:pt x="336" y="568"/>
                  </a:cubicBezTo>
                  <a:cubicBezTo>
                    <a:pt x="336" y="564"/>
                    <a:pt x="340" y="561"/>
                    <a:pt x="344" y="561"/>
                  </a:cubicBezTo>
                  <a:cubicBezTo>
                    <a:pt x="494" y="561"/>
                    <a:pt x="494" y="561"/>
                    <a:pt x="494" y="561"/>
                  </a:cubicBezTo>
                  <a:cubicBezTo>
                    <a:pt x="498" y="561"/>
                    <a:pt x="501" y="564"/>
                    <a:pt x="501" y="568"/>
                  </a:cubicBezTo>
                  <a:cubicBezTo>
                    <a:pt x="501" y="589"/>
                    <a:pt x="501" y="589"/>
                    <a:pt x="501" y="589"/>
                  </a:cubicBezTo>
                  <a:cubicBezTo>
                    <a:pt x="501" y="593"/>
                    <a:pt x="498" y="597"/>
                    <a:pt x="494" y="597"/>
                  </a:cubicBezTo>
                  <a:cubicBezTo>
                    <a:pt x="344" y="597"/>
                    <a:pt x="344" y="597"/>
                    <a:pt x="344" y="597"/>
                  </a:cubicBezTo>
                  <a:moveTo>
                    <a:pt x="691" y="76"/>
                  </a:moveTo>
                  <a:cubicBezTo>
                    <a:pt x="649" y="116"/>
                    <a:pt x="543" y="145"/>
                    <a:pt x="419" y="145"/>
                  </a:cubicBezTo>
                  <a:cubicBezTo>
                    <a:pt x="294" y="145"/>
                    <a:pt x="188" y="116"/>
                    <a:pt x="147" y="76"/>
                  </a:cubicBezTo>
                  <a:cubicBezTo>
                    <a:pt x="147" y="76"/>
                    <a:pt x="147" y="76"/>
                    <a:pt x="147" y="76"/>
                  </a:cubicBezTo>
                  <a:cubicBezTo>
                    <a:pt x="109" y="100"/>
                    <a:pt x="76" y="129"/>
                    <a:pt x="50" y="161"/>
                  </a:cubicBezTo>
                  <a:cubicBezTo>
                    <a:pt x="97" y="181"/>
                    <a:pt x="132" y="239"/>
                    <a:pt x="132" y="309"/>
                  </a:cubicBezTo>
                  <a:cubicBezTo>
                    <a:pt x="132" y="394"/>
                    <a:pt x="143" y="463"/>
                    <a:pt x="78" y="463"/>
                  </a:cubicBezTo>
                  <a:cubicBezTo>
                    <a:pt x="56" y="463"/>
                    <a:pt x="27" y="455"/>
                    <a:pt x="0" y="440"/>
                  </a:cubicBezTo>
                  <a:cubicBezTo>
                    <a:pt x="52" y="584"/>
                    <a:pt x="220" y="689"/>
                    <a:pt x="419" y="689"/>
                  </a:cubicBezTo>
                  <a:cubicBezTo>
                    <a:pt x="618" y="689"/>
                    <a:pt x="786" y="584"/>
                    <a:pt x="838" y="440"/>
                  </a:cubicBezTo>
                  <a:cubicBezTo>
                    <a:pt x="810" y="455"/>
                    <a:pt x="782" y="463"/>
                    <a:pt x="760" y="463"/>
                  </a:cubicBezTo>
                  <a:cubicBezTo>
                    <a:pt x="695" y="463"/>
                    <a:pt x="705" y="394"/>
                    <a:pt x="705" y="309"/>
                  </a:cubicBezTo>
                  <a:cubicBezTo>
                    <a:pt x="705" y="239"/>
                    <a:pt x="740" y="181"/>
                    <a:pt x="788" y="161"/>
                  </a:cubicBezTo>
                  <a:cubicBezTo>
                    <a:pt x="762" y="129"/>
                    <a:pt x="729" y="100"/>
                    <a:pt x="691" y="76"/>
                  </a:cubicBezTo>
                  <a:cubicBezTo>
                    <a:pt x="691" y="76"/>
                    <a:pt x="691" y="76"/>
                    <a:pt x="691" y="76"/>
                  </a:cubicBezTo>
                  <a:moveTo>
                    <a:pt x="419" y="0"/>
                  </a:moveTo>
                  <a:cubicBezTo>
                    <a:pt x="324" y="0"/>
                    <a:pt x="237" y="24"/>
                    <a:pt x="166" y="64"/>
                  </a:cubicBezTo>
                  <a:cubicBezTo>
                    <a:pt x="201" y="94"/>
                    <a:pt x="291" y="124"/>
                    <a:pt x="419" y="124"/>
                  </a:cubicBezTo>
                  <a:cubicBezTo>
                    <a:pt x="547" y="124"/>
                    <a:pt x="637" y="94"/>
                    <a:pt x="672" y="64"/>
                  </a:cubicBezTo>
                  <a:cubicBezTo>
                    <a:pt x="601" y="24"/>
                    <a:pt x="513" y="0"/>
                    <a:pt x="419" y="0"/>
                  </a:cubicBezTo>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38" name="Google Shape;938;p24"/>
            <p:cNvSpPr/>
            <p:nvPr/>
          </p:nvSpPr>
          <p:spPr>
            <a:xfrm>
              <a:off x="3190100" y="2261213"/>
              <a:ext cx="215900" cy="406400"/>
            </a:xfrm>
            <a:custGeom>
              <a:avLst/>
              <a:gdLst/>
              <a:ahLst/>
              <a:cxnLst/>
              <a:rect l="l" t="t" r="r" b="b"/>
              <a:pathLst>
                <a:path w="160" h="302" extrusionOk="0">
                  <a:moveTo>
                    <a:pt x="67" y="0"/>
                  </a:moveTo>
                  <a:cubicBezTo>
                    <a:pt x="24" y="53"/>
                    <a:pt x="0" y="116"/>
                    <a:pt x="0" y="184"/>
                  </a:cubicBezTo>
                  <a:cubicBezTo>
                    <a:pt x="0" y="217"/>
                    <a:pt x="6" y="249"/>
                    <a:pt x="17" y="279"/>
                  </a:cubicBezTo>
                  <a:cubicBezTo>
                    <a:pt x="44" y="294"/>
                    <a:pt x="73" y="302"/>
                    <a:pt x="95" y="302"/>
                  </a:cubicBezTo>
                  <a:cubicBezTo>
                    <a:pt x="160" y="302"/>
                    <a:pt x="149" y="233"/>
                    <a:pt x="149" y="148"/>
                  </a:cubicBezTo>
                  <a:cubicBezTo>
                    <a:pt x="149" y="78"/>
                    <a:pt x="114" y="20"/>
                    <a:pt x="67" y="0"/>
                  </a:cubicBezTo>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39" name="Google Shape;939;p24"/>
            <p:cNvSpPr/>
            <p:nvPr/>
          </p:nvSpPr>
          <p:spPr>
            <a:xfrm>
              <a:off x="4147363" y="2261213"/>
              <a:ext cx="215900" cy="406400"/>
            </a:xfrm>
            <a:custGeom>
              <a:avLst/>
              <a:gdLst/>
              <a:ahLst/>
              <a:cxnLst/>
              <a:rect l="l" t="t" r="r" b="b"/>
              <a:pathLst>
                <a:path w="160" h="302" extrusionOk="0">
                  <a:moveTo>
                    <a:pt x="93" y="0"/>
                  </a:moveTo>
                  <a:cubicBezTo>
                    <a:pt x="45" y="20"/>
                    <a:pt x="10" y="78"/>
                    <a:pt x="10" y="148"/>
                  </a:cubicBezTo>
                  <a:cubicBezTo>
                    <a:pt x="10" y="233"/>
                    <a:pt x="0" y="302"/>
                    <a:pt x="65" y="302"/>
                  </a:cubicBezTo>
                  <a:cubicBezTo>
                    <a:pt x="87" y="302"/>
                    <a:pt x="115" y="294"/>
                    <a:pt x="143" y="279"/>
                  </a:cubicBezTo>
                  <a:cubicBezTo>
                    <a:pt x="154" y="249"/>
                    <a:pt x="160" y="217"/>
                    <a:pt x="160" y="184"/>
                  </a:cubicBezTo>
                  <a:cubicBezTo>
                    <a:pt x="160" y="116"/>
                    <a:pt x="135" y="53"/>
                    <a:pt x="93" y="0"/>
                  </a:cubicBezTo>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40" name="Google Shape;940;p24"/>
            <p:cNvSpPr/>
            <p:nvPr/>
          </p:nvSpPr>
          <p:spPr>
            <a:xfrm>
              <a:off x="3296463" y="2313601"/>
              <a:ext cx="960300" cy="374700"/>
            </a:xfrm>
            <a:prstGeom prst="ellipse">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41" name="Google Shape;941;p24"/>
            <p:cNvSpPr/>
            <p:nvPr/>
          </p:nvSpPr>
          <p:spPr>
            <a:xfrm>
              <a:off x="3486963" y="2412026"/>
              <a:ext cx="111000" cy="160200"/>
            </a:xfrm>
            <a:prstGeom prst="ellipse">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42" name="Google Shape;942;p24"/>
            <p:cNvSpPr/>
            <p:nvPr/>
          </p:nvSpPr>
          <p:spPr>
            <a:xfrm>
              <a:off x="3953688" y="2412026"/>
              <a:ext cx="112800" cy="160200"/>
            </a:xfrm>
            <a:prstGeom prst="ellipse">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43" name="Google Shape;943;p24"/>
            <p:cNvSpPr/>
            <p:nvPr/>
          </p:nvSpPr>
          <p:spPr>
            <a:xfrm>
              <a:off x="3410763" y="2129451"/>
              <a:ext cx="731838" cy="109538"/>
            </a:xfrm>
            <a:custGeom>
              <a:avLst/>
              <a:gdLst/>
              <a:ahLst/>
              <a:cxnLst/>
              <a:rect l="l" t="t" r="r" b="b"/>
              <a:pathLst>
                <a:path w="544" h="81" extrusionOk="0">
                  <a:moveTo>
                    <a:pt x="525" y="0"/>
                  </a:moveTo>
                  <a:cubicBezTo>
                    <a:pt x="490" y="30"/>
                    <a:pt x="400" y="60"/>
                    <a:pt x="272" y="60"/>
                  </a:cubicBezTo>
                  <a:cubicBezTo>
                    <a:pt x="144" y="60"/>
                    <a:pt x="54" y="30"/>
                    <a:pt x="19" y="0"/>
                  </a:cubicBezTo>
                  <a:cubicBezTo>
                    <a:pt x="19" y="0"/>
                    <a:pt x="19" y="0"/>
                    <a:pt x="19" y="0"/>
                  </a:cubicBezTo>
                  <a:cubicBezTo>
                    <a:pt x="12" y="4"/>
                    <a:pt x="6" y="8"/>
                    <a:pt x="0" y="12"/>
                  </a:cubicBezTo>
                  <a:cubicBezTo>
                    <a:pt x="41" y="52"/>
                    <a:pt x="147" y="81"/>
                    <a:pt x="272" y="81"/>
                  </a:cubicBezTo>
                  <a:cubicBezTo>
                    <a:pt x="396" y="81"/>
                    <a:pt x="502" y="52"/>
                    <a:pt x="544" y="12"/>
                  </a:cubicBezTo>
                  <a:cubicBezTo>
                    <a:pt x="538" y="8"/>
                    <a:pt x="531" y="4"/>
                    <a:pt x="525" y="0"/>
                  </a:cubicBezTo>
                  <a:cubicBezTo>
                    <a:pt x="525" y="0"/>
                    <a:pt x="525" y="0"/>
                    <a:pt x="525" y="0"/>
                  </a:cubicBezTo>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44" name="Google Shape;944;p24"/>
            <p:cNvSpPr/>
            <p:nvPr/>
          </p:nvSpPr>
          <p:spPr>
            <a:xfrm>
              <a:off x="3664763" y="2799376"/>
              <a:ext cx="222250" cy="47625"/>
            </a:xfrm>
            <a:custGeom>
              <a:avLst/>
              <a:gdLst/>
              <a:ahLst/>
              <a:cxnLst/>
              <a:rect l="l" t="t" r="r" b="b"/>
              <a:pathLst>
                <a:path w="165" h="36" extrusionOk="0">
                  <a:moveTo>
                    <a:pt x="158" y="0"/>
                  </a:moveTo>
                  <a:cubicBezTo>
                    <a:pt x="8" y="0"/>
                    <a:pt x="8" y="0"/>
                    <a:pt x="8" y="0"/>
                  </a:cubicBezTo>
                  <a:cubicBezTo>
                    <a:pt x="4" y="0"/>
                    <a:pt x="0" y="3"/>
                    <a:pt x="0" y="7"/>
                  </a:cubicBezTo>
                  <a:cubicBezTo>
                    <a:pt x="0" y="28"/>
                    <a:pt x="0" y="28"/>
                    <a:pt x="0" y="28"/>
                  </a:cubicBezTo>
                  <a:cubicBezTo>
                    <a:pt x="0" y="32"/>
                    <a:pt x="4" y="36"/>
                    <a:pt x="8" y="36"/>
                  </a:cubicBezTo>
                  <a:cubicBezTo>
                    <a:pt x="158" y="36"/>
                    <a:pt x="158" y="36"/>
                    <a:pt x="158" y="36"/>
                  </a:cubicBezTo>
                  <a:cubicBezTo>
                    <a:pt x="162" y="36"/>
                    <a:pt x="165" y="32"/>
                    <a:pt x="165" y="28"/>
                  </a:cubicBezTo>
                  <a:cubicBezTo>
                    <a:pt x="165" y="7"/>
                    <a:pt x="165" y="7"/>
                    <a:pt x="165" y="7"/>
                  </a:cubicBezTo>
                  <a:cubicBezTo>
                    <a:pt x="165" y="3"/>
                    <a:pt x="162" y="0"/>
                    <a:pt x="158" y="0"/>
                  </a:cubicBezTo>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45" name="Google Shape;945;p24"/>
            <p:cNvSpPr/>
            <p:nvPr/>
          </p:nvSpPr>
          <p:spPr>
            <a:xfrm>
              <a:off x="3406000" y="3780451"/>
              <a:ext cx="741364" cy="660400"/>
            </a:xfrm>
            <a:custGeom>
              <a:avLst/>
              <a:gdLst/>
              <a:ahLst/>
              <a:cxnLst/>
              <a:rect l="l" t="t" r="r" b="b"/>
              <a:pathLst>
                <a:path w="551" h="490" extrusionOk="0">
                  <a:moveTo>
                    <a:pt x="526" y="91"/>
                  </a:moveTo>
                  <a:cubicBezTo>
                    <a:pt x="498" y="0"/>
                    <a:pt x="276" y="10"/>
                    <a:pt x="276" y="10"/>
                  </a:cubicBezTo>
                  <a:cubicBezTo>
                    <a:pt x="276" y="10"/>
                    <a:pt x="276" y="10"/>
                    <a:pt x="276" y="10"/>
                  </a:cubicBezTo>
                  <a:cubicBezTo>
                    <a:pt x="275" y="10"/>
                    <a:pt x="53" y="0"/>
                    <a:pt x="25" y="91"/>
                  </a:cubicBezTo>
                  <a:cubicBezTo>
                    <a:pt x="0" y="175"/>
                    <a:pt x="7" y="395"/>
                    <a:pt x="236" y="481"/>
                  </a:cubicBezTo>
                  <a:cubicBezTo>
                    <a:pt x="262" y="490"/>
                    <a:pt x="290" y="490"/>
                    <a:pt x="315" y="481"/>
                  </a:cubicBezTo>
                  <a:cubicBezTo>
                    <a:pt x="545" y="395"/>
                    <a:pt x="551" y="175"/>
                    <a:pt x="526" y="91"/>
                  </a:cubicBezTo>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46" name="Google Shape;946;p24"/>
            <p:cNvSpPr/>
            <p:nvPr/>
          </p:nvSpPr>
          <p:spPr>
            <a:xfrm>
              <a:off x="3188513" y="3045438"/>
              <a:ext cx="1176338" cy="1014413"/>
            </a:xfrm>
            <a:custGeom>
              <a:avLst/>
              <a:gdLst/>
              <a:ahLst/>
              <a:cxnLst/>
              <a:rect l="l" t="t" r="r" b="b"/>
              <a:pathLst>
                <a:path w="874" h="754" extrusionOk="0">
                  <a:moveTo>
                    <a:pt x="472" y="0"/>
                  </a:moveTo>
                  <a:cubicBezTo>
                    <a:pt x="450" y="0"/>
                    <a:pt x="437" y="1"/>
                    <a:pt x="437" y="1"/>
                  </a:cubicBezTo>
                  <a:cubicBezTo>
                    <a:pt x="437" y="1"/>
                    <a:pt x="423" y="0"/>
                    <a:pt x="401" y="0"/>
                  </a:cubicBezTo>
                  <a:cubicBezTo>
                    <a:pt x="311" y="0"/>
                    <a:pt x="76" y="10"/>
                    <a:pt x="0" y="112"/>
                  </a:cubicBezTo>
                  <a:cubicBezTo>
                    <a:pt x="112" y="389"/>
                    <a:pt x="112" y="389"/>
                    <a:pt x="112" y="389"/>
                  </a:cubicBezTo>
                  <a:cubicBezTo>
                    <a:pt x="112" y="389"/>
                    <a:pt x="112" y="389"/>
                    <a:pt x="112" y="389"/>
                  </a:cubicBezTo>
                  <a:cubicBezTo>
                    <a:pt x="112" y="389"/>
                    <a:pt x="66" y="447"/>
                    <a:pt x="3" y="512"/>
                  </a:cubicBezTo>
                  <a:cubicBezTo>
                    <a:pt x="35" y="598"/>
                    <a:pt x="90" y="683"/>
                    <a:pt x="178" y="754"/>
                  </a:cubicBezTo>
                  <a:cubicBezTo>
                    <a:pt x="173" y="707"/>
                    <a:pt x="178" y="665"/>
                    <a:pt x="186" y="638"/>
                  </a:cubicBezTo>
                  <a:cubicBezTo>
                    <a:pt x="195" y="609"/>
                    <a:pt x="224" y="590"/>
                    <a:pt x="260" y="578"/>
                  </a:cubicBezTo>
                  <a:cubicBezTo>
                    <a:pt x="199" y="532"/>
                    <a:pt x="161" y="463"/>
                    <a:pt x="161" y="386"/>
                  </a:cubicBezTo>
                  <a:cubicBezTo>
                    <a:pt x="161" y="248"/>
                    <a:pt x="284" y="137"/>
                    <a:pt x="437" y="137"/>
                  </a:cubicBezTo>
                  <a:cubicBezTo>
                    <a:pt x="589" y="137"/>
                    <a:pt x="712" y="248"/>
                    <a:pt x="712" y="386"/>
                  </a:cubicBezTo>
                  <a:cubicBezTo>
                    <a:pt x="712" y="463"/>
                    <a:pt x="674" y="532"/>
                    <a:pt x="614" y="578"/>
                  </a:cubicBezTo>
                  <a:cubicBezTo>
                    <a:pt x="649" y="590"/>
                    <a:pt x="678" y="609"/>
                    <a:pt x="687" y="638"/>
                  </a:cubicBezTo>
                  <a:cubicBezTo>
                    <a:pt x="695" y="665"/>
                    <a:pt x="700" y="707"/>
                    <a:pt x="695" y="754"/>
                  </a:cubicBezTo>
                  <a:cubicBezTo>
                    <a:pt x="783" y="683"/>
                    <a:pt x="838" y="598"/>
                    <a:pt x="870" y="512"/>
                  </a:cubicBezTo>
                  <a:cubicBezTo>
                    <a:pt x="807" y="448"/>
                    <a:pt x="761" y="389"/>
                    <a:pt x="761" y="389"/>
                  </a:cubicBezTo>
                  <a:cubicBezTo>
                    <a:pt x="761" y="389"/>
                    <a:pt x="761" y="389"/>
                    <a:pt x="761" y="389"/>
                  </a:cubicBezTo>
                  <a:cubicBezTo>
                    <a:pt x="761" y="389"/>
                    <a:pt x="761" y="389"/>
                    <a:pt x="761" y="389"/>
                  </a:cubicBezTo>
                  <a:cubicBezTo>
                    <a:pt x="808" y="272"/>
                    <a:pt x="808" y="272"/>
                    <a:pt x="808" y="272"/>
                  </a:cubicBezTo>
                  <a:cubicBezTo>
                    <a:pt x="873" y="112"/>
                    <a:pt x="873" y="112"/>
                    <a:pt x="873" y="112"/>
                  </a:cubicBezTo>
                  <a:cubicBezTo>
                    <a:pt x="873" y="112"/>
                    <a:pt x="873" y="112"/>
                    <a:pt x="874" y="113"/>
                  </a:cubicBezTo>
                  <a:cubicBezTo>
                    <a:pt x="799" y="10"/>
                    <a:pt x="562" y="0"/>
                    <a:pt x="472" y="0"/>
                  </a:cubicBezTo>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47" name="Google Shape;947;p24"/>
            <p:cNvSpPr/>
            <p:nvPr/>
          </p:nvSpPr>
          <p:spPr>
            <a:xfrm>
              <a:off x="3129775" y="3196251"/>
              <a:ext cx="209550" cy="371475"/>
            </a:xfrm>
            <a:custGeom>
              <a:avLst/>
              <a:gdLst/>
              <a:ahLst/>
              <a:cxnLst/>
              <a:rect l="l" t="t" r="r" b="b"/>
              <a:pathLst>
                <a:path w="156" h="277" extrusionOk="0">
                  <a:moveTo>
                    <a:pt x="44" y="0"/>
                  </a:moveTo>
                  <a:cubicBezTo>
                    <a:pt x="35" y="11"/>
                    <a:pt x="29" y="23"/>
                    <a:pt x="25" y="37"/>
                  </a:cubicBezTo>
                  <a:cubicBezTo>
                    <a:pt x="9" y="90"/>
                    <a:pt x="0" y="174"/>
                    <a:pt x="13" y="268"/>
                  </a:cubicBezTo>
                  <a:cubicBezTo>
                    <a:pt x="109" y="160"/>
                    <a:pt x="109" y="160"/>
                    <a:pt x="109" y="160"/>
                  </a:cubicBezTo>
                  <a:cubicBezTo>
                    <a:pt x="156" y="277"/>
                    <a:pt x="156" y="277"/>
                    <a:pt x="156" y="277"/>
                  </a:cubicBezTo>
                  <a:cubicBezTo>
                    <a:pt x="44" y="0"/>
                    <a:pt x="44" y="0"/>
                    <a:pt x="44" y="0"/>
                  </a:cubicBezTo>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48" name="Google Shape;948;p24"/>
            <p:cNvSpPr/>
            <p:nvPr/>
          </p:nvSpPr>
          <p:spPr>
            <a:xfrm>
              <a:off x="3147238" y="3410563"/>
              <a:ext cx="192088" cy="323850"/>
            </a:xfrm>
            <a:custGeom>
              <a:avLst/>
              <a:gdLst/>
              <a:ahLst/>
              <a:cxnLst/>
              <a:rect l="l" t="t" r="r" b="b"/>
              <a:pathLst>
                <a:path w="143" h="240" extrusionOk="0">
                  <a:moveTo>
                    <a:pt x="96" y="0"/>
                  </a:moveTo>
                  <a:cubicBezTo>
                    <a:pt x="0" y="108"/>
                    <a:pt x="0" y="108"/>
                    <a:pt x="0" y="108"/>
                  </a:cubicBezTo>
                  <a:cubicBezTo>
                    <a:pt x="6" y="151"/>
                    <a:pt x="17" y="195"/>
                    <a:pt x="34" y="240"/>
                  </a:cubicBezTo>
                  <a:cubicBezTo>
                    <a:pt x="97" y="175"/>
                    <a:pt x="143" y="117"/>
                    <a:pt x="143" y="117"/>
                  </a:cubicBezTo>
                  <a:cubicBezTo>
                    <a:pt x="143" y="117"/>
                    <a:pt x="143" y="117"/>
                    <a:pt x="143" y="117"/>
                  </a:cubicBezTo>
                  <a:cubicBezTo>
                    <a:pt x="96" y="0"/>
                    <a:pt x="96" y="0"/>
                    <a:pt x="96" y="0"/>
                  </a:cubicBezTo>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49" name="Google Shape;949;p24"/>
            <p:cNvSpPr/>
            <p:nvPr/>
          </p:nvSpPr>
          <p:spPr>
            <a:xfrm>
              <a:off x="4275950" y="3196251"/>
              <a:ext cx="146050" cy="360363"/>
            </a:xfrm>
            <a:custGeom>
              <a:avLst/>
              <a:gdLst/>
              <a:ahLst/>
              <a:cxnLst/>
              <a:rect l="l" t="t" r="r" b="b"/>
              <a:pathLst>
                <a:path w="109" h="268" extrusionOk="0">
                  <a:moveTo>
                    <a:pt x="65" y="0"/>
                  </a:moveTo>
                  <a:cubicBezTo>
                    <a:pt x="0" y="160"/>
                    <a:pt x="0" y="160"/>
                    <a:pt x="0" y="160"/>
                  </a:cubicBezTo>
                  <a:cubicBezTo>
                    <a:pt x="96" y="268"/>
                    <a:pt x="96" y="268"/>
                    <a:pt x="96" y="268"/>
                  </a:cubicBezTo>
                  <a:cubicBezTo>
                    <a:pt x="109" y="175"/>
                    <a:pt x="100" y="90"/>
                    <a:pt x="84" y="37"/>
                  </a:cubicBezTo>
                  <a:cubicBezTo>
                    <a:pt x="80" y="24"/>
                    <a:pt x="74" y="12"/>
                    <a:pt x="66" y="1"/>
                  </a:cubicBezTo>
                  <a:cubicBezTo>
                    <a:pt x="65" y="0"/>
                    <a:pt x="65" y="0"/>
                    <a:pt x="65" y="0"/>
                  </a:cubicBezTo>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50" name="Google Shape;950;p24"/>
            <p:cNvSpPr/>
            <p:nvPr/>
          </p:nvSpPr>
          <p:spPr>
            <a:xfrm>
              <a:off x="4212450" y="3410563"/>
              <a:ext cx="63500" cy="157163"/>
            </a:xfrm>
            <a:custGeom>
              <a:avLst/>
              <a:gdLst/>
              <a:ahLst/>
              <a:cxnLst/>
              <a:rect l="l" t="t" r="r" b="b"/>
              <a:pathLst>
                <a:path w="40" h="99" extrusionOk="0">
                  <a:moveTo>
                    <a:pt x="40" y="0"/>
                  </a:moveTo>
                  <a:lnTo>
                    <a:pt x="0" y="99"/>
                  </a:lnTo>
                  <a:lnTo>
                    <a:pt x="0" y="99"/>
                  </a:lnTo>
                  <a:lnTo>
                    <a:pt x="40" y="0"/>
                  </a:lnTo>
                  <a:lnTo>
                    <a:pt x="40" y="0"/>
                  </a:lnTo>
                  <a:close/>
                </a:path>
              </a:pathLst>
            </a:custGeom>
            <a:solidFill>
              <a:srgbClr val="814B9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51" name="Google Shape;951;p24"/>
            <p:cNvSpPr/>
            <p:nvPr/>
          </p:nvSpPr>
          <p:spPr>
            <a:xfrm>
              <a:off x="4212450" y="3410563"/>
              <a:ext cx="63500" cy="157163"/>
            </a:xfrm>
            <a:custGeom>
              <a:avLst/>
              <a:gdLst/>
              <a:ahLst/>
              <a:cxnLst/>
              <a:rect l="l" t="t" r="r" b="b"/>
              <a:pathLst>
                <a:path w="40" h="99" extrusionOk="0">
                  <a:moveTo>
                    <a:pt x="40" y="0"/>
                  </a:moveTo>
                  <a:lnTo>
                    <a:pt x="0" y="99"/>
                  </a:lnTo>
                  <a:lnTo>
                    <a:pt x="0" y="99"/>
                  </a:lnTo>
                  <a:lnTo>
                    <a:pt x="40" y="0"/>
                  </a:lnTo>
                  <a:lnTo>
                    <a:pt x="40" y="0"/>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52" name="Google Shape;952;p24"/>
            <p:cNvSpPr/>
            <p:nvPr/>
          </p:nvSpPr>
          <p:spPr>
            <a:xfrm>
              <a:off x="4212450" y="3410563"/>
              <a:ext cx="192088" cy="323850"/>
            </a:xfrm>
            <a:custGeom>
              <a:avLst/>
              <a:gdLst/>
              <a:ahLst/>
              <a:cxnLst/>
              <a:rect l="l" t="t" r="r" b="b"/>
              <a:pathLst>
                <a:path w="143" h="240" extrusionOk="0">
                  <a:moveTo>
                    <a:pt x="47" y="0"/>
                  </a:moveTo>
                  <a:cubicBezTo>
                    <a:pt x="0" y="117"/>
                    <a:pt x="0" y="117"/>
                    <a:pt x="0" y="117"/>
                  </a:cubicBezTo>
                  <a:cubicBezTo>
                    <a:pt x="0" y="117"/>
                    <a:pt x="46" y="176"/>
                    <a:pt x="109" y="240"/>
                  </a:cubicBezTo>
                  <a:cubicBezTo>
                    <a:pt x="126" y="196"/>
                    <a:pt x="137" y="151"/>
                    <a:pt x="143" y="108"/>
                  </a:cubicBezTo>
                  <a:cubicBezTo>
                    <a:pt x="47" y="0"/>
                    <a:pt x="47" y="0"/>
                    <a:pt x="47" y="0"/>
                  </a:cubicBezTo>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53" name="Google Shape;953;p24"/>
            <p:cNvSpPr/>
            <p:nvPr/>
          </p:nvSpPr>
          <p:spPr>
            <a:xfrm>
              <a:off x="3421875" y="3823313"/>
              <a:ext cx="708025" cy="392113"/>
            </a:xfrm>
            <a:custGeom>
              <a:avLst/>
              <a:gdLst/>
              <a:ahLst/>
              <a:cxnLst/>
              <a:rect l="l" t="t" r="r" b="b"/>
              <a:pathLst>
                <a:path w="527" h="292" extrusionOk="0">
                  <a:moveTo>
                    <a:pt x="87" y="0"/>
                  </a:moveTo>
                  <a:cubicBezTo>
                    <a:pt x="51" y="12"/>
                    <a:pt x="22" y="31"/>
                    <a:pt x="13" y="60"/>
                  </a:cubicBezTo>
                  <a:cubicBezTo>
                    <a:pt x="5" y="87"/>
                    <a:pt x="0" y="129"/>
                    <a:pt x="5" y="176"/>
                  </a:cubicBezTo>
                  <a:cubicBezTo>
                    <a:pt x="55" y="215"/>
                    <a:pt x="114" y="250"/>
                    <a:pt x="186" y="278"/>
                  </a:cubicBezTo>
                  <a:cubicBezTo>
                    <a:pt x="211" y="287"/>
                    <a:pt x="237" y="292"/>
                    <a:pt x="264" y="292"/>
                  </a:cubicBezTo>
                  <a:cubicBezTo>
                    <a:pt x="290" y="292"/>
                    <a:pt x="316" y="287"/>
                    <a:pt x="341" y="278"/>
                  </a:cubicBezTo>
                  <a:cubicBezTo>
                    <a:pt x="413" y="250"/>
                    <a:pt x="473" y="215"/>
                    <a:pt x="522" y="176"/>
                  </a:cubicBezTo>
                  <a:cubicBezTo>
                    <a:pt x="527" y="129"/>
                    <a:pt x="522" y="87"/>
                    <a:pt x="514" y="60"/>
                  </a:cubicBezTo>
                  <a:cubicBezTo>
                    <a:pt x="505" y="31"/>
                    <a:pt x="476" y="12"/>
                    <a:pt x="441" y="0"/>
                  </a:cubicBezTo>
                  <a:cubicBezTo>
                    <a:pt x="393" y="36"/>
                    <a:pt x="331" y="58"/>
                    <a:pt x="264" y="58"/>
                  </a:cubicBezTo>
                  <a:cubicBezTo>
                    <a:pt x="196" y="58"/>
                    <a:pt x="134" y="36"/>
                    <a:pt x="87" y="0"/>
                  </a:cubicBezTo>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54" name="Google Shape;954;p24"/>
            <p:cNvSpPr/>
            <p:nvPr/>
          </p:nvSpPr>
          <p:spPr>
            <a:xfrm>
              <a:off x="3406000" y="3229588"/>
              <a:ext cx="741300" cy="671400"/>
            </a:xfrm>
            <a:prstGeom prst="ellipse">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55" name="Google Shape;955;p24"/>
            <p:cNvSpPr/>
            <p:nvPr/>
          </p:nvSpPr>
          <p:spPr>
            <a:xfrm>
              <a:off x="3450450" y="3269276"/>
              <a:ext cx="652500" cy="590700"/>
            </a:xfrm>
            <a:prstGeom prst="ellipse">
              <a:avLst/>
            </a:pr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56" name="Google Shape;956;p24"/>
            <p:cNvSpPr/>
            <p:nvPr/>
          </p:nvSpPr>
          <p:spPr>
            <a:xfrm>
              <a:off x="3477438" y="3294676"/>
              <a:ext cx="598500" cy="541200"/>
            </a:xfrm>
            <a:prstGeom prst="ellipse">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3">
  <p:cSld name="CUSTOM_10_1_1">
    <p:spTree>
      <p:nvGrpSpPr>
        <p:cNvPr id="1" name="Shape 957"/>
        <p:cNvGrpSpPr/>
        <p:nvPr/>
      </p:nvGrpSpPr>
      <p:grpSpPr>
        <a:xfrm>
          <a:off x="0" y="0"/>
          <a:ext cx="0" cy="0"/>
          <a:chOff x="0" y="0"/>
          <a:chExt cx="0" cy="0"/>
        </a:xfrm>
      </p:grpSpPr>
      <p:sp>
        <p:nvSpPr>
          <p:cNvPr id="958" name="Google Shape;958;p25"/>
          <p:cNvSpPr/>
          <p:nvPr/>
        </p:nvSpPr>
        <p:spPr>
          <a:xfrm rot="-5400000">
            <a:off x="4390200" y="377100"/>
            <a:ext cx="376200" cy="91566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ato"/>
              <a:ea typeface="Lato"/>
              <a:cs typeface="Lato"/>
              <a:sym typeface="Lato"/>
            </a:endParaRPr>
          </a:p>
        </p:txBody>
      </p:sp>
      <p:grpSp>
        <p:nvGrpSpPr>
          <p:cNvPr id="959" name="Google Shape;959;p25"/>
          <p:cNvGrpSpPr/>
          <p:nvPr/>
        </p:nvGrpSpPr>
        <p:grpSpPr>
          <a:xfrm>
            <a:off x="-242025" y="-70275"/>
            <a:ext cx="9829475" cy="5400125"/>
            <a:chOff x="-242025" y="-70275"/>
            <a:chExt cx="9829475" cy="5400125"/>
          </a:xfrm>
        </p:grpSpPr>
        <p:grpSp>
          <p:nvGrpSpPr>
            <p:cNvPr id="960" name="Google Shape;960;p25"/>
            <p:cNvGrpSpPr/>
            <p:nvPr/>
          </p:nvGrpSpPr>
          <p:grpSpPr>
            <a:xfrm>
              <a:off x="-242025" y="2412475"/>
              <a:ext cx="1892050" cy="2917375"/>
              <a:chOff x="-242025" y="2412475"/>
              <a:chExt cx="1892050" cy="2917375"/>
            </a:xfrm>
          </p:grpSpPr>
          <p:sp>
            <p:nvSpPr>
              <p:cNvPr id="961" name="Google Shape;961;p25"/>
              <p:cNvSpPr/>
              <p:nvPr/>
            </p:nvSpPr>
            <p:spPr>
              <a:xfrm>
                <a:off x="-117100" y="2584250"/>
                <a:ext cx="327900" cy="675325"/>
              </a:xfrm>
              <a:custGeom>
                <a:avLst/>
                <a:gdLst/>
                <a:ahLst/>
                <a:cxnLst/>
                <a:rect l="l" t="t" r="r" b="b"/>
                <a:pathLst>
                  <a:path w="13116" h="27013" extrusionOk="0">
                    <a:moveTo>
                      <a:pt x="13116" y="0"/>
                    </a:moveTo>
                    <a:lnTo>
                      <a:pt x="0" y="27013"/>
                    </a:lnTo>
                  </a:path>
                </a:pathLst>
              </a:custGeom>
              <a:noFill/>
              <a:ln w="9525" cap="flat" cmpd="sng">
                <a:solidFill>
                  <a:schemeClr val="accent2"/>
                </a:solidFill>
                <a:prstDash val="solid"/>
                <a:round/>
                <a:headEnd type="oval" w="med" len="med"/>
                <a:tailEnd type="oval" w="med" len="med"/>
              </a:ln>
            </p:spPr>
          </p:sp>
          <p:sp>
            <p:nvSpPr>
              <p:cNvPr id="962" name="Google Shape;962;p25"/>
              <p:cNvSpPr/>
              <p:nvPr/>
            </p:nvSpPr>
            <p:spPr>
              <a:xfrm>
                <a:off x="-242025" y="2412475"/>
                <a:ext cx="792450" cy="1132075"/>
              </a:xfrm>
              <a:custGeom>
                <a:avLst/>
                <a:gdLst/>
                <a:ahLst/>
                <a:cxnLst/>
                <a:rect l="l" t="t" r="r" b="b"/>
                <a:pathLst>
                  <a:path w="31698" h="45283" extrusionOk="0">
                    <a:moveTo>
                      <a:pt x="25608" y="0"/>
                    </a:moveTo>
                    <a:lnTo>
                      <a:pt x="31698" y="11867"/>
                    </a:lnTo>
                    <a:lnTo>
                      <a:pt x="19050" y="36226"/>
                    </a:lnTo>
                    <a:lnTo>
                      <a:pt x="0" y="45283"/>
                    </a:lnTo>
                  </a:path>
                </a:pathLst>
              </a:custGeom>
              <a:noFill/>
              <a:ln w="9525" cap="flat" cmpd="sng">
                <a:solidFill>
                  <a:schemeClr val="accent2"/>
                </a:solidFill>
                <a:prstDash val="solid"/>
                <a:round/>
                <a:headEnd type="oval" w="med" len="med"/>
                <a:tailEnd type="oval" w="med" len="med"/>
              </a:ln>
            </p:spPr>
          </p:sp>
          <p:sp>
            <p:nvSpPr>
              <p:cNvPr id="963" name="Google Shape;963;p25"/>
              <p:cNvSpPr/>
              <p:nvPr/>
            </p:nvSpPr>
            <p:spPr>
              <a:xfrm>
                <a:off x="148350" y="3337650"/>
                <a:ext cx="249825" cy="714375"/>
              </a:xfrm>
              <a:custGeom>
                <a:avLst/>
                <a:gdLst/>
                <a:ahLst/>
                <a:cxnLst/>
                <a:rect l="l" t="t" r="r" b="b"/>
                <a:pathLst>
                  <a:path w="9993" h="28575" extrusionOk="0">
                    <a:moveTo>
                      <a:pt x="9993" y="0"/>
                    </a:moveTo>
                    <a:lnTo>
                      <a:pt x="0" y="12804"/>
                    </a:lnTo>
                    <a:lnTo>
                      <a:pt x="0" y="28575"/>
                    </a:lnTo>
                  </a:path>
                </a:pathLst>
              </a:custGeom>
              <a:noFill/>
              <a:ln w="9525" cap="flat" cmpd="sng">
                <a:solidFill>
                  <a:schemeClr val="accent2"/>
                </a:solidFill>
                <a:prstDash val="solid"/>
                <a:round/>
                <a:headEnd type="oval" w="med" len="med"/>
                <a:tailEnd type="oval" w="med" len="med"/>
              </a:ln>
            </p:spPr>
          </p:sp>
          <p:grpSp>
            <p:nvGrpSpPr>
              <p:cNvPr id="964" name="Google Shape;964;p25"/>
              <p:cNvGrpSpPr/>
              <p:nvPr/>
            </p:nvGrpSpPr>
            <p:grpSpPr>
              <a:xfrm>
                <a:off x="483550" y="4393186"/>
                <a:ext cx="545964" cy="516516"/>
                <a:chOff x="483550" y="4393186"/>
                <a:chExt cx="545964" cy="516516"/>
              </a:xfrm>
            </p:grpSpPr>
            <p:sp>
              <p:nvSpPr>
                <p:cNvPr id="965" name="Google Shape;965;p25"/>
                <p:cNvSpPr/>
                <p:nvPr/>
              </p:nvSpPr>
              <p:spPr>
                <a:xfrm rot="1314723">
                  <a:off x="512546" y="4577815"/>
                  <a:ext cx="487972" cy="249861"/>
                </a:xfrm>
                <a:custGeom>
                  <a:avLst/>
                  <a:gdLst/>
                  <a:ahLst/>
                  <a:cxnLst/>
                  <a:rect l="l" t="t" r="r" b="b"/>
                  <a:pathLst>
                    <a:path w="19518" h="9994" extrusionOk="0">
                      <a:moveTo>
                        <a:pt x="0" y="0"/>
                      </a:moveTo>
                      <a:lnTo>
                        <a:pt x="19518" y="9994"/>
                      </a:lnTo>
                    </a:path>
                  </a:pathLst>
                </a:custGeom>
                <a:noFill/>
                <a:ln w="9525" cap="flat" cmpd="sng">
                  <a:solidFill>
                    <a:schemeClr val="accent2"/>
                  </a:solidFill>
                  <a:prstDash val="solid"/>
                  <a:round/>
                  <a:headEnd type="oval" w="med" len="med"/>
                  <a:tailEnd type="oval" w="med" len="med"/>
                </a:ln>
              </p:spPr>
            </p:sp>
            <p:cxnSp>
              <p:nvCxnSpPr>
                <p:cNvPr id="966" name="Google Shape;966;p25"/>
                <p:cNvCxnSpPr/>
                <p:nvPr/>
              </p:nvCxnSpPr>
              <p:spPr>
                <a:xfrm rot="-9485236" flipH="1">
                  <a:off x="798224" y="4413435"/>
                  <a:ext cx="172028" cy="327902"/>
                </a:xfrm>
                <a:prstGeom prst="straightConnector1">
                  <a:avLst/>
                </a:prstGeom>
                <a:noFill/>
                <a:ln w="9525" cap="flat" cmpd="sng">
                  <a:solidFill>
                    <a:schemeClr val="accent2"/>
                  </a:solidFill>
                  <a:prstDash val="solid"/>
                  <a:round/>
                  <a:headEnd type="none" w="med" len="med"/>
                  <a:tailEnd type="oval" w="med" len="med"/>
                </a:ln>
              </p:spPr>
            </p:cxnSp>
          </p:grpSp>
          <p:cxnSp>
            <p:nvCxnSpPr>
              <p:cNvPr id="967" name="Google Shape;967;p25"/>
              <p:cNvCxnSpPr/>
              <p:nvPr/>
            </p:nvCxnSpPr>
            <p:spPr>
              <a:xfrm flipH="1">
                <a:off x="773725" y="4593950"/>
                <a:ext cx="876300" cy="735900"/>
              </a:xfrm>
              <a:prstGeom prst="straightConnector1">
                <a:avLst/>
              </a:prstGeom>
              <a:noFill/>
              <a:ln w="9525" cap="flat" cmpd="sng">
                <a:solidFill>
                  <a:schemeClr val="accent2"/>
                </a:solidFill>
                <a:prstDash val="solid"/>
                <a:round/>
                <a:headEnd type="oval" w="med" len="med"/>
                <a:tailEnd type="oval" w="med" len="med"/>
              </a:ln>
            </p:spPr>
          </p:cxnSp>
        </p:grpSp>
        <p:grpSp>
          <p:nvGrpSpPr>
            <p:cNvPr id="968" name="Google Shape;968;p25"/>
            <p:cNvGrpSpPr/>
            <p:nvPr/>
          </p:nvGrpSpPr>
          <p:grpSpPr>
            <a:xfrm>
              <a:off x="8178225" y="-70275"/>
              <a:ext cx="1409225" cy="1167200"/>
              <a:chOff x="8178225" y="-70275"/>
              <a:chExt cx="1409225" cy="1167200"/>
            </a:xfrm>
          </p:grpSpPr>
          <p:sp>
            <p:nvSpPr>
              <p:cNvPr id="969" name="Google Shape;969;p25"/>
              <p:cNvSpPr/>
              <p:nvPr/>
            </p:nvSpPr>
            <p:spPr>
              <a:xfrm>
                <a:off x="8178225" y="265450"/>
                <a:ext cx="1237475" cy="831475"/>
              </a:xfrm>
              <a:custGeom>
                <a:avLst/>
                <a:gdLst/>
                <a:ahLst/>
                <a:cxnLst/>
                <a:rect l="l" t="t" r="r" b="b"/>
                <a:pathLst>
                  <a:path w="49499" h="33259" extrusionOk="0">
                    <a:moveTo>
                      <a:pt x="0" y="0"/>
                    </a:moveTo>
                    <a:lnTo>
                      <a:pt x="8588" y="7807"/>
                    </a:lnTo>
                    <a:lnTo>
                      <a:pt x="7807" y="15459"/>
                    </a:lnTo>
                    <a:lnTo>
                      <a:pt x="28887" y="33259"/>
                    </a:lnTo>
                    <a:lnTo>
                      <a:pt x="49499" y="30605"/>
                    </a:lnTo>
                  </a:path>
                </a:pathLst>
              </a:custGeom>
              <a:noFill/>
              <a:ln w="9525" cap="flat" cmpd="sng">
                <a:solidFill>
                  <a:schemeClr val="accent2"/>
                </a:solidFill>
                <a:prstDash val="solid"/>
                <a:round/>
                <a:headEnd type="oval" w="med" len="med"/>
                <a:tailEnd type="oval" w="med" len="med"/>
              </a:ln>
            </p:spPr>
          </p:sp>
          <p:sp>
            <p:nvSpPr>
              <p:cNvPr id="970" name="Google Shape;970;p25"/>
              <p:cNvSpPr/>
              <p:nvPr/>
            </p:nvSpPr>
            <p:spPr>
              <a:xfrm>
                <a:off x="8513950" y="347425"/>
                <a:ext cx="1073500" cy="480150"/>
              </a:xfrm>
              <a:custGeom>
                <a:avLst/>
                <a:gdLst/>
                <a:ahLst/>
                <a:cxnLst/>
                <a:rect l="l" t="t" r="r" b="b"/>
                <a:pathLst>
                  <a:path w="42940" h="19206" extrusionOk="0">
                    <a:moveTo>
                      <a:pt x="0" y="0"/>
                    </a:moveTo>
                    <a:lnTo>
                      <a:pt x="17644" y="1093"/>
                    </a:lnTo>
                    <a:lnTo>
                      <a:pt x="42940" y="19206"/>
                    </a:lnTo>
                  </a:path>
                </a:pathLst>
              </a:custGeom>
              <a:noFill/>
              <a:ln w="9525" cap="flat" cmpd="sng">
                <a:solidFill>
                  <a:schemeClr val="accent2"/>
                </a:solidFill>
                <a:prstDash val="solid"/>
                <a:round/>
                <a:headEnd type="oval" w="med" len="med"/>
                <a:tailEnd type="oval" w="med" len="med"/>
              </a:ln>
            </p:spPr>
          </p:sp>
          <p:sp>
            <p:nvSpPr>
              <p:cNvPr id="971" name="Google Shape;971;p25"/>
              <p:cNvSpPr/>
              <p:nvPr/>
            </p:nvSpPr>
            <p:spPr>
              <a:xfrm>
                <a:off x="8447575" y="-70275"/>
                <a:ext cx="523100" cy="316200"/>
              </a:xfrm>
              <a:custGeom>
                <a:avLst/>
                <a:gdLst/>
                <a:ahLst/>
                <a:cxnLst/>
                <a:rect l="l" t="t" r="r" b="b"/>
                <a:pathLst>
                  <a:path w="20924" h="12648" extrusionOk="0">
                    <a:moveTo>
                      <a:pt x="0" y="8588"/>
                    </a:moveTo>
                    <a:lnTo>
                      <a:pt x="15303" y="0"/>
                    </a:lnTo>
                    <a:lnTo>
                      <a:pt x="20924" y="12648"/>
                    </a:lnTo>
                  </a:path>
                </a:pathLst>
              </a:custGeom>
              <a:noFill/>
              <a:ln w="9525" cap="flat" cmpd="sng">
                <a:solidFill>
                  <a:schemeClr val="accent2"/>
                </a:solidFill>
                <a:prstDash val="solid"/>
                <a:round/>
                <a:headEnd type="oval" w="med" len="med"/>
                <a:tailEnd type="oval" w="med" len="med"/>
              </a:ln>
            </p:spPr>
          </p:sp>
        </p:grpSp>
      </p:grpSp>
      <p:sp>
        <p:nvSpPr>
          <p:cNvPr id="972" name="Google Shape;972;p2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973" name="Google Shape;973;p25"/>
          <p:cNvSpPr/>
          <p:nvPr/>
        </p:nvSpPr>
        <p:spPr>
          <a:xfrm>
            <a:off x="561600" y="381100"/>
            <a:ext cx="158400" cy="1584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ato"/>
              <a:ea typeface="Lato"/>
              <a:cs typeface="Lato"/>
              <a:sym typeface="Lato"/>
            </a:endParaRPr>
          </a:p>
        </p:txBody>
      </p:sp>
      <p:grpSp>
        <p:nvGrpSpPr>
          <p:cNvPr id="974" name="Google Shape;974;p25"/>
          <p:cNvGrpSpPr/>
          <p:nvPr/>
        </p:nvGrpSpPr>
        <p:grpSpPr>
          <a:xfrm rot="954096">
            <a:off x="-248259" y="3679801"/>
            <a:ext cx="768128" cy="1518746"/>
            <a:chOff x="5778071" y="4357000"/>
            <a:chExt cx="872178" cy="1724474"/>
          </a:xfrm>
        </p:grpSpPr>
        <p:sp>
          <p:nvSpPr>
            <p:cNvPr id="975" name="Google Shape;975;p25"/>
            <p:cNvSpPr/>
            <p:nvPr/>
          </p:nvSpPr>
          <p:spPr>
            <a:xfrm>
              <a:off x="5778071" y="4357000"/>
              <a:ext cx="847575" cy="812075"/>
            </a:xfrm>
            <a:custGeom>
              <a:avLst/>
              <a:gdLst/>
              <a:ahLst/>
              <a:cxnLst/>
              <a:rect l="l" t="t" r="r" b="b"/>
              <a:pathLst>
                <a:path w="493" h="472" extrusionOk="0">
                  <a:moveTo>
                    <a:pt x="493" y="132"/>
                  </a:moveTo>
                  <a:cubicBezTo>
                    <a:pt x="493" y="346"/>
                    <a:pt x="493" y="346"/>
                    <a:pt x="493" y="346"/>
                  </a:cubicBezTo>
                  <a:cubicBezTo>
                    <a:pt x="493" y="366"/>
                    <a:pt x="482" y="386"/>
                    <a:pt x="465" y="397"/>
                  </a:cubicBezTo>
                  <a:cubicBezTo>
                    <a:pt x="455" y="403"/>
                    <a:pt x="445" y="409"/>
                    <a:pt x="434" y="414"/>
                  </a:cubicBezTo>
                  <a:cubicBezTo>
                    <a:pt x="319" y="472"/>
                    <a:pt x="173" y="471"/>
                    <a:pt x="59" y="413"/>
                  </a:cubicBezTo>
                  <a:cubicBezTo>
                    <a:pt x="48" y="407"/>
                    <a:pt x="38" y="401"/>
                    <a:pt x="28" y="395"/>
                  </a:cubicBezTo>
                  <a:cubicBezTo>
                    <a:pt x="10" y="384"/>
                    <a:pt x="0" y="365"/>
                    <a:pt x="0" y="344"/>
                  </a:cubicBezTo>
                  <a:cubicBezTo>
                    <a:pt x="0" y="134"/>
                    <a:pt x="0" y="134"/>
                    <a:pt x="0" y="134"/>
                  </a:cubicBezTo>
                  <a:cubicBezTo>
                    <a:pt x="0" y="113"/>
                    <a:pt x="10" y="94"/>
                    <a:pt x="28" y="83"/>
                  </a:cubicBezTo>
                  <a:cubicBezTo>
                    <a:pt x="156" y="1"/>
                    <a:pt x="336" y="0"/>
                    <a:pt x="465" y="81"/>
                  </a:cubicBezTo>
                  <a:cubicBezTo>
                    <a:pt x="482" y="92"/>
                    <a:pt x="493" y="111"/>
                    <a:pt x="493" y="132"/>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76" name="Google Shape;976;p25"/>
            <p:cNvSpPr/>
            <p:nvPr/>
          </p:nvSpPr>
          <p:spPr>
            <a:xfrm>
              <a:off x="5879026" y="4903930"/>
              <a:ext cx="645666" cy="265145"/>
            </a:xfrm>
            <a:custGeom>
              <a:avLst/>
              <a:gdLst/>
              <a:ahLst/>
              <a:cxnLst/>
              <a:rect l="l" t="t" r="r" b="b"/>
              <a:pathLst>
                <a:path w="375" h="154" extrusionOk="0">
                  <a:moveTo>
                    <a:pt x="375" y="96"/>
                  </a:moveTo>
                  <a:cubicBezTo>
                    <a:pt x="260" y="154"/>
                    <a:pt x="114" y="153"/>
                    <a:pt x="0" y="95"/>
                  </a:cubicBezTo>
                  <a:cubicBezTo>
                    <a:pt x="0" y="81"/>
                    <a:pt x="8" y="68"/>
                    <a:pt x="21" y="60"/>
                  </a:cubicBezTo>
                  <a:cubicBezTo>
                    <a:pt x="118" y="0"/>
                    <a:pt x="256" y="0"/>
                    <a:pt x="354" y="59"/>
                  </a:cubicBezTo>
                  <a:cubicBezTo>
                    <a:pt x="367" y="67"/>
                    <a:pt x="375" y="81"/>
                    <a:pt x="375" y="96"/>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77" name="Google Shape;977;p25"/>
            <p:cNvSpPr/>
            <p:nvPr/>
          </p:nvSpPr>
          <p:spPr>
            <a:xfrm>
              <a:off x="5849072" y="4481252"/>
              <a:ext cx="705600" cy="407100"/>
            </a:xfrm>
            <a:prstGeom prst="ellipse">
              <a:avLst/>
            </a:pr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78" name="Google Shape;978;p25"/>
            <p:cNvSpPr/>
            <p:nvPr/>
          </p:nvSpPr>
          <p:spPr>
            <a:xfrm>
              <a:off x="5965559" y="4585535"/>
              <a:ext cx="143100" cy="196500"/>
            </a:xfrm>
            <a:prstGeom prst="ellipse">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79" name="Google Shape;979;p25"/>
            <p:cNvSpPr/>
            <p:nvPr/>
          </p:nvSpPr>
          <p:spPr>
            <a:xfrm>
              <a:off x="6295048" y="4585535"/>
              <a:ext cx="143100" cy="196500"/>
            </a:xfrm>
            <a:prstGeom prst="ellipse">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0" name="Google Shape;980;p25"/>
            <p:cNvSpPr/>
            <p:nvPr/>
          </p:nvSpPr>
          <p:spPr>
            <a:xfrm>
              <a:off x="5893396" y="5196463"/>
              <a:ext cx="145200" cy="438300"/>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1" name="Google Shape;981;p25"/>
            <p:cNvSpPr/>
            <p:nvPr/>
          </p:nvSpPr>
          <p:spPr>
            <a:xfrm>
              <a:off x="5806264" y="5475806"/>
              <a:ext cx="310942" cy="504012"/>
            </a:xfrm>
            <a:custGeom>
              <a:avLst/>
              <a:gdLst/>
              <a:ahLst/>
              <a:cxnLst/>
              <a:rect l="l" t="t" r="r" b="b"/>
              <a:pathLst>
                <a:path w="235" h="381" extrusionOk="0">
                  <a:moveTo>
                    <a:pt x="183" y="381"/>
                  </a:moveTo>
                  <a:cubicBezTo>
                    <a:pt x="52" y="381"/>
                    <a:pt x="52" y="381"/>
                    <a:pt x="52" y="381"/>
                  </a:cubicBezTo>
                  <a:cubicBezTo>
                    <a:pt x="33" y="308"/>
                    <a:pt x="0" y="167"/>
                    <a:pt x="5" y="130"/>
                  </a:cubicBezTo>
                  <a:cubicBezTo>
                    <a:pt x="10" y="99"/>
                    <a:pt x="58" y="49"/>
                    <a:pt x="95" y="14"/>
                  </a:cubicBezTo>
                  <a:cubicBezTo>
                    <a:pt x="97" y="12"/>
                    <a:pt x="99" y="10"/>
                    <a:pt x="101" y="8"/>
                  </a:cubicBezTo>
                  <a:cubicBezTo>
                    <a:pt x="110" y="0"/>
                    <a:pt x="125" y="0"/>
                    <a:pt x="134" y="8"/>
                  </a:cubicBezTo>
                  <a:cubicBezTo>
                    <a:pt x="136" y="10"/>
                    <a:pt x="138" y="12"/>
                    <a:pt x="140" y="14"/>
                  </a:cubicBezTo>
                  <a:cubicBezTo>
                    <a:pt x="178" y="49"/>
                    <a:pt x="225" y="99"/>
                    <a:pt x="230" y="130"/>
                  </a:cubicBezTo>
                  <a:cubicBezTo>
                    <a:pt x="235" y="167"/>
                    <a:pt x="202" y="308"/>
                    <a:pt x="183" y="381"/>
                  </a:cubicBez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2" name="Google Shape;982;p25"/>
            <p:cNvSpPr/>
            <p:nvPr/>
          </p:nvSpPr>
          <p:spPr>
            <a:xfrm>
              <a:off x="5866915" y="5950773"/>
              <a:ext cx="189641" cy="29045"/>
            </a:xfrm>
            <a:custGeom>
              <a:avLst/>
              <a:gdLst/>
              <a:ahLst/>
              <a:cxnLst/>
              <a:rect l="l" t="t" r="r" b="b"/>
              <a:pathLst>
                <a:path w="143" h="22" extrusionOk="0">
                  <a:moveTo>
                    <a:pt x="0" y="0"/>
                  </a:moveTo>
                  <a:cubicBezTo>
                    <a:pt x="2" y="8"/>
                    <a:pt x="4" y="15"/>
                    <a:pt x="6" y="22"/>
                  </a:cubicBezTo>
                  <a:cubicBezTo>
                    <a:pt x="137" y="22"/>
                    <a:pt x="137" y="22"/>
                    <a:pt x="137" y="22"/>
                  </a:cubicBezTo>
                  <a:cubicBezTo>
                    <a:pt x="139" y="15"/>
                    <a:pt x="141" y="8"/>
                    <a:pt x="143" y="0"/>
                  </a:cubicBezTo>
                  <a:lnTo>
                    <a:pt x="0" y="0"/>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3" name="Google Shape;983;p25"/>
            <p:cNvSpPr/>
            <p:nvPr/>
          </p:nvSpPr>
          <p:spPr>
            <a:xfrm>
              <a:off x="5778074" y="5979817"/>
              <a:ext cx="366468" cy="101657"/>
            </a:xfrm>
            <a:custGeom>
              <a:avLst/>
              <a:gdLst/>
              <a:ahLst/>
              <a:cxnLst/>
              <a:rect l="l" t="t" r="r" b="b"/>
              <a:pathLst>
                <a:path w="277" h="77" extrusionOk="0">
                  <a:moveTo>
                    <a:pt x="228" y="0"/>
                  </a:moveTo>
                  <a:cubicBezTo>
                    <a:pt x="50" y="0"/>
                    <a:pt x="50" y="0"/>
                    <a:pt x="50" y="0"/>
                  </a:cubicBezTo>
                  <a:cubicBezTo>
                    <a:pt x="36" y="0"/>
                    <a:pt x="23" y="10"/>
                    <a:pt x="17" y="26"/>
                  </a:cubicBezTo>
                  <a:cubicBezTo>
                    <a:pt x="3" y="62"/>
                    <a:pt x="3" y="62"/>
                    <a:pt x="3" y="62"/>
                  </a:cubicBezTo>
                  <a:cubicBezTo>
                    <a:pt x="0" y="69"/>
                    <a:pt x="5" y="77"/>
                    <a:pt x="11" y="77"/>
                  </a:cubicBezTo>
                  <a:cubicBezTo>
                    <a:pt x="267" y="77"/>
                    <a:pt x="267" y="77"/>
                    <a:pt x="267" y="77"/>
                  </a:cubicBezTo>
                  <a:cubicBezTo>
                    <a:pt x="273" y="77"/>
                    <a:pt x="277" y="69"/>
                    <a:pt x="275" y="62"/>
                  </a:cubicBezTo>
                  <a:cubicBezTo>
                    <a:pt x="261" y="26"/>
                    <a:pt x="261" y="26"/>
                    <a:pt x="261" y="26"/>
                  </a:cubicBezTo>
                  <a:cubicBezTo>
                    <a:pt x="255" y="10"/>
                    <a:pt x="242" y="0"/>
                    <a:pt x="228" y="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4" name="Google Shape;984;p25"/>
            <p:cNvSpPr/>
            <p:nvPr/>
          </p:nvSpPr>
          <p:spPr>
            <a:xfrm>
              <a:off x="5778074" y="6052429"/>
              <a:ext cx="366468" cy="29045"/>
            </a:xfrm>
            <a:custGeom>
              <a:avLst/>
              <a:gdLst/>
              <a:ahLst/>
              <a:cxnLst/>
              <a:rect l="l" t="t" r="r" b="b"/>
              <a:pathLst>
                <a:path w="277" h="22" extrusionOk="0">
                  <a:moveTo>
                    <a:pt x="272" y="0"/>
                  </a:moveTo>
                  <a:cubicBezTo>
                    <a:pt x="6" y="0"/>
                    <a:pt x="6" y="0"/>
                    <a:pt x="6" y="0"/>
                  </a:cubicBezTo>
                  <a:cubicBezTo>
                    <a:pt x="3" y="7"/>
                    <a:pt x="3" y="7"/>
                    <a:pt x="3" y="7"/>
                  </a:cubicBezTo>
                  <a:cubicBezTo>
                    <a:pt x="0" y="14"/>
                    <a:pt x="5" y="22"/>
                    <a:pt x="11" y="22"/>
                  </a:cubicBezTo>
                  <a:cubicBezTo>
                    <a:pt x="267" y="22"/>
                    <a:pt x="267" y="22"/>
                    <a:pt x="267" y="22"/>
                  </a:cubicBezTo>
                  <a:cubicBezTo>
                    <a:pt x="273" y="22"/>
                    <a:pt x="277" y="14"/>
                    <a:pt x="275" y="7"/>
                  </a:cubicBezTo>
                  <a:lnTo>
                    <a:pt x="272"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5" name="Google Shape;985;p25"/>
            <p:cNvSpPr/>
            <p:nvPr/>
          </p:nvSpPr>
          <p:spPr>
            <a:xfrm>
              <a:off x="5895959" y="5524498"/>
              <a:ext cx="128136" cy="128139"/>
            </a:xfrm>
            <a:custGeom>
              <a:avLst/>
              <a:gdLst/>
              <a:ahLst/>
              <a:cxnLst/>
              <a:rect l="l" t="t" r="r" b="b"/>
              <a:pathLst>
                <a:path w="97" h="97" extrusionOk="0">
                  <a:moveTo>
                    <a:pt x="93" y="55"/>
                  </a:moveTo>
                  <a:cubicBezTo>
                    <a:pt x="55" y="93"/>
                    <a:pt x="55" y="93"/>
                    <a:pt x="55" y="93"/>
                  </a:cubicBezTo>
                  <a:cubicBezTo>
                    <a:pt x="51" y="97"/>
                    <a:pt x="45" y="97"/>
                    <a:pt x="41" y="93"/>
                  </a:cubicBezTo>
                  <a:cubicBezTo>
                    <a:pt x="4" y="55"/>
                    <a:pt x="4" y="55"/>
                    <a:pt x="4" y="55"/>
                  </a:cubicBezTo>
                  <a:cubicBezTo>
                    <a:pt x="0" y="51"/>
                    <a:pt x="0" y="45"/>
                    <a:pt x="4" y="41"/>
                  </a:cubicBezTo>
                  <a:cubicBezTo>
                    <a:pt x="41" y="4"/>
                    <a:pt x="41" y="4"/>
                    <a:pt x="41" y="4"/>
                  </a:cubicBezTo>
                  <a:cubicBezTo>
                    <a:pt x="45" y="0"/>
                    <a:pt x="51" y="0"/>
                    <a:pt x="55" y="4"/>
                  </a:cubicBezTo>
                  <a:cubicBezTo>
                    <a:pt x="93" y="41"/>
                    <a:pt x="93" y="41"/>
                    <a:pt x="93" y="41"/>
                  </a:cubicBezTo>
                  <a:cubicBezTo>
                    <a:pt x="97" y="45"/>
                    <a:pt x="97" y="51"/>
                    <a:pt x="93" y="55"/>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6" name="Google Shape;986;p25"/>
            <p:cNvSpPr/>
            <p:nvPr/>
          </p:nvSpPr>
          <p:spPr>
            <a:xfrm>
              <a:off x="6397395" y="5196463"/>
              <a:ext cx="146100" cy="438300"/>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7" name="Google Shape;987;p25"/>
            <p:cNvSpPr/>
            <p:nvPr/>
          </p:nvSpPr>
          <p:spPr>
            <a:xfrm>
              <a:off x="6310263" y="5475806"/>
              <a:ext cx="312650" cy="504012"/>
            </a:xfrm>
            <a:custGeom>
              <a:avLst/>
              <a:gdLst/>
              <a:ahLst/>
              <a:cxnLst/>
              <a:rect l="l" t="t" r="r" b="b"/>
              <a:pathLst>
                <a:path w="236" h="381" extrusionOk="0">
                  <a:moveTo>
                    <a:pt x="183" y="381"/>
                  </a:moveTo>
                  <a:cubicBezTo>
                    <a:pt x="52" y="381"/>
                    <a:pt x="52" y="381"/>
                    <a:pt x="52" y="381"/>
                  </a:cubicBezTo>
                  <a:cubicBezTo>
                    <a:pt x="34" y="308"/>
                    <a:pt x="0" y="167"/>
                    <a:pt x="5" y="130"/>
                  </a:cubicBezTo>
                  <a:cubicBezTo>
                    <a:pt x="10" y="99"/>
                    <a:pt x="58" y="49"/>
                    <a:pt x="95" y="14"/>
                  </a:cubicBezTo>
                  <a:cubicBezTo>
                    <a:pt x="97" y="12"/>
                    <a:pt x="99" y="10"/>
                    <a:pt x="101" y="8"/>
                  </a:cubicBezTo>
                  <a:cubicBezTo>
                    <a:pt x="110" y="0"/>
                    <a:pt x="125" y="0"/>
                    <a:pt x="135" y="8"/>
                  </a:cubicBezTo>
                  <a:cubicBezTo>
                    <a:pt x="136" y="10"/>
                    <a:pt x="138" y="12"/>
                    <a:pt x="140" y="14"/>
                  </a:cubicBezTo>
                  <a:cubicBezTo>
                    <a:pt x="178" y="49"/>
                    <a:pt x="226" y="99"/>
                    <a:pt x="230" y="130"/>
                  </a:cubicBezTo>
                  <a:cubicBezTo>
                    <a:pt x="236" y="167"/>
                    <a:pt x="202" y="308"/>
                    <a:pt x="183" y="381"/>
                  </a:cubicBez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8" name="Google Shape;988;p25"/>
            <p:cNvSpPr/>
            <p:nvPr/>
          </p:nvSpPr>
          <p:spPr>
            <a:xfrm>
              <a:off x="6372622" y="5950773"/>
              <a:ext cx="187932" cy="29045"/>
            </a:xfrm>
            <a:custGeom>
              <a:avLst/>
              <a:gdLst/>
              <a:ahLst/>
              <a:cxnLst/>
              <a:rect l="l" t="t" r="r" b="b"/>
              <a:pathLst>
                <a:path w="142" h="22" extrusionOk="0">
                  <a:moveTo>
                    <a:pt x="0" y="0"/>
                  </a:moveTo>
                  <a:cubicBezTo>
                    <a:pt x="2" y="8"/>
                    <a:pt x="3" y="15"/>
                    <a:pt x="5" y="22"/>
                  </a:cubicBezTo>
                  <a:cubicBezTo>
                    <a:pt x="136" y="22"/>
                    <a:pt x="136" y="22"/>
                    <a:pt x="136" y="22"/>
                  </a:cubicBezTo>
                  <a:cubicBezTo>
                    <a:pt x="138" y="15"/>
                    <a:pt x="140" y="8"/>
                    <a:pt x="142" y="0"/>
                  </a:cubicBezTo>
                  <a:lnTo>
                    <a:pt x="0" y="0"/>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9" name="Google Shape;989;p25"/>
            <p:cNvSpPr/>
            <p:nvPr/>
          </p:nvSpPr>
          <p:spPr>
            <a:xfrm>
              <a:off x="6283782" y="5979817"/>
              <a:ext cx="366468" cy="101657"/>
            </a:xfrm>
            <a:custGeom>
              <a:avLst/>
              <a:gdLst/>
              <a:ahLst/>
              <a:cxnLst/>
              <a:rect l="l" t="t" r="r" b="b"/>
              <a:pathLst>
                <a:path w="277" h="77" extrusionOk="0">
                  <a:moveTo>
                    <a:pt x="227" y="0"/>
                  </a:moveTo>
                  <a:cubicBezTo>
                    <a:pt x="50" y="0"/>
                    <a:pt x="50" y="0"/>
                    <a:pt x="50" y="0"/>
                  </a:cubicBezTo>
                  <a:cubicBezTo>
                    <a:pt x="35" y="0"/>
                    <a:pt x="22" y="10"/>
                    <a:pt x="16" y="26"/>
                  </a:cubicBezTo>
                  <a:cubicBezTo>
                    <a:pt x="2" y="62"/>
                    <a:pt x="2" y="62"/>
                    <a:pt x="2" y="62"/>
                  </a:cubicBezTo>
                  <a:cubicBezTo>
                    <a:pt x="0" y="69"/>
                    <a:pt x="4" y="77"/>
                    <a:pt x="10" y="77"/>
                  </a:cubicBezTo>
                  <a:cubicBezTo>
                    <a:pt x="266" y="77"/>
                    <a:pt x="266" y="77"/>
                    <a:pt x="266" y="77"/>
                  </a:cubicBezTo>
                  <a:cubicBezTo>
                    <a:pt x="272" y="77"/>
                    <a:pt x="277" y="69"/>
                    <a:pt x="274" y="62"/>
                  </a:cubicBezTo>
                  <a:cubicBezTo>
                    <a:pt x="260" y="26"/>
                    <a:pt x="260" y="26"/>
                    <a:pt x="260" y="26"/>
                  </a:cubicBezTo>
                  <a:cubicBezTo>
                    <a:pt x="254" y="10"/>
                    <a:pt x="241" y="0"/>
                    <a:pt x="227" y="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90" name="Google Shape;990;p25"/>
            <p:cNvSpPr/>
            <p:nvPr/>
          </p:nvSpPr>
          <p:spPr>
            <a:xfrm>
              <a:off x="6283782" y="6052429"/>
              <a:ext cx="366468" cy="29045"/>
            </a:xfrm>
            <a:custGeom>
              <a:avLst/>
              <a:gdLst/>
              <a:ahLst/>
              <a:cxnLst/>
              <a:rect l="l" t="t" r="r" b="b"/>
              <a:pathLst>
                <a:path w="277" h="22" extrusionOk="0">
                  <a:moveTo>
                    <a:pt x="271" y="0"/>
                  </a:moveTo>
                  <a:cubicBezTo>
                    <a:pt x="5" y="0"/>
                    <a:pt x="5" y="0"/>
                    <a:pt x="5" y="0"/>
                  </a:cubicBezTo>
                  <a:cubicBezTo>
                    <a:pt x="2" y="7"/>
                    <a:pt x="2" y="7"/>
                    <a:pt x="2" y="7"/>
                  </a:cubicBezTo>
                  <a:cubicBezTo>
                    <a:pt x="0" y="14"/>
                    <a:pt x="4" y="22"/>
                    <a:pt x="10" y="22"/>
                  </a:cubicBezTo>
                  <a:cubicBezTo>
                    <a:pt x="266" y="22"/>
                    <a:pt x="266" y="22"/>
                    <a:pt x="266" y="22"/>
                  </a:cubicBezTo>
                  <a:cubicBezTo>
                    <a:pt x="272" y="22"/>
                    <a:pt x="277" y="14"/>
                    <a:pt x="274" y="7"/>
                  </a:cubicBezTo>
                  <a:lnTo>
                    <a:pt x="271"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91" name="Google Shape;991;p25"/>
            <p:cNvSpPr/>
            <p:nvPr/>
          </p:nvSpPr>
          <p:spPr>
            <a:xfrm>
              <a:off x="6399958" y="5524498"/>
              <a:ext cx="128990" cy="128139"/>
            </a:xfrm>
            <a:custGeom>
              <a:avLst/>
              <a:gdLst/>
              <a:ahLst/>
              <a:cxnLst/>
              <a:rect l="l" t="t" r="r" b="b"/>
              <a:pathLst>
                <a:path w="97" h="97" extrusionOk="0">
                  <a:moveTo>
                    <a:pt x="93" y="55"/>
                  </a:moveTo>
                  <a:cubicBezTo>
                    <a:pt x="55" y="93"/>
                    <a:pt x="55" y="93"/>
                    <a:pt x="55" y="93"/>
                  </a:cubicBezTo>
                  <a:cubicBezTo>
                    <a:pt x="51" y="97"/>
                    <a:pt x="45" y="97"/>
                    <a:pt x="41" y="93"/>
                  </a:cubicBezTo>
                  <a:cubicBezTo>
                    <a:pt x="4" y="55"/>
                    <a:pt x="4" y="55"/>
                    <a:pt x="4" y="55"/>
                  </a:cubicBezTo>
                  <a:cubicBezTo>
                    <a:pt x="0" y="51"/>
                    <a:pt x="0" y="45"/>
                    <a:pt x="4" y="41"/>
                  </a:cubicBezTo>
                  <a:cubicBezTo>
                    <a:pt x="41" y="4"/>
                    <a:pt x="41" y="4"/>
                    <a:pt x="41" y="4"/>
                  </a:cubicBezTo>
                  <a:cubicBezTo>
                    <a:pt x="45" y="0"/>
                    <a:pt x="51" y="0"/>
                    <a:pt x="55" y="4"/>
                  </a:cubicBezTo>
                  <a:cubicBezTo>
                    <a:pt x="93" y="41"/>
                    <a:pt x="93" y="41"/>
                    <a:pt x="93" y="41"/>
                  </a:cubicBezTo>
                  <a:cubicBezTo>
                    <a:pt x="97" y="45"/>
                    <a:pt x="97" y="51"/>
                    <a:pt x="93" y="55"/>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92" name="Google Shape;992;p25"/>
            <p:cNvSpPr/>
            <p:nvPr/>
          </p:nvSpPr>
          <p:spPr>
            <a:xfrm>
              <a:off x="5847267" y="5143499"/>
              <a:ext cx="734642" cy="260549"/>
            </a:xfrm>
            <a:custGeom>
              <a:avLst/>
              <a:gdLst/>
              <a:ahLst/>
              <a:cxnLst/>
              <a:rect l="l" t="t" r="r" b="b"/>
              <a:pathLst>
                <a:path w="555" h="197" extrusionOk="0">
                  <a:moveTo>
                    <a:pt x="45" y="0"/>
                  </a:moveTo>
                  <a:cubicBezTo>
                    <a:pt x="18" y="0"/>
                    <a:pt x="0" y="28"/>
                    <a:pt x="11" y="52"/>
                  </a:cubicBezTo>
                  <a:cubicBezTo>
                    <a:pt x="50" y="137"/>
                    <a:pt x="154" y="197"/>
                    <a:pt x="278" y="197"/>
                  </a:cubicBezTo>
                  <a:cubicBezTo>
                    <a:pt x="401" y="197"/>
                    <a:pt x="505" y="137"/>
                    <a:pt x="544" y="52"/>
                  </a:cubicBezTo>
                  <a:cubicBezTo>
                    <a:pt x="555" y="28"/>
                    <a:pt x="537" y="0"/>
                    <a:pt x="510" y="0"/>
                  </a:cubicBezTo>
                  <a:lnTo>
                    <a:pt x="45" y="0"/>
                  </a:ln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93" name="Google Shape;993;p25"/>
            <p:cNvSpPr/>
            <p:nvPr/>
          </p:nvSpPr>
          <p:spPr>
            <a:xfrm>
              <a:off x="6011280" y="5143499"/>
              <a:ext cx="406616" cy="175977"/>
            </a:xfrm>
            <a:custGeom>
              <a:avLst/>
              <a:gdLst/>
              <a:ahLst/>
              <a:cxnLst/>
              <a:rect l="l" t="t" r="r" b="b"/>
              <a:pathLst>
                <a:path w="307" h="133" extrusionOk="0">
                  <a:moveTo>
                    <a:pt x="307" y="0"/>
                  </a:moveTo>
                  <a:cubicBezTo>
                    <a:pt x="198" y="109"/>
                    <a:pt x="198" y="109"/>
                    <a:pt x="198" y="109"/>
                  </a:cubicBezTo>
                  <a:cubicBezTo>
                    <a:pt x="173" y="133"/>
                    <a:pt x="134" y="133"/>
                    <a:pt x="109" y="109"/>
                  </a:cubicBezTo>
                  <a:cubicBezTo>
                    <a:pt x="0" y="0"/>
                    <a:pt x="0" y="0"/>
                    <a:pt x="0" y="0"/>
                  </a:cubicBezTo>
                  <a:lnTo>
                    <a:pt x="307"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1024"/>
        <p:cNvGrpSpPr/>
        <p:nvPr/>
      </p:nvGrpSpPr>
      <p:grpSpPr>
        <a:xfrm>
          <a:off x="0" y="0"/>
          <a:ext cx="0" cy="0"/>
          <a:chOff x="0" y="0"/>
          <a:chExt cx="0" cy="0"/>
        </a:xfrm>
      </p:grpSpPr>
      <p:sp>
        <p:nvSpPr>
          <p:cNvPr id="1025" name="Google Shape;1025;p27"/>
          <p:cNvSpPr/>
          <p:nvPr/>
        </p:nvSpPr>
        <p:spPr>
          <a:xfrm>
            <a:off x="8784775" y="-13350"/>
            <a:ext cx="376200" cy="51702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ato"/>
              <a:ea typeface="Lato"/>
              <a:cs typeface="Lato"/>
              <a:sym typeface="Lato"/>
            </a:endParaRPr>
          </a:p>
        </p:txBody>
      </p:sp>
      <p:grpSp>
        <p:nvGrpSpPr>
          <p:cNvPr id="1026" name="Google Shape;1026;p27"/>
          <p:cNvGrpSpPr/>
          <p:nvPr/>
        </p:nvGrpSpPr>
        <p:grpSpPr>
          <a:xfrm>
            <a:off x="5573012" y="-421525"/>
            <a:ext cx="4876885" cy="6812825"/>
            <a:chOff x="5573012" y="-421525"/>
            <a:chExt cx="4876885" cy="6812825"/>
          </a:xfrm>
        </p:grpSpPr>
        <p:grpSp>
          <p:nvGrpSpPr>
            <p:cNvPr id="1027" name="Google Shape;1027;p27"/>
            <p:cNvGrpSpPr/>
            <p:nvPr/>
          </p:nvGrpSpPr>
          <p:grpSpPr>
            <a:xfrm>
              <a:off x="7234900" y="-421525"/>
              <a:ext cx="1844700" cy="1612575"/>
              <a:chOff x="-455350" y="3743150"/>
              <a:chExt cx="1844700" cy="1612575"/>
            </a:xfrm>
          </p:grpSpPr>
          <p:sp>
            <p:nvSpPr>
              <p:cNvPr id="1028" name="Google Shape;1028;p27"/>
              <p:cNvSpPr/>
              <p:nvPr/>
            </p:nvSpPr>
            <p:spPr>
              <a:xfrm>
                <a:off x="-455350" y="3743150"/>
                <a:ext cx="1044400" cy="814650"/>
              </a:xfrm>
              <a:custGeom>
                <a:avLst/>
                <a:gdLst/>
                <a:ahLst/>
                <a:cxnLst/>
                <a:rect l="l" t="t" r="r" b="b"/>
                <a:pathLst>
                  <a:path w="41776" h="32586" extrusionOk="0">
                    <a:moveTo>
                      <a:pt x="41776" y="0"/>
                    </a:moveTo>
                    <a:lnTo>
                      <a:pt x="39938" y="12032"/>
                    </a:lnTo>
                    <a:lnTo>
                      <a:pt x="25065" y="28910"/>
                    </a:lnTo>
                    <a:lnTo>
                      <a:pt x="0" y="32586"/>
                    </a:lnTo>
                  </a:path>
                </a:pathLst>
              </a:custGeom>
              <a:noFill/>
              <a:ln w="9525" cap="flat" cmpd="sng">
                <a:solidFill>
                  <a:schemeClr val="accent2"/>
                </a:solidFill>
                <a:prstDash val="solid"/>
                <a:round/>
                <a:headEnd type="oval" w="med" len="med"/>
                <a:tailEnd type="oval" w="med" len="med"/>
              </a:ln>
            </p:spPr>
          </p:sp>
          <p:sp>
            <p:nvSpPr>
              <p:cNvPr id="1029" name="Google Shape;1029;p27"/>
              <p:cNvSpPr/>
              <p:nvPr/>
            </p:nvSpPr>
            <p:spPr>
              <a:xfrm>
                <a:off x="456175" y="4453700"/>
                <a:ext cx="463700" cy="342550"/>
              </a:xfrm>
              <a:custGeom>
                <a:avLst/>
                <a:gdLst/>
                <a:ahLst/>
                <a:cxnLst/>
                <a:rect l="l" t="t" r="r" b="b"/>
                <a:pathLst>
                  <a:path w="18548" h="13702" extrusionOk="0">
                    <a:moveTo>
                      <a:pt x="0" y="0"/>
                    </a:moveTo>
                    <a:lnTo>
                      <a:pt x="11697" y="3175"/>
                    </a:lnTo>
                    <a:lnTo>
                      <a:pt x="18548" y="13702"/>
                    </a:lnTo>
                  </a:path>
                </a:pathLst>
              </a:custGeom>
              <a:noFill/>
              <a:ln w="9525" cap="flat" cmpd="sng">
                <a:solidFill>
                  <a:schemeClr val="accent2"/>
                </a:solidFill>
                <a:prstDash val="solid"/>
                <a:round/>
                <a:headEnd type="oval" w="med" len="med"/>
                <a:tailEnd type="oval" w="med" len="med"/>
              </a:ln>
            </p:spPr>
          </p:sp>
          <p:sp>
            <p:nvSpPr>
              <p:cNvPr id="1030" name="Google Shape;1030;p27"/>
              <p:cNvSpPr/>
              <p:nvPr/>
            </p:nvSpPr>
            <p:spPr>
              <a:xfrm>
                <a:off x="1017550" y="4438725"/>
                <a:ext cx="371800" cy="572350"/>
              </a:xfrm>
              <a:custGeom>
                <a:avLst/>
                <a:gdLst/>
                <a:ahLst/>
                <a:cxnLst/>
                <a:rect l="l" t="t" r="r" b="b"/>
                <a:pathLst>
                  <a:path w="14872" h="22894" extrusionOk="0">
                    <a:moveTo>
                      <a:pt x="0" y="0"/>
                    </a:moveTo>
                    <a:lnTo>
                      <a:pt x="14872" y="4512"/>
                    </a:lnTo>
                    <a:lnTo>
                      <a:pt x="8856" y="22894"/>
                    </a:lnTo>
                  </a:path>
                </a:pathLst>
              </a:custGeom>
              <a:noFill/>
              <a:ln w="9525" cap="flat" cmpd="sng">
                <a:solidFill>
                  <a:schemeClr val="accent2"/>
                </a:solidFill>
                <a:prstDash val="solid"/>
                <a:round/>
                <a:headEnd type="oval" w="med" len="med"/>
                <a:tailEnd type="oval" w="med" len="med"/>
              </a:ln>
            </p:spPr>
          </p:sp>
          <p:sp>
            <p:nvSpPr>
              <p:cNvPr id="1031" name="Google Shape;1031;p27"/>
              <p:cNvSpPr/>
              <p:nvPr/>
            </p:nvSpPr>
            <p:spPr>
              <a:xfrm>
                <a:off x="-221425" y="4716550"/>
                <a:ext cx="823000" cy="639175"/>
              </a:xfrm>
              <a:custGeom>
                <a:avLst/>
                <a:gdLst/>
                <a:ahLst/>
                <a:cxnLst/>
                <a:rect l="l" t="t" r="r" b="b"/>
                <a:pathLst>
                  <a:path w="32920" h="25567" extrusionOk="0">
                    <a:moveTo>
                      <a:pt x="0" y="0"/>
                    </a:moveTo>
                    <a:lnTo>
                      <a:pt x="27239" y="8021"/>
                    </a:lnTo>
                    <a:lnTo>
                      <a:pt x="32920" y="25567"/>
                    </a:lnTo>
                  </a:path>
                </a:pathLst>
              </a:custGeom>
              <a:noFill/>
              <a:ln w="9525" cap="flat" cmpd="sng">
                <a:solidFill>
                  <a:schemeClr val="accent2"/>
                </a:solidFill>
                <a:prstDash val="solid"/>
                <a:round/>
                <a:headEnd type="oval" w="med" len="med"/>
                <a:tailEnd type="oval" w="med" len="med"/>
              </a:ln>
            </p:spPr>
          </p:sp>
        </p:grpSp>
        <p:grpSp>
          <p:nvGrpSpPr>
            <p:cNvPr id="1032" name="Google Shape;1032;p27"/>
            <p:cNvGrpSpPr/>
            <p:nvPr/>
          </p:nvGrpSpPr>
          <p:grpSpPr>
            <a:xfrm rot="-1704309">
              <a:off x="5688049" y="3726262"/>
              <a:ext cx="4646812" cy="1659695"/>
              <a:chOff x="5868464" y="-827350"/>
              <a:chExt cx="4646843" cy="1659706"/>
            </a:xfrm>
          </p:grpSpPr>
          <p:sp>
            <p:nvSpPr>
              <p:cNvPr id="1033" name="Google Shape;1033;p27"/>
              <p:cNvSpPr/>
              <p:nvPr/>
            </p:nvSpPr>
            <p:spPr>
              <a:xfrm rot="-1602666">
                <a:off x="5931213" y="-114685"/>
                <a:ext cx="1342324" cy="597886"/>
              </a:xfrm>
              <a:custGeom>
                <a:avLst/>
                <a:gdLst/>
                <a:ahLst/>
                <a:cxnLst/>
                <a:rect l="l" t="t" r="r" b="b"/>
                <a:pathLst>
                  <a:path w="53692" h="23915" extrusionOk="0">
                    <a:moveTo>
                      <a:pt x="0" y="11606"/>
                    </a:moveTo>
                    <a:lnTo>
                      <a:pt x="28604" y="23915"/>
                    </a:lnTo>
                    <a:lnTo>
                      <a:pt x="31183" y="2227"/>
                    </a:lnTo>
                    <a:lnTo>
                      <a:pt x="53692" y="0"/>
                    </a:lnTo>
                  </a:path>
                </a:pathLst>
              </a:custGeom>
              <a:noFill/>
              <a:ln w="9525" cap="flat" cmpd="sng">
                <a:solidFill>
                  <a:schemeClr val="accent2"/>
                </a:solidFill>
                <a:prstDash val="solid"/>
                <a:round/>
                <a:headEnd type="oval" w="med" len="med"/>
                <a:tailEnd type="oval" w="med" len="med"/>
              </a:ln>
            </p:spPr>
          </p:sp>
          <p:cxnSp>
            <p:nvCxnSpPr>
              <p:cNvPr id="1034" name="Google Shape;1034;p27"/>
              <p:cNvCxnSpPr/>
              <p:nvPr/>
            </p:nvCxnSpPr>
            <p:spPr>
              <a:xfrm rot="10800000" flipH="1">
                <a:off x="7314750" y="-237550"/>
                <a:ext cx="120900" cy="628500"/>
              </a:xfrm>
              <a:prstGeom prst="straightConnector1">
                <a:avLst/>
              </a:prstGeom>
              <a:noFill/>
              <a:ln w="9525" cap="flat" cmpd="sng">
                <a:solidFill>
                  <a:schemeClr val="accent2"/>
                </a:solidFill>
                <a:prstDash val="solid"/>
                <a:round/>
                <a:headEnd type="oval" w="med" len="med"/>
                <a:tailEnd type="oval" w="med" len="med"/>
              </a:ln>
            </p:spPr>
          </p:cxnSp>
          <p:sp>
            <p:nvSpPr>
              <p:cNvPr id="1035" name="Google Shape;1035;p27"/>
              <p:cNvSpPr/>
              <p:nvPr/>
            </p:nvSpPr>
            <p:spPr>
              <a:xfrm>
                <a:off x="7607525" y="-603200"/>
                <a:ext cx="775550" cy="1029300"/>
              </a:xfrm>
              <a:custGeom>
                <a:avLst/>
                <a:gdLst/>
                <a:ahLst/>
                <a:cxnLst/>
                <a:rect l="l" t="t" r="r" b="b"/>
                <a:pathLst>
                  <a:path w="31022" h="41172" extrusionOk="0">
                    <a:moveTo>
                      <a:pt x="2498" y="41172"/>
                    </a:moveTo>
                    <a:lnTo>
                      <a:pt x="0" y="29304"/>
                    </a:lnTo>
                    <a:lnTo>
                      <a:pt x="15459" y="9474"/>
                    </a:lnTo>
                    <a:lnTo>
                      <a:pt x="23734" y="9942"/>
                    </a:lnTo>
                    <a:lnTo>
                      <a:pt x="31022" y="0"/>
                    </a:lnTo>
                  </a:path>
                </a:pathLst>
              </a:custGeom>
              <a:noFill/>
              <a:ln w="9525" cap="flat" cmpd="sng">
                <a:solidFill>
                  <a:schemeClr val="accent2"/>
                </a:solidFill>
                <a:prstDash val="solid"/>
                <a:round/>
                <a:headEnd type="oval" w="med" len="med"/>
                <a:tailEnd type="oval" w="med" len="med"/>
              </a:ln>
            </p:spPr>
          </p:sp>
          <p:sp>
            <p:nvSpPr>
              <p:cNvPr id="1036" name="Google Shape;1036;p27"/>
              <p:cNvSpPr/>
              <p:nvPr/>
            </p:nvSpPr>
            <p:spPr>
              <a:xfrm>
                <a:off x="7967600" y="-83450"/>
                <a:ext cx="528400" cy="340675"/>
              </a:xfrm>
              <a:custGeom>
                <a:avLst/>
                <a:gdLst/>
                <a:ahLst/>
                <a:cxnLst/>
                <a:rect l="l" t="t" r="r" b="b"/>
                <a:pathLst>
                  <a:path w="21136" h="13627" extrusionOk="0">
                    <a:moveTo>
                      <a:pt x="0" y="10568"/>
                    </a:moveTo>
                    <a:lnTo>
                      <a:pt x="18077" y="13627"/>
                    </a:lnTo>
                    <a:lnTo>
                      <a:pt x="21136" y="0"/>
                    </a:lnTo>
                  </a:path>
                </a:pathLst>
              </a:custGeom>
              <a:noFill/>
              <a:ln w="9525" cap="flat" cmpd="sng">
                <a:solidFill>
                  <a:schemeClr val="accent2"/>
                </a:solidFill>
                <a:prstDash val="solid"/>
                <a:round/>
                <a:headEnd type="oval" w="med" len="med"/>
                <a:tailEnd type="oval" w="med" len="med"/>
              </a:ln>
            </p:spPr>
          </p:sp>
          <p:sp>
            <p:nvSpPr>
              <p:cNvPr id="1037" name="Google Shape;1037;p27"/>
              <p:cNvSpPr/>
              <p:nvPr/>
            </p:nvSpPr>
            <p:spPr>
              <a:xfrm>
                <a:off x="9279844" y="-159194"/>
                <a:ext cx="234225" cy="991550"/>
              </a:xfrm>
              <a:custGeom>
                <a:avLst/>
                <a:gdLst/>
                <a:ahLst/>
                <a:cxnLst/>
                <a:rect l="l" t="t" r="r" b="b"/>
                <a:pathLst>
                  <a:path w="9369" h="39662" extrusionOk="0">
                    <a:moveTo>
                      <a:pt x="312" y="0"/>
                    </a:moveTo>
                    <a:lnTo>
                      <a:pt x="9369" y="8744"/>
                    </a:lnTo>
                    <a:lnTo>
                      <a:pt x="0" y="39662"/>
                    </a:lnTo>
                  </a:path>
                </a:pathLst>
              </a:custGeom>
              <a:noFill/>
              <a:ln w="9525" cap="flat" cmpd="sng">
                <a:solidFill>
                  <a:schemeClr val="accent2"/>
                </a:solidFill>
                <a:prstDash val="solid"/>
                <a:round/>
                <a:headEnd type="oval" w="med" len="med"/>
                <a:tailEnd type="oval" w="med" len="med"/>
              </a:ln>
            </p:spPr>
          </p:sp>
          <p:sp>
            <p:nvSpPr>
              <p:cNvPr id="1038" name="Google Shape;1038;p27"/>
              <p:cNvSpPr/>
              <p:nvPr/>
            </p:nvSpPr>
            <p:spPr>
              <a:xfrm>
                <a:off x="7923725" y="367525"/>
                <a:ext cx="331800" cy="269375"/>
              </a:xfrm>
              <a:custGeom>
                <a:avLst/>
                <a:gdLst/>
                <a:ahLst/>
                <a:cxnLst/>
                <a:rect l="l" t="t" r="r" b="b"/>
                <a:pathLst>
                  <a:path w="13272" h="10775" extrusionOk="0">
                    <a:moveTo>
                      <a:pt x="0" y="0"/>
                    </a:moveTo>
                    <a:lnTo>
                      <a:pt x="13272" y="10775"/>
                    </a:lnTo>
                  </a:path>
                </a:pathLst>
              </a:custGeom>
              <a:noFill/>
              <a:ln w="9525" cap="flat" cmpd="sng">
                <a:solidFill>
                  <a:schemeClr val="accent2"/>
                </a:solidFill>
                <a:prstDash val="solid"/>
                <a:round/>
                <a:headEnd type="oval" w="med" len="med"/>
                <a:tailEnd type="oval" w="med" len="med"/>
              </a:ln>
            </p:spPr>
          </p:sp>
          <p:sp>
            <p:nvSpPr>
              <p:cNvPr id="1039" name="Google Shape;1039;p27"/>
              <p:cNvSpPr/>
              <p:nvPr/>
            </p:nvSpPr>
            <p:spPr>
              <a:xfrm>
                <a:off x="9476933" y="-748004"/>
                <a:ext cx="1038375" cy="452825"/>
              </a:xfrm>
              <a:custGeom>
                <a:avLst/>
                <a:gdLst/>
                <a:ahLst/>
                <a:cxnLst/>
                <a:rect l="l" t="t" r="r" b="b"/>
                <a:pathLst>
                  <a:path w="41535" h="18113" extrusionOk="0">
                    <a:moveTo>
                      <a:pt x="0" y="18113"/>
                    </a:moveTo>
                    <a:lnTo>
                      <a:pt x="20455" y="0"/>
                    </a:lnTo>
                    <a:lnTo>
                      <a:pt x="41535" y="3904"/>
                    </a:lnTo>
                  </a:path>
                </a:pathLst>
              </a:custGeom>
              <a:noFill/>
              <a:ln w="9525" cap="flat" cmpd="sng">
                <a:solidFill>
                  <a:schemeClr val="accent2"/>
                </a:solidFill>
                <a:prstDash val="solid"/>
                <a:round/>
                <a:headEnd type="oval" w="med" len="med"/>
                <a:tailEnd type="oval" w="med" len="med"/>
              </a:ln>
            </p:spPr>
          </p:sp>
          <p:sp>
            <p:nvSpPr>
              <p:cNvPr id="1040" name="Google Shape;1040;p27"/>
              <p:cNvSpPr/>
              <p:nvPr/>
            </p:nvSpPr>
            <p:spPr>
              <a:xfrm>
                <a:off x="8732375" y="-827350"/>
                <a:ext cx="431075" cy="1425250"/>
              </a:xfrm>
              <a:custGeom>
                <a:avLst/>
                <a:gdLst/>
                <a:ahLst/>
                <a:cxnLst/>
                <a:rect l="l" t="t" r="r" b="b"/>
                <a:pathLst>
                  <a:path w="17243" h="57010" extrusionOk="0">
                    <a:moveTo>
                      <a:pt x="17243" y="0"/>
                    </a:moveTo>
                    <a:lnTo>
                      <a:pt x="0" y="19189"/>
                    </a:lnTo>
                    <a:lnTo>
                      <a:pt x="278" y="44774"/>
                    </a:lnTo>
                    <a:lnTo>
                      <a:pt x="11959" y="57010"/>
                    </a:lnTo>
                  </a:path>
                </a:pathLst>
              </a:custGeom>
              <a:noFill/>
              <a:ln w="9525" cap="flat" cmpd="sng">
                <a:solidFill>
                  <a:schemeClr val="accent2"/>
                </a:solidFill>
                <a:prstDash val="solid"/>
                <a:round/>
                <a:headEnd type="oval" w="med" len="med"/>
                <a:tailEnd type="oval" w="med" len="med"/>
              </a:ln>
            </p:spPr>
          </p:sp>
        </p:grpSp>
      </p:grpSp>
      <p:sp>
        <p:nvSpPr>
          <p:cNvPr id="1041" name="Google Shape;1041;p27"/>
          <p:cNvSpPr/>
          <p:nvPr/>
        </p:nvSpPr>
        <p:spPr>
          <a:xfrm>
            <a:off x="561600" y="381100"/>
            <a:ext cx="158400" cy="1584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ato"/>
              <a:ea typeface="Lato"/>
              <a:cs typeface="Lato"/>
              <a:sym typeface="Lato"/>
            </a:endParaRPr>
          </a:p>
        </p:txBody>
      </p:sp>
      <p:grpSp>
        <p:nvGrpSpPr>
          <p:cNvPr id="1042" name="Google Shape;1042;p27"/>
          <p:cNvGrpSpPr/>
          <p:nvPr/>
        </p:nvGrpSpPr>
        <p:grpSpPr>
          <a:xfrm rot="-521004" flipH="1">
            <a:off x="7610870" y="4079274"/>
            <a:ext cx="1461593" cy="1058589"/>
            <a:chOff x="3234551" y="1124475"/>
            <a:chExt cx="2884487" cy="2089150"/>
          </a:xfrm>
        </p:grpSpPr>
        <p:sp>
          <p:nvSpPr>
            <p:cNvPr id="1043" name="Google Shape;1043;p27"/>
            <p:cNvSpPr/>
            <p:nvPr/>
          </p:nvSpPr>
          <p:spPr>
            <a:xfrm>
              <a:off x="3426638" y="1759475"/>
              <a:ext cx="608013" cy="984250"/>
            </a:xfrm>
            <a:custGeom>
              <a:avLst/>
              <a:gdLst/>
              <a:ahLst/>
              <a:cxnLst/>
              <a:rect l="l" t="t" r="r" b="b"/>
              <a:pathLst>
                <a:path w="247" h="400" extrusionOk="0">
                  <a:moveTo>
                    <a:pt x="6" y="400"/>
                  </a:moveTo>
                  <a:cubicBezTo>
                    <a:pt x="0" y="298"/>
                    <a:pt x="13" y="158"/>
                    <a:pt x="112" y="67"/>
                  </a:cubicBezTo>
                  <a:cubicBezTo>
                    <a:pt x="173" y="11"/>
                    <a:pt x="236" y="0"/>
                    <a:pt x="239" y="0"/>
                  </a:cubicBezTo>
                  <a:cubicBezTo>
                    <a:pt x="247" y="50"/>
                    <a:pt x="247" y="50"/>
                    <a:pt x="247" y="50"/>
                  </a:cubicBezTo>
                  <a:cubicBezTo>
                    <a:pt x="243" y="25"/>
                    <a:pt x="243" y="25"/>
                    <a:pt x="243" y="25"/>
                  </a:cubicBezTo>
                  <a:cubicBezTo>
                    <a:pt x="247" y="50"/>
                    <a:pt x="247" y="50"/>
                    <a:pt x="247" y="50"/>
                  </a:cubicBezTo>
                  <a:cubicBezTo>
                    <a:pt x="238" y="51"/>
                    <a:pt x="38" y="88"/>
                    <a:pt x="56" y="397"/>
                  </a:cubicBezTo>
                  <a:lnTo>
                    <a:pt x="6" y="400"/>
                  </a:ln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4" name="Google Shape;1044;p27"/>
            <p:cNvSpPr/>
            <p:nvPr/>
          </p:nvSpPr>
          <p:spPr>
            <a:xfrm>
              <a:off x="3234551" y="1881713"/>
              <a:ext cx="512763" cy="944563"/>
            </a:xfrm>
            <a:custGeom>
              <a:avLst/>
              <a:gdLst/>
              <a:ahLst/>
              <a:cxnLst/>
              <a:rect l="l" t="t" r="r" b="b"/>
              <a:pathLst>
                <a:path w="208" h="384" extrusionOk="0">
                  <a:moveTo>
                    <a:pt x="205" y="157"/>
                  </a:moveTo>
                  <a:cubicBezTo>
                    <a:pt x="127" y="11"/>
                    <a:pt x="127" y="11"/>
                    <a:pt x="127" y="11"/>
                  </a:cubicBezTo>
                  <a:cubicBezTo>
                    <a:pt x="121" y="0"/>
                    <a:pt x="105" y="1"/>
                    <a:pt x="101" y="12"/>
                  </a:cubicBezTo>
                  <a:cubicBezTo>
                    <a:pt x="70" y="85"/>
                    <a:pt x="0" y="286"/>
                    <a:pt x="82" y="384"/>
                  </a:cubicBezTo>
                  <a:cubicBezTo>
                    <a:pt x="142" y="384"/>
                    <a:pt x="142" y="384"/>
                    <a:pt x="142" y="384"/>
                  </a:cubicBezTo>
                  <a:cubicBezTo>
                    <a:pt x="142" y="384"/>
                    <a:pt x="185" y="243"/>
                    <a:pt x="207" y="174"/>
                  </a:cubicBezTo>
                  <a:cubicBezTo>
                    <a:pt x="208" y="168"/>
                    <a:pt x="208" y="163"/>
                    <a:pt x="205" y="157"/>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5" name="Google Shape;1045;p27"/>
            <p:cNvSpPr/>
            <p:nvPr/>
          </p:nvSpPr>
          <p:spPr>
            <a:xfrm>
              <a:off x="3359963" y="2826275"/>
              <a:ext cx="307975" cy="387350"/>
            </a:xfrm>
            <a:custGeom>
              <a:avLst/>
              <a:gdLst/>
              <a:ahLst/>
              <a:cxnLst/>
              <a:rect l="l" t="t" r="r" b="b"/>
              <a:pathLst>
                <a:path w="125" h="157" extrusionOk="0">
                  <a:moveTo>
                    <a:pt x="119" y="34"/>
                  </a:moveTo>
                  <a:cubicBezTo>
                    <a:pt x="90" y="0"/>
                    <a:pt x="90" y="0"/>
                    <a:pt x="90" y="0"/>
                  </a:cubicBezTo>
                  <a:cubicBezTo>
                    <a:pt x="31" y="0"/>
                    <a:pt x="31" y="0"/>
                    <a:pt x="31" y="0"/>
                  </a:cubicBezTo>
                  <a:cubicBezTo>
                    <a:pt x="31" y="0"/>
                    <a:pt x="0" y="15"/>
                    <a:pt x="8" y="99"/>
                  </a:cubicBezTo>
                  <a:cubicBezTo>
                    <a:pt x="14" y="157"/>
                    <a:pt x="81" y="156"/>
                    <a:pt x="111" y="152"/>
                  </a:cubicBezTo>
                  <a:cubicBezTo>
                    <a:pt x="119" y="151"/>
                    <a:pt x="125" y="144"/>
                    <a:pt x="125" y="135"/>
                  </a:cubicBezTo>
                  <a:cubicBezTo>
                    <a:pt x="125" y="126"/>
                    <a:pt x="117" y="118"/>
                    <a:pt x="107" y="119"/>
                  </a:cubicBezTo>
                  <a:cubicBezTo>
                    <a:pt x="85" y="121"/>
                    <a:pt x="51" y="117"/>
                    <a:pt x="51" y="76"/>
                  </a:cubicBezTo>
                  <a:cubicBezTo>
                    <a:pt x="51" y="41"/>
                    <a:pt x="80" y="52"/>
                    <a:pt x="98" y="61"/>
                  </a:cubicBezTo>
                  <a:cubicBezTo>
                    <a:pt x="105" y="65"/>
                    <a:pt x="114" y="63"/>
                    <a:pt x="119" y="57"/>
                  </a:cubicBezTo>
                  <a:cubicBezTo>
                    <a:pt x="125" y="50"/>
                    <a:pt x="125" y="41"/>
                    <a:pt x="119" y="34"/>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6" name="Google Shape;1046;p27"/>
            <p:cNvSpPr/>
            <p:nvPr/>
          </p:nvSpPr>
          <p:spPr>
            <a:xfrm>
              <a:off x="3502838" y="2142063"/>
              <a:ext cx="244475" cy="684213"/>
            </a:xfrm>
            <a:custGeom>
              <a:avLst/>
              <a:gdLst/>
              <a:ahLst/>
              <a:cxnLst/>
              <a:rect l="l" t="t" r="r" b="b"/>
              <a:pathLst>
                <a:path w="99" h="278" extrusionOk="0">
                  <a:moveTo>
                    <a:pt x="98" y="68"/>
                  </a:moveTo>
                  <a:cubicBezTo>
                    <a:pt x="99" y="62"/>
                    <a:pt x="99" y="57"/>
                    <a:pt x="96" y="51"/>
                  </a:cubicBezTo>
                  <a:cubicBezTo>
                    <a:pt x="69" y="0"/>
                    <a:pt x="69" y="0"/>
                    <a:pt x="69" y="0"/>
                  </a:cubicBezTo>
                  <a:cubicBezTo>
                    <a:pt x="3" y="83"/>
                    <a:pt x="0" y="278"/>
                    <a:pt x="0" y="278"/>
                  </a:cubicBezTo>
                  <a:cubicBezTo>
                    <a:pt x="0" y="278"/>
                    <a:pt x="0" y="278"/>
                    <a:pt x="0" y="278"/>
                  </a:cubicBezTo>
                  <a:cubicBezTo>
                    <a:pt x="33" y="278"/>
                    <a:pt x="33" y="278"/>
                    <a:pt x="33" y="278"/>
                  </a:cubicBezTo>
                  <a:cubicBezTo>
                    <a:pt x="33" y="278"/>
                    <a:pt x="76" y="137"/>
                    <a:pt x="98" y="68"/>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7" name="Google Shape;1047;p27"/>
            <p:cNvSpPr/>
            <p:nvPr/>
          </p:nvSpPr>
          <p:spPr>
            <a:xfrm>
              <a:off x="5318938" y="1759475"/>
              <a:ext cx="608013" cy="984250"/>
            </a:xfrm>
            <a:custGeom>
              <a:avLst/>
              <a:gdLst/>
              <a:ahLst/>
              <a:cxnLst/>
              <a:rect l="l" t="t" r="r" b="b"/>
              <a:pathLst>
                <a:path w="247" h="400" extrusionOk="0">
                  <a:moveTo>
                    <a:pt x="241" y="400"/>
                  </a:moveTo>
                  <a:cubicBezTo>
                    <a:pt x="190" y="397"/>
                    <a:pt x="190" y="397"/>
                    <a:pt x="190" y="397"/>
                  </a:cubicBezTo>
                  <a:cubicBezTo>
                    <a:pt x="209" y="88"/>
                    <a:pt x="8" y="51"/>
                    <a:pt x="0" y="50"/>
                  </a:cubicBezTo>
                  <a:cubicBezTo>
                    <a:pt x="8" y="0"/>
                    <a:pt x="8" y="0"/>
                    <a:pt x="8" y="0"/>
                  </a:cubicBezTo>
                  <a:cubicBezTo>
                    <a:pt x="10" y="0"/>
                    <a:pt x="74" y="11"/>
                    <a:pt x="134" y="67"/>
                  </a:cubicBezTo>
                  <a:cubicBezTo>
                    <a:pt x="233" y="158"/>
                    <a:pt x="247" y="298"/>
                    <a:pt x="241" y="400"/>
                  </a:cubicBez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8" name="Google Shape;1048;p27"/>
            <p:cNvSpPr/>
            <p:nvPr/>
          </p:nvSpPr>
          <p:spPr>
            <a:xfrm>
              <a:off x="5604688" y="1881713"/>
              <a:ext cx="514350" cy="944563"/>
            </a:xfrm>
            <a:custGeom>
              <a:avLst/>
              <a:gdLst/>
              <a:ahLst/>
              <a:cxnLst/>
              <a:rect l="l" t="t" r="r" b="b"/>
              <a:pathLst>
                <a:path w="209" h="384" extrusionOk="0">
                  <a:moveTo>
                    <a:pt x="3" y="157"/>
                  </a:moveTo>
                  <a:cubicBezTo>
                    <a:pt x="82" y="11"/>
                    <a:pt x="82" y="11"/>
                    <a:pt x="82" y="11"/>
                  </a:cubicBezTo>
                  <a:cubicBezTo>
                    <a:pt x="88" y="0"/>
                    <a:pt x="103" y="1"/>
                    <a:pt x="108" y="12"/>
                  </a:cubicBezTo>
                  <a:cubicBezTo>
                    <a:pt x="138" y="85"/>
                    <a:pt x="209" y="286"/>
                    <a:pt x="126" y="384"/>
                  </a:cubicBezTo>
                  <a:cubicBezTo>
                    <a:pt x="67" y="384"/>
                    <a:pt x="67" y="384"/>
                    <a:pt x="67" y="384"/>
                  </a:cubicBezTo>
                  <a:cubicBezTo>
                    <a:pt x="67" y="384"/>
                    <a:pt x="24" y="243"/>
                    <a:pt x="2" y="174"/>
                  </a:cubicBezTo>
                  <a:cubicBezTo>
                    <a:pt x="0" y="168"/>
                    <a:pt x="1" y="163"/>
                    <a:pt x="3" y="157"/>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9" name="Google Shape;1049;p27"/>
            <p:cNvSpPr/>
            <p:nvPr/>
          </p:nvSpPr>
          <p:spPr>
            <a:xfrm>
              <a:off x="5682476" y="2826275"/>
              <a:ext cx="307975" cy="387350"/>
            </a:xfrm>
            <a:custGeom>
              <a:avLst/>
              <a:gdLst/>
              <a:ahLst/>
              <a:cxnLst/>
              <a:rect l="l" t="t" r="r" b="b"/>
              <a:pathLst>
                <a:path w="125" h="157" extrusionOk="0">
                  <a:moveTo>
                    <a:pt x="6" y="34"/>
                  </a:moveTo>
                  <a:cubicBezTo>
                    <a:pt x="36" y="0"/>
                    <a:pt x="36" y="0"/>
                    <a:pt x="36" y="0"/>
                  </a:cubicBezTo>
                  <a:cubicBezTo>
                    <a:pt x="95" y="0"/>
                    <a:pt x="95" y="0"/>
                    <a:pt x="95" y="0"/>
                  </a:cubicBezTo>
                  <a:cubicBezTo>
                    <a:pt x="95" y="0"/>
                    <a:pt x="125" y="15"/>
                    <a:pt x="117" y="99"/>
                  </a:cubicBezTo>
                  <a:cubicBezTo>
                    <a:pt x="112" y="157"/>
                    <a:pt x="45" y="156"/>
                    <a:pt x="15" y="152"/>
                  </a:cubicBezTo>
                  <a:cubicBezTo>
                    <a:pt x="6" y="151"/>
                    <a:pt x="0" y="144"/>
                    <a:pt x="0" y="135"/>
                  </a:cubicBezTo>
                  <a:cubicBezTo>
                    <a:pt x="0" y="126"/>
                    <a:pt x="9" y="118"/>
                    <a:pt x="18" y="119"/>
                  </a:cubicBezTo>
                  <a:cubicBezTo>
                    <a:pt x="40" y="121"/>
                    <a:pt x="75" y="117"/>
                    <a:pt x="75" y="76"/>
                  </a:cubicBezTo>
                  <a:cubicBezTo>
                    <a:pt x="75" y="41"/>
                    <a:pt x="45" y="52"/>
                    <a:pt x="28" y="61"/>
                  </a:cubicBezTo>
                  <a:cubicBezTo>
                    <a:pt x="21" y="65"/>
                    <a:pt x="12" y="63"/>
                    <a:pt x="6" y="57"/>
                  </a:cubicBezTo>
                  <a:cubicBezTo>
                    <a:pt x="1" y="50"/>
                    <a:pt x="1" y="41"/>
                    <a:pt x="6" y="34"/>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50" name="Google Shape;1050;p27"/>
            <p:cNvSpPr/>
            <p:nvPr/>
          </p:nvSpPr>
          <p:spPr>
            <a:xfrm>
              <a:off x="5604688" y="2142063"/>
              <a:ext cx="246063" cy="684213"/>
            </a:xfrm>
            <a:custGeom>
              <a:avLst/>
              <a:gdLst/>
              <a:ahLst/>
              <a:cxnLst/>
              <a:rect l="l" t="t" r="r" b="b"/>
              <a:pathLst>
                <a:path w="100" h="278" extrusionOk="0">
                  <a:moveTo>
                    <a:pt x="2" y="68"/>
                  </a:moveTo>
                  <a:cubicBezTo>
                    <a:pt x="0" y="62"/>
                    <a:pt x="1" y="57"/>
                    <a:pt x="3" y="51"/>
                  </a:cubicBezTo>
                  <a:cubicBezTo>
                    <a:pt x="31" y="0"/>
                    <a:pt x="31" y="0"/>
                    <a:pt x="31" y="0"/>
                  </a:cubicBezTo>
                  <a:cubicBezTo>
                    <a:pt x="96" y="83"/>
                    <a:pt x="100" y="278"/>
                    <a:pt x="100" y="278"/>
                  </a:cubicBezTo>
                  <a:cubicBezTo>
                    <a:pt x="100" y="278"/>
                    <a:pt x="100" y="278"/>
                    <a:pt x="100" y="278"/>
                  </a:cubicBezTo>
                  <a:cubicBezTo>
                    <a:pt x="67" y="278"/>
                    <a:pt x="67" y="278"/>
                    <a:pt x="67" y="278"/>
                  </a:cubicBezTo>
                  <a:cubicBezTo>
                    <a:pt x="67" y="278"/>
                    <a:pt x="24" y="137"/>
                    <a:pt x="2" y="68"/>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51" name="Google Shape;1051;p27"/>
            <p:cNvSpPr/>
            <p:nvPr/>
          </p:nvSpPr>
          <p:spPr>
            <a:xfrm>
              <a:off x="3923526" y="1124475"/>
              <a:ext cx="366713" cy="766763"/>
            </a:xfrm>
            <a:custGeom>
              <a:avLst/>
              <a:gdLst/>
              <a:ahLst/>
              <a:cxnLst/>
              <a:rect l="l" t="t" r="r" b="b"/>
              <a:pathLst>
                <a:path w="149" h="312" extrusionOk="0">
                  <a:moveTo>
                    <a:pt x="149" y="49"/>
                  </a:moveTo>
                  <a:cubicBezTo>
                    <a:pt x="127" y="62"/>
                    <a:pt x="107" y="77"/>
                    <a:pt x="89" y="95"/>
                  </a:cubicBezTo>
                  <a:cubicBezTo>
                    <a:pt x="34" y="151"/>
                    <a:pt x="0" y="227"/>
                    <a:pt x="0" y="312"/>
                  </a:cubicBezTo>
                  <a:cubicBezTo>
                    <a:pt x="0" y="60"/>
                    <a:pt x="0" y="60"/>
                    <a:pt x="0" y="60"/>
                  </a:cubicBezTo>
                  <a:cubicBezTo>
                    <a:pt x="0" y="24"/>
                    <a:pt x="37" y="0"/>
                    <a:pt x="70" y="14"/>
                  </a:cubicBezTo>
                  <a:lnTo>
                    <a:pt x="149" y="49"/>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52" name="Google Shape;1052;p27"/>
            <p:cNvSpPr/>
            <p:nvPr/>
          </p:nvSpPr>
          <p:spPr>
            <a:xfrm>
              <a:off x="5060176" y="1124475"/>
              <a:ext cx="369888" cy="766763"/>
            </a:xfrm>
            <a:custGeom>
              <a:avLst/>
              <a:gdLst/>
              <a:ahLst/>
              <a:cxnLst/>
              <a:rect l="l" t="t" r="r" b="b"/>
              <a:pathLst>
                <a:path w="150" h="312" extrusionOk="0">
                  <a:moveTo>
                    <a:pt x="150" y="60"/>
                  </a:moveTo>
                  <a:cubicBezTo>
                    <a:pt x="150" y="312"/>
                    <a:pt x="150" y="312"/>
                    <a:pt x="150" y="312"/>
                  </a:cubicBezTo>
                  <a:cubicBezTo>
                    <a:pt x="150" y="200"/>
                    <a:pt x="90" y="102"/>
                    <a:pt x="0" y="49"/>
                  </a:cubicBezTo>
                  <a:cubicBezTo>
                    <a:pt x="80" y="14"/>
                    <a:pt x="80" y="14"/>
                    <a:pt x="80" y="14"/>
                  </a:cubicBezTo>
                  <a:cubicBezTo>
                    <a:pt x="113" y="0"/>
                    <a:pt x="150" y="24"/>
                    <a:pt x="150" y="60"/>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53" name="Google Shape;1053;p27"/>
            <p:cNvSpPr/>
            <p:nvPr/>
          </p:nvSpPr>
          <p:spPr>
            <a:xfrm>
              <a:off x="3923526" y="1138763"/>
              <a:ext cx="1506537" cy="1154113"/>
            </a:xfrm>
            <a:custGeom>
              <a:avLst/>
              <a:gdLst/>
              <a:ahLst/>
              <a:cxnLst/>
              <a:rect l="l" t="t" r="r" b="b"/>
              <a:pathLst>
                <a:path w="612" h="469" extrusionOk="0">
                  <a:moveTo>
                    <a:pt x="612" y="469"/>
                  </a:moveTo>
                  <a:cubicBezTo>
                    <a:pt x="612" y="306"/>
                    <a:pt x="612" y="306"/>
                    <a:pt x="612" y="306"/>
                  </a:cubicBezTo>
                  <a:cubicBezTo>
                    <a:pt x="612" y="137"/>
                    <a:pt x="475" y="0"/>
                    <a:pt x="306" y="0"/>
                  </a:cubicBezTo>
                  <a:cubicBezTo>
                    <a:pt x="137" y="0"/>
                    <a:pt x="0" y="137"/>
                    <a:pt x="0" y="306"/>
                  </a:cubicBezTo>
                  <a:cubicBezTo>
                    <a:pt x="0" y="469"/>
                    <a:pt x="0" y="469"/>
                    <a:pt x="0" y="469"/>
                  </a:cubicBezTo>
                  <a:lnTo>
                    <a:pt x="612" y="469"/>
                  </a:ln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54" name="Google Shape;1054;p27"/>
            <p:cNvSpPr/>
            <p:nvPr/>
          </p:nvSpPr>
          <p:spPr>
            <a:xfrm>
              <a:off x="3923526" y="2191275"/>
              <a:ext cx="1506537" cy="42863"/>
            </a:xfrm>
            <a:custGeom>
              <a:avLst/>
              <a:gdLst/>
              <a:ahLst/>
              <a:cxnLst/>
              <a:rect l="l" t="t" r="r" b="b"/>
              <a:pathLst>
                <a:path w="612" h="17" extrusionOk="0">
                  <a:moveTo>
                    <a:pt x="0" y="0"/>
                  </a:moveTo>
                  <a:cubicBezTo>
                    <a:pt x="0" y="6"/>
                    <a:pt x="0" y="12"/>
                    <a:pt x="0" y="17"/>
                  </a:cubicBezTo>
                  <a:cubicBezTo>
                    <a:pt x="612" y="17"/>
                    <a:pt x="612" y="17"/>
                    <a:pt x="612" y="17"/>
                  </a:cubicBezTo>
                  <a:cubicBezTo>
                    <a:pt x="612" y="12"/>
                    <a:pt x="612" y="6"/>
                    <a:pt x="611" y="0"/>
                  </a:cubicBezTo>
                  <a:lnTo>
                    <a:pt x="0" y="0"/>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55" name="Google Shape;1055;p27"/>
            <p:cNvSpPr/>
            <p:nvPr/>
          </p:nvSpPr>
          <p:spPr>
            <a:xfrm>
              <a:off x="4056876" y="1268938"/>
              <a:ext cx="1239900" cy="812700"/>
            </a:xfrm>
            <a:prstGeom prst="ellipse">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56" name="Google Shape;1056;p27"/>
            <p:cNvSpPr/>
            <p:nvPr/>
          </p:nvSpPr>
          <p:spPr>
            <a:xfrm>
              <a:off x="3923526" y="2292875"/>
              <a:ext cx="1506537" cy="474663"/>
            </a:xfrm>
            <a:custGeom>
              <a:avLst/>
              <a:gdLst/>
              <a:ahLst/>
              <a:cxnLst/>
              <a:rect l="l" t="t" r="r" b="b"/>
              <a:pathLst>
                <a:path w="612" h="193" extrusionOk="0">
                  <a:moveTo>
                    <a:pt x="612" y="0"/>
                  </a:moveTo>
                  <a:cubicBezTo>
                    <a:pt x="612" y="107"/>
                    <a:pt x="475" y="193"/>
                    <a:pt x="306" y="193"/>
                  </a:cubicBezTo>
                  <a:cubicBezTo>
                    <a:pt x="137" y="193"/>
                    <a:pt x="0" y="107"/>
                    <a:pt x="0" y="0"/>
                  </a:cubicBezTo>
                  <a:lnTo>
                    <a:pt x="612"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57" name="Google Shape;1057;p27"/>
            <p:cNvSpPr/>
            <p:nvPr/>
          </p:nvSpPr>
          <p:spPr>
            <a:xfrm>
              <a:off x="3923526" y="2292875"/>
              <a:ext cx="1506537" cy="77788"/>
            </a:xfrm>
            <a:custGeom>
              <a:avLst/>
              <a:gdLst/>
              <a:ahLst/>
              <a:cxnLst/>
              <a:rect l="l" t="t" r="r" b="b"/>
              <a:pathLst>
                <a:path w="612" h="32" extrusionOk="0">
                  <a:moveTo>
                    <a:pt x="608" y="32"/>
                  </a:moveTo>
                  <a:cubicBezTo>
                    <a:pt x="610" y="21"/>
                    <a:pt x="612" y="11"/>
                    <a:pt x="612" y="0"/>
                  </a:cubicBezTo>
                  <a:cubicBezTo>
                    <a:pt x="0" y="0"/>
                    <a:pt x="0" y="0"/>
                    <a:pt x="0" y="0"/>
                  </a:cubicBezTo>
                  <a:cubicBezTo>
                    <a:pt x="0" y="11"/>
                    <a:pt x="1" y="21"/>
                    <a:pt x="4" y="32"/>
                  </a:cubicBezTo>
                  <a:lnTo>
                    <a:pt x="608" y="32"/>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58" name="Google Shape;1058;p27"/>
            <p:cNvSpPr/>
            <p:nvPr/>
          </p:nvSpPr>
          <p:spPr>
            <a:xfrm>
              <a:off x="4231501" y="1576913"/>
              <a:ext cx="206400" cy="317400"/>
            </a:xfrm>
            <a:prstGeom prst="ellipse">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59" name="Google Shape;1059;p27"/>
            <p:cNvSpPr/>
            <p:nvPr/>
          </p:nvSpPr>
          <p:spPr>
            <a:xfrm>
              <a:off x="4915713" y="1576913"/>
              <a:ext cx="203100" cy="317400"/>
            </a:xfrm>
            <a:prstGeom prst="ellipse">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60" name="Google Shape;1060;p27"/>
            <p:cNvSpPr/>
            <p:nvPr/>
          </p:nvSpPr>
          <p:spPr>
            <a:xfrm>
              <a:off x="4361676" y="2534175"/>
              <a:ext cx="630238" cy="233363"/>
            </a:xfrm>
            <a:custGeom>
              <a:avLst/>
              <a:gdLst/>
              <a:ahLst/>
              <a:cxnLst/>
              <a:rect l="l" t="t" r="r" b="b"/>
              <a:pathLst>
                <a:path w="256" h="95" extrusionOk="0">
                  <a:moveTo>
                    <a:pt x="0" y="77"/>
                  </a:moveTo>
                  <a:cubicBezTo>
                    <a:pt x="39" y="88"/>
                    <a:pt x="82" y="95"/>
                    <a:pt x="128" y="95"/>
                  </a:cubicBezTo>
                  <a:cubicBezTo>
                    <a:pt x="173" y="95"/>
                    <a:pt x="217" y="88"/>
                    <a:pt x="256" y="77"/>
                  </a:cubicBezTo>
                  <a:cubicBezTo>
                    <a:pt x="236" y="32"/>
                    <a:pt x="186" y="0"/>
                    <a:pt x="128" y="0"/>
                  </a:cubicBezTo>
                  <a:cubicBezTo>
                    <a:pt x="70" y="0"/>
                    <a:pt x="20" y="32"/>
                    <a:pt x="0" y="77"/>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ackground 1">
  <p:cSld name="CUSTOM_9_1">
    <p:spTree>
      <p:nvGrpSpPr>
        <p:cNvPr id="1" name="Shape 1061"/>
        <p:cNvGrpSpPr/>
        <p:nvPr/>
      </p:nvGrpSpPr>
      <p:grpSpPr>
        <a:xfrm>
          <a:off x="0" y="0"/>
          <a:ext cx="0" cy="0"/>
          <a:chOff x="0" y="0"/>
          <a:chExt cx="0" cy="0"/>
        </a:xfrm>
      </p:grpSpPr>
      <p:sp>
        <p:nvSpPr>
          <p:cNvPr id="1062" name="Google Shape;1062;p28"/>
          <p:cNvSpPr/>
          <p:nvPr/>
        </p:nvSpPr>
        <p:spPr>
          <a:xfrm>
            <a:off x="6264826" y="0"/>
            <a:ext cx="2888100" cy="51702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ato"/>
              <a:ea typeface="Lato"/>
              <a:cs typeface="Lato"/>
              <a:sym typeface="Lato"/>
            </a:endParaRPr>
          </a:p>
        </p:txBody>
      </p:sp>
      <p:sp>
        <p:nvSpPr>
          <p:cNvPr id="1063" name="Google Shape;1063;p28"/>
          <p:cNvSpPr/>
          <p:nvPr/>
        </p:nvSpPr>
        <p:spPr>
          <a:xfrm>
            <a:off x="519725" y="790150"/>
            <a:ext cx="193500" cy="1935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ato"/>
              <a:ea typeface="Lato"/>
              <a:cs typeface="Lato"/>
              <a:sym typeface="Lato"/>
            </a:endParaRPr>
          </a:p>
        </p:txBody>
      </p:sp>
      <p:grpSp>
        <p:nvGrpSpPr>
          <p:cNvPr id="1064" name="Google Shape;1064;p28"/>
          <p:cNvGrpSpPr/>
          <p:nvPr/>
        </p:nvGrpSpPr>
        <p:grpSpPr>
          <a:xfrm>
            <a:off x="5168725" y="1165588"/>
            <a:ext cx="2200025" cy="3442990"/>
            <a:chOff x="5478500" y="1165589"/>
            <a:chExt cx="2200025" cy="3442990"/>
          </a:xfrm>
        </p:grpSpPr>
        <p:grpSp>
          <p:nvGrpSpPr>
            <p:cNvPr id="1065" name="Google Shape;1065;p28"/>
            <p:cNvGrpSpPr/>
            <p:nvPr/>
          </p:nvGrpSpPr>
          <p:grpSpPr>
            <a:xfrm>
              <a:off x="5640312" y="1165588"/>
              <a:ext cx="1858506" cy="3442990"/>
              <a:chOff x="2898962" y="1165589"/>
              <a:chExt cx="1858506" cy="3442990"/>
            </a:xfrm>
          </p:grpSpPr>
          <p:sp>
            <p:nvSpPr>
              <p:cNvPr id="1066" name="Google Shape;1066;p28"/>
              <p:cNvSpPr/>
              <p:nvPr/>
            </p:nvSpPr>
            <p:spPr>
              <a:xfrm>
                <a:off x="3175338" y="1375139"/>
                <a:ext cx="328613" cy="414338"/>
              </a:xfrm>
              <a:custGeom>
                <a:avLst/>
                <a:gdLst/>
                <a:ahLst/>
                <a:cxnLst/>
                <a:rect l="l" t="t" r="r" b="b"/>
                <a:pathLst>
                  <a:path w="244" h="308" extrusionOk="0">
                    <a:moveTo>
                      <a:pt x="233" y="154"/>
                    </a:moveTo>
                    <a:cubicBezTo>
                      <a:pt x="233" y="69"/>
                      <a:pt x="181" y="0"/>
                      <a:pt x="116" y="0"/>
                    </a:cubicBezTo>
                    <a:cubicBezTo>
                      <a:pt x="52" y="0"/>
                      <a:pt x="0" y="69"/>
                      <a:pt x="0" y="154"/>
                    </a:cubicBezTo>
                    <a:cubicBezTo>
                      <a:pt x="0" y="239"/>
                      <a:pt x="114" y="308"/>
                      <a:pt x="179" y="308"/>
                    </a:cubicBezTo>
                    <a:cubicBezTo>
                      <a:pt x="244" y="308"/>
                      <a:pt x="233" y="239"/>
                      <a:pt x="233" y="154"/>
                    </a:cubicBezTo>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67" name="Google Shape;1067;p28"/>
              <p:cNvSpPr/>
              <p:nvPr/>
            </p:nvSpPr>
            <p:spPr>
              <a:xfrm>
                <a:off x="4245313" y="1375139"/>
                <a:ext cx="328613" cy="414338"/>
              </a:xfrm>
              <a:custGeom>
                <a:avLst/>
                <a:gdLst/>
                <a:ahLst/>
                <a:cxnLst/>
                <a:rect l="l" t="t" r="r" b="b"/>
                <a:pathLst>
                  <a:path w="244" h="308" extrusionOk="0">
                    <a:moveTo>
                      <a:pt x="10" y="154"/>
                    </a:moveTo>
                    <a:cubicBezTo>
                      <a:pt x="10" y="69"/>
                      <a:pt x="63" y="0"/>
                      <a:pt x="127" y="0"/>
                    </a:cubicBezTo>
                    <a:cubicBezTo>
                      <a:pt x="192" y="0"/>
                      <a:pt x="244" y="69"/>
                      <a:pt x="244" y="154"/>
                    </a:cubicBezTo>
                    <a:cubicBezTo>
                      <a:pt x="244" y="239"/>
                      <a:pt x="129" y="308"/>
                      <a:pt x="65" y="308"/>
                    </a:cubicBezTo>
                    <a:cubicBezTo>
                      <a:pt x="0" y="308"/>
                      <a:pt x="10" y="239"/>
                      <a:pt x="10" y="154"/>
                    </a:cubicBezTo>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68" name="Google Shape;1068;p28"/>
              <p:cNvSpPr/>
              <p:nvPr/>
            </p:nvSpPr>
            <p:spPr>
              <a:xfrm>
                <a:off x="3310275" y="1165588"/>
                <a:ext cx="1128713" cy="927099"/>
              </a:xfrm>
              <a:custGeom>
                <a:avLst/>
                <a:gdLst/>
                <a:ahLst/>
                <a:cxnLst/>
                <a:rect l="l" t="t" r="r" b="b"/>
                <a:pathLst>
                  <a:path w="838" h="689" extrusionOk="0">
                    <a:moveTo>
                      <a:pt x="344" y="597"/>
                    </a:moveTo>
                    <a:cubicBezTo>
                      <a:pt x="340" y="597"/>
                      <a:pt x="336" y="593"/>
                      <a:pt x="336" y="589"/>
                    </a:cubicBezTo>
                    <a:cubicBezTo>
                      <a:pt x="336" y="568"/>
                      <a:pt x="336" y="568"/>
                      <a:pt x="336" y="568"/>
                    </a:cubicBezTo>
                    <a:cubicBezTo>
                      <a:pt x="336" y="564"/>
                      <a:pt x="340" y="561"/>
                      <a:pt x="344" y="561"/>
                    </a:cubicBezTo>
                    <a:cubicBezTo>
                      <a:pt x="494" y="561"/>
                      <a:pt x="494" y="561"/>
                      <a:pt x="494" y="561"/>
                    </a:cubicBezTo>
                    <a:cubicBezTo>
                      <a:pt x="498" y="561"/>
                      <a:pt x="501" y="564"/>
                      <a:pt x="501" y="568"/>
                    </a:cubicBezTo>
                    <a:cubicBezTo>
                      <a:pt x="501" y="589"/>
                      <a:pt x="501" y="589"/>
                      <a:pt x="501" y="589"/>
                    </a:cubicBezTo>
                    <a:cubicBezTo>
                      <a:pt x="501" y="593"/>
                      <a:pt x="498" y="597"/>
                      <a:pt x="494" y="597"/>
                    </a:cubicBezTo>
                    <a:cubicBezTo>
                      <a:pt x="344" y="597"/>
                      <a:pt x="344" y="597"/>
                      <a:pt x="344" y="597"/>
                    </a:cubicBezTo>
                    <a:moveTo>
                      <a:pt x="691" y="76"/>
                    </a:moveTo>
                    <a:cubicBezTo>
                      <a:pt x="649" y="116"/>
                      <a:pt x="543" y="145"/>
                      <a:pt x="419" y="145"/>
                    </a:cubicBezTo>
                    <a:cubicBezTo>
                      <a:pt x="294" y="145"/>
                      <a:pt x="188" y="116"/>
                      <a:pt x="147" y="76"/>
                    </a:cubicBezTo>
                    <a:cubicBezTo>
                      <a:pt x="147" y="76"/>
                      <a:pt x="147" y="76"/>
                      <a:pt x="147" y="76"/>
                    </a:cubicBezTo>
                    <a:cubicBezTo>
                      <a:pt x="109" y="100"/>
                      <a:pt x="76" y="129"/>
                      <a:pt x="50" y="161"/>
                    </a:cubicBezTo>
                    <a:cubicBezTo>
                      <a:pt x="97" y="181"/>
                      <a:pt x="132" y="239"/>
                      <a:pt x="132" y="309"/>
                    </a:cubicBezTo>
                    <a:cubicBezTo>
                      <a:pt x="132" y="394"/>
                      <a:pt x="143" y="463"/>
                      <a:pt x="78" y="463"/>
                    </a:cubicBezTo>
                    <a:cubicBezTo>
                      <a:pt x="56" y="463"/>
                      <a:pt x="27" y="455"/>
                      <a:pt x="0" y="440"/>
                    </a:cubicBezTo>
                    <a:cubicBezTo>
                      <a:pt x="52" y="584"/>
                      <a:pt x="220" y="689"/>
                      <a:pt x="419" y="689"/>
                    </a:cubicBezTo>
                    <a:cubicBezTo>
                      <a:pt x="618" y="689"/>
                      <a:pt x="786" y="584"/>
                      <a:pt x="838" y="440"/>
                    </a:cubicBezTo>
                    <a:cubicBezTo>
                      <a:pt x="810" y="455"/>
                      <a:pt x="782" y="463"/>
                      <a:pt x="760" y="463"/>
                    </a:cubicBezTo>
                    <a:cubicBezTo>
                      <a:pt x="695" y="463"/>
                      <a:pt x="705" y="394"/>
                      <a:pt x="705" y="309"/>
                    </a:cubicBezTo>
                    <a:cubicBezTo>
                      <a:pt x="705" y="239"/>
                      <a:pt x="740" y="181"/>
                      <a:pt x="788" y="161"/>
                    </a:cubicBezTo>
                    <a:cubicBezTo>
                      <a:pt x="762" y="129"/>
                      <a:pt x="729" y="100"/>
                      <a:pt x="691" y="76"/>
                    </a:cubicBezTo>
                    <a:cubicBezTo>
                      <a:pt x="691" y="76"/>
                      <a:pt x="691" y="76"/>
                      <a:pt x="691" y="76"/>
                    </a:cubicBezTo>
                    <a:moveTo>
                      <a:pt x="419" y="0"/>
                    </a:moveTo>
                    <a:cubicBezTo>
                      <a:pt x="324" y="0"/>
                      <a:pt x="237" y="24"/>
                      <a:pt x="166" y="64"/>
                    </a:cubicBezTo>
                    <a:cubicBezTo>
                      <a:pt x="201" y="94"/>
                      <a:pt x="291" y="124"/>
                      <a:pt x="419" y="124"/>
                    </a:cubicBezTo>
                    <a:cubicBezTo>
                      <a:pt x="547" y="124"/>
                      <a:pt x="637" y="94"/>
                      <a:pt x="672" y="64"/>
                    </a:cubicBezTo>
                    <a:cubicBezTo>
                      <a:pt x="601" y="24"/>
                      <a:pt x="513" y="0"/>
                      <a:pt x="419" y="0"/>
                    </a:cubicBezTo>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69" name="Google Shape;1069;p28"/>
              <p:cNvSpPr/>
              <p:nvPr/>
            </p:nvSpPr>
            <p:spPr>
              <a:xfrm>
                <a:off x="3288050" y="1383075"/>
                <a:ext cx="215900" cy="406400"/>
              </a:xfrm>
              <a:custGeom>
                <a:avLst/>
                <a:gdLst/>
                <a:ahLst/>
                <a:cxnLst/>
                <a:rect l="l" t="t" r="r" b="b"/>
                <a:pathLst>
                  <a:path w="160" h="302" extrusionOk="0">
                    <a:moveTo>
                      <a:pt x="67" y="0"/>
                    </a:moveTo>
                    <a:cubicBezTo>
                      <a:pt x="24" y="53"/>
                      <a:pt x="0" y="116"/>
                      <a:pt x="0" y="184"/>
                    </a:cubicBezTo>
                    <a:cubicBezTo>
                      <a:pt x="0" y="217"/>
                      <a:pt x="6" y="249"/>
                      <a:pt x="17" y="279"/>
                    </a:cubicBezTo>
                    <a:cubicBezTo>
                      <a:pt x="44" y="294"/>
                      <a:pt x="73" y="302"/>
                      <a:pt x="95" y="302"/>
                    </a:cubicBezTo>
                    <a:cubicBezTo>
                      <a:pt x="160" y="302"/>
                      <a:pt x="149" y="233"/>
                      <a:pt x="149" y="148"/>
                    </a:cubicBezTo>
                    <a:cubicBezTo>
                      <a:pt x="149" y="78"/>
                      <a:pt x="114" y="20"/>
                      <a:pt x="67" y="0"/>
                    </a:cubicBezTo>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70" name="Google Shape;1070;p28"/>
              <p:cNvSpPr/>
              <p:nvPr/>
            </p:nvSpPr>
            <p:spPr>
              <a:xfrm>
                <a:off x="4245313" y="1383075"/>
                <a:ext cx="215900" cy="406400"/>
              </a:xfrm>
              <a:custGeom>
                <a:avLst/>
                <a:gdLst/>
                <a:ahLst/>
                <a:cxnLst/>
                <a:rect l="l" t="t" r="r" b="b"/>
                <a:pathLst>
                  <a:path w="160" h="302" extrusionOk="0">
                    <a:moveTo>
                      <a:pt x="93" y="0"/>
                    </a:moveTo>
                    <a:cubicBezTo>
                      <a:pt x="45" y="20"/>
                      <a:pt x="10" y="78"/>
                      <a:pt x="10" y="148"/>
                    </a:cubicBezTo>
                    <a:cubicBezTo>
                      <a:pt x="10" y="233"/>
                      <a:pt x="0" y="302"/>
                      <a:pt x="65" y="302"/>
                    </a:cubicBezTo>
                    <a:cubicBezTo>
                      <a:pt x="87" y="302"/>
                      <a:pt x="115" y="294"/>
                      <a:pt x="143" y="279"/>
                    </a:cubicBezTo>
                    <a:cubicBezTo>
                      <a:pt x="154" y="249"/>
                      <a:pt x="160" y="217"/>
                      <a:pt x="160" y="184"/>
                    </a:cubicBezTo>
                    <a:cubicBezTo>
                      <a:pt x="160" y="116"/>
                      <a:pt x="135" y="53"/>
                      <a:pt x="93" y="0"/>
                    </a:cubicBezTo>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71" name="Google Shape;1071;p28"/>
              <p:cNvSpPr/>
              <p:nvPr/>
            </p:nvSpPr>
            <p:spPr>
              <a:xfrm>
                <a:off x="3394413" y="1435463"/>
                <a:ext cx="960300" cy="374700"/>
              </a:xfrm>
              <a:prstGeom prst="ellipse">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72" name="Google Shape;1072;p28"/>
              <p:cNvSpPr/>
              <p:nvPr/>
            </p:nvSpPr>
            <p:spPr>
              <a:xfrm>
                <a:off x="3584913" y="1533888"/>
                <a:ext cx="111000" cy="160200"/>
              </a:xfrm>
              <a:prstGeom prst="ellipse">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73" name="Google Shape;1073;p28"/>
              <p:cNvSpPr/>
              <p:nvPr/>
            </p:nvSpPr>
            <p:spPr>
              <a:xfrm>
                <a:off x="4051638" y="1533888"/>
                <a:ext cx="112800" cy="160200"/>
              </a:xfrm>
              <a:prstGeom prst="ellipse">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74" name="Google Shape;1074;p28"/>
              <p:cNvSpPr/>
              <p:nvPr/>
            </p:nvSpPr>
            <p:spPr>
              <a:xfrm>
                <a:off x="3508713" y="1251314"/>
                <a:ext cx="731838" cy="109538"/>
              </a:xfrm>
              <a:custGeom>
                <a:avLst/>
                <a:gdLst/>
                <a:ahLst/>
                <a:cxnLst/>
                <a:rect l="l" t="t" r="r" b="b"/>
                <a:pathLst>
                  <a:path w="544" h="81" extrusionOk="0">
                    <a:moveTo>
                      <a:pt x="525" y="0"/>
                    </a:moveTo>
                    <a:cubicBezTo>
                      <a:pt x="490" y="30"/>
                      <a:pt x="400" y="60"/>
                      <a:pt x="272" y="60"/>
                    </a:cubicBezTo>
                    <a:cubicBezTo>
                      <a:pt x="144" y="60"/>
                      <a:pt x="54" y="30"/>
                      <a:pt x="19" y="0"/>
                    </a:cubicBezTo>
                    <a:cubicBezTo>
                      <a:pt x="19" y="0"/>
                      <a:pt x="19" y="0"/>
                      <a:pt x="19" y="0"/>
                    </a:cubicBezTo>
                    <a:cubicBezTo>
                      <a:pt x="12" y="4"/>
                      <a:pt x="6" y="8"/>
                      <a:pt x="0" y="12"/>
                    </a:cubicBezTo>
                    <a:cubicBezTo>
                      <a:pt x="41" y="52"/>
                      <a:pt x="147" y="81"/>
                      <a:pt x="272" y="81"/>
                    </a:cubicBezTo>
                    <a:cubicBezTo>
                      <a:pt x="396" y="81"/>
                      <a:pt x="502" y="52"/>
                      <a:pt x="544" y="12"/>
                    </a:cubicBezTo>
                    <a:cubicBezTo>
                      <a:pt x="538" y="8"/>
                      <a:pt x="531" y="4"/>
                      <a:pt x="525" y="0"/>
                    </a:cubicBezTo>
                    <a:cubicBezTo>
                      <a:pt x="525" y="0"/>
                      <a:pt x="525" y="0"/>
                      <a:pt x="525" y="0"/>
                    </a:cubicBezTo>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75" name="Google Shape;1075;p28"/>
              <p:cNvSpPr/>
              <p:nvPr/>
            </p:nvSpPr>
            <p:spPr>
              <a:xfrm>
                <a:off x="3762713" y="1921239"/>
                <a:ext cx="222250" cy="47625"/>
              </a:xfrm>
              <a:custGeom>
                <a:avLst/>
                <a:gdLst/>
                <a:ahLst/>
                <a:cxnLst/>
                <a:rect l="l" t="t" r="r" b="b"/>
                <a:pathLst>
                  <a:path w="165" h="36" extrusionOk="0">
                    <a:moveTo>
                      <a:pt x="158" y="0"/>
                    </a:moveTo>
                    <a:cubicBezTo>
                      <a:pt x="8" y="0"/>
                      <a:pt x="8" y="0"/>
                      <a:pt x="8" y="0"/>
                    </a:cubicBezTo>
                    <a:cubicBezTo>
                      <a:pt x="4" y="0"/>
                      <a:pt x="0" y="3"/>
                      <a:pt x="0" y="7"/>
                    </a:cubicBezTo>
                    <a:cubicBezTo>
                      <a:pt x="0" y="28"/>
                      <a:pt x="0" y="28"/>
                      <a:pt x="0" y="28"/>
                    </a:cubicBezTo>
                    <a:cubicBezTo>
                      <a:pt x="0" y="32"/>
                      <a:pt x="4" y="36"/>
                      <a:pt x="8" y="36"/>
                    </a:cubicBezTo>
                    <a:cubicBezTo>
                      <a:pt x="158" y="36"/>
                      <a:pt x="158" y="36"/>
                      <a:pt x="158" y="36"/>
                    </a:cubicBezTo>
                    <a:cubicBezTo>
                      <a:pt x="162" y="36"/>
                      <a:pt x="165" y="32"/>
                      <a:pt x="165" y="28"/>
                    </a:cubicBezTo>
                    <a:cubicBezTo>
                      <a:pt x="165" y="7"/>
                      <a:pt x="165" y="7"/>
                      <a:pt x="165" y="7"/>
                    </a:cubicBezTo>
                    <a:cubicBezTo>
                      <a:pt x="165" y="3"/>
                      <a:pt x="162" y="0"/>
                      <a:pt x="158" y="0"/>
                    </a:cubicBezTo>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1076" name="Google Shape;1076;p28"/>
              <p:cNvGrpSpPr/>
              <p:nvPr/>
            </p:nvGrpSpPr>
            <p:grpSpPr>
              <a:xfrm>
                <a:off x="2898962" y="3006449"/>
                <a:ext cx="1858506" cy="1602129"/>
                <a:chOff x="5746112" y="3052999"/>
                <a:chExt cx="1858506" cy="1602129"/>
              </a:xfrm>
            </p:grpSpPr>
            <p:sp>
              <p:nvSpPr>
                <p:cNvPr id="1077" name="Google Shape;1077;p28"/>
                <p:cNvSpPr/>
                <p:nvPr/>
              </p:nvSpPr>
              <p:spPr>
                <a:xfrm>
                  <a:off x="6165409" y="3373142"/>
                  <a:ext cx="296058" cy="713946"/>
                </a:xfrm>
                <a:custGeom>
                  <a:avLst/>
                  <a:gdLst/>
                  <a:ahLst/>
                  <a:cxnLst/>
                  <a:rect l="l" t="t" r="r" b="b"/>
                  <a:pathLst>
                    <a:path w="209" h="504" extrusionOk="0">
                      <a:moveTo>
                        <a:pt x="128" y="504"/>
                      </a:moveTo>
                      <a:lnTo>
                        <a:pt x="0" y="482"/>
                      </a:lnTo>
                      <a:lnTo>
                        <a:pt x="80" y="0"/>
                      </a:lnTo>
                      <a:lnTo>
                        <a:pt x="209" y="22"/>
                      </a:lnTo>
                      <a:lnTo>
                        <a:pt x="128" y="504"/>
                      </a:ln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78" name="Google Shape;1078;p28"/>
                <p:cNvSpPr/>
                <p:nvPr/>
              </p:nvSpPr>
              <p:spPr>
                <a:xfrm>
                  <a:off x="5746112" y="4421396"/>
                  <a:ext cx="658693" cy="233733"/>
                </a:xfrm>
                <a:custGeom>
                  <a:avLst/>
                  <a:gdLst/>
                  <a:ahLst/>
                  <a:cxnLst/>
                  <a:rect l="l" t="t" r="r" b="b"/>
                  <a:pathLst>
                    <a:path w="300" h="107" extrusionOk="0">
                      <a:moveTo>
                        <a:pt x="300" y="76"/>
                      </a:moveTo>
                      <a:cubicBezTo>
                        <a:pt x="85" y="0"/>
                        <a:pt x="85" y="0"/>
                        <a:pt x="85" y="0"/>
                      </a:cubicBezTo>
                      <a:cubicBezTo>
                        <a:pt x="24" y="28"/>
                        <a:pt x="0" y="107"/>
                        <a:pt x="0" y="107"/>
                      </a:cubicBezTo>
                      <a:cubicBezTo>
                        <a:pt x="300" y="107"/>
                        <a:pt x="300" y="107"/>
                        <a:pt x="300" y="107"/>
                      </a:cubicBezTo>
                      <a:lnTo>
                        <a:pt x="300" y="76"/>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79" name="Google Shape;1079;p28"/>
                <p:cNvSpPr/>
                <p:nvPr/>
              </p:nvSpPr>
              <p:spPr>
                <a:xfrm>
                  <a:off x="5933095" y="3723031"/>
                  <a:ext cx="471709" cy="864102"/>
                </a:xfrm>
                <a:custGeom>
                  <a:avLst/>
                  <a:gdLst/>
                  <a:ahLst/>
                  <a:cxnLst/>
                  <a:rect l="l" t="t" r="r" b="b"/>
                  <a:pathLst>
                    <a:path w="333" h="610" extrusionOk="0">
                      <a:moveTo>
                        <a:pt x="0" y="493"/>
                      </a:moveTo>
                      <a:lnTo>
                        <a:pt x="164" y="0"/>
                      </a:lnTo>
                      <a:lnTo>
                        <a:pt x="254" y="122"/>
                      </a:lnTo>
                      <a:lnTo>
                        <a:pt x="333" y="175"/>
                      </a:lnTo>
                      <a:lnTo>
                        <a:pt x="333" y="610"/>
                      </a:lnTo>
                      <a:lnTo>
                        <a:pt x="0" y="493"/>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80" name="Google Shape;1080;p28"/>
                <p:cNvSpPr/>
                <p:nvPr/>
              </p:nvSpPr>
              <p:spPr>
                <a:xfrm>
                  <a:off x="5933095" y="4401564"/>
                  <a:ext cx="471709" cy="185570"/>
                </a:xfrm>
                <a:custGeom>
                  <a:avLst/>
                  <a:gdLst/>
                  <a:ahLst/>
                  <a:cxnLst/>
                  <a:rect l="l" t="t" r="r" b="b"/>
                  <a:pathLst>
                    <a:path w="333" h="131" extrusionOk="0">
                      <a:moveTo>
                        <a:pt x="0" y="14"/>
                      </a:moveTo>
                      <a:lnTo>
                        <a:pt x="333" y="131"/>
                      </a:lnTo>
                      <a:lnTo>
                        <a:pt x="333" y="114"/>
                      </a:lnTo>
                      <a:lnTo>
                        <a:pt x="6" y="0"/>
                      </a:lnTo>
                      <a:lnTo>
                        <a:pt x="0" y="14"/>
                      </a:ln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81" name="Google Shape;1081;p28"/>
                <p:cNvSpPr/>
                <p:nvPr/>
              </p:nvSpPr>
              <p:spPr>
                <a:xfrm>
                  <a:off x="5978425" y="3723031"/>
                  <a:ext cx="267727" cy="566623"/>
                </a:xfrm>
                <a:custGeom>
                  <a:avLst/>
                  <a:gdLst/>
                  <a:ahLst/>
                  <a:cxnLst/>
                  <a:rect l="l" t="t" r="r" b="b"/>
                  <a:pathLst>
                    <a:path w="122" h="258" extrusionOk="0">
                      <a:moveTo>
                        <a:pt x="111" y="75"/>
                      </a:moveTo>
                      <a:cubicBezTo>
                        <a:pt x="85" y="0"/>
                        <a:pt x="85" y="0"/>
                        <a:pt x="85" y="0"/>
                      </a:cubicBezTo>
                      <a:cubicBezTo>
                        <a:pt x="0" y="258"/>
                        <a:pt x="0" y="258"/>
                        <a:pt x="0" y="258"/>
                      </a:cubicBezTo>
                      <a:cubicBezTo>
                        <a:pt x="61" y="248"/>
                        <a:pt x="122" y="133"/>
                        <a:pt x="111" y="75"/>
                      </a:cubicBez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82" name="Google Shape;1082;p28"/>
                <p:cNvSpPr/>
                <p:nvPr/>
              </p:nvSpPr>
              <p:spPr>
                <a:xfrm>
                  <a:off x="6246152" y="3895852"/>
                  <a:ext cx="158653" cy="691281"/>
                </a:xfrm>
                <a:custGeom>
                  <a:avLst/>
                  <a:gdLst/>
                  <a:ahLst/>
                  <a:cxnLst/>
                  <a:rect l="l" t="t" r="r" b="b"/>
                  <a:pathLst>
                    <a:path w="112" h="488" extrusionOk="0">
                      <a:moveTo>
                        <a:pt x="112" y="488"/>
                      </a:moveTo>
                      <a:lnTo>
                        <a:pt x="112" y="53"/>
                      </a:lnTo>
                      <a:lnTo>
                        <a:pt x="33" y="0"/>
                      </a:lnTo>
                      <a:lnTo>
                        <a:pt x="0" y="450"/>
                      </a:lnTo>
                      <a:lnTo>
                        <a:pt x="112" y="488"/>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83" name="Google Shape;1083;p28"/>
                <p:cNvSpPr/>
                <p:nvPr/>
              </p:nvSpPr>
              <p:spPr>
                <a:xfrm>
                  <a:off x="6889263" y="3373142"/>
                  <a:ext cx="296058" cy="713946"/>
                </a:xfrm>
                <a:custGeom>
                  <a:avLst/>
                  <a:gdLst/>
                  <a:ahLst/>
                  <a:cxnLst/>
                  <a:rect l="l" t="t" r="r" b="b"/>
                  <a:pathLst>
                    <a:path w="209" h="504" extrusionOk="0">
                      <a:moveTo>
                        <a:pt x="82" y="504"/>
                      </a:moveTo>
                      <a:lnTo>
                        <a:pt x="209" y="482"/>
                      </a:lnTo>
                      <a:lnTo>
                        <a:pt x="129" y="0"/>
                      </a:lnTo>
                      <a:lnTo>
                        <a:pt x="0" y="22"/>
                      </a:lnTo>
                      <a:lnTo>
                        <a:pt x="82" y="504"/>
                      </a:ln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84" name="Google Shape;1084;p28"/>
                <p:cNvSpPr/>
                <p:nvPr/>
              </p:nvSpPr>
              <p:spPr>
                <a:xfrm>
                  <a:off x="6945924" y="4421396"/>
                  <a:ext cx="658693" cy="233733"/>
                </a:xfrm>
                <a:custGeom>
                  <a:avLst/>
                  <a:gdLst/>
                  <a:ahLst/>
                  <a:cxnLst/>
                  <a:rect l="l" t="t" r="r" b="b"/>
                  <a:pathLst>
                    <a:path w="300" h="107" extrusionOk="0">
                      <a:moveTo>
                        <a:pt x="0" y="76"/>
                      </a:moveTo>
                      <a:cubicBezTo>
                        <a:pt x="215" y="0"/>
                        <a:pt x="215" y="0"/>
                        <a:pt x="215" y="0"/>
                      </a:cubicBezTo>
                      <a:cubicBezTo>
                        <a:pt x="276" y="28"/>
                        <a:pt x="300" y="107"/>
                        <a:pt x="300" y="107"/>
                      </a:cubicBezTo>
                      <a:cubicBezTo>
                        <a:pt x="0" y="107"/>
                        <a:pt x="0" y="107"/>
                        <a:pt x="0" y="107"/>
                      </a:cubicBezTo>
                      <a:lnTo>
                        <a:pt x="0" y="76"/>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85" name="Google Shape;1085;p28"/>
                <p:cNvSpPr/>
                <p:nvPr/>
              </p:nvSpPr>
              <p:spPr>
                <a:xfrm>
                  <a:off x="6945924" y="3723031"/>
                  <a:ext cx="473126" cy="864102"/>
                </a:xfrm>
                <a:custGeom>
                  <a:avLst/>
                  <a:gdLst/>
                  <a:ahLst/>
                  <a:cxnLst/>
                  <a:rect l="l" t="t" r="r" b="b"/>
                  <a:pathLst>
                    <a:path w="334" h="610" extrusionOk="0">
                      <a:moveTo>
                        <a:pt x="334" y="493"/>
                      </a:moveTo>
                      <a:lnTo>
                        <a:pt x="169" y="0"/>
                      </a:lnTo>
                      <a:lnTo>
                        <a:pt x="80" y="122"/>
                      </a:lnTo>
                      <a:lnTo>
                        <a:pt x="0" y="175"/>
                      </a:lnTo>
                      <a:lnTo>
                        <a:pt x="0" y="610"/>
                      </a:lnTo>
                      <a:lnTo>
                        <a:pt x="334" y="493"/>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86" name="Google Shape;1086;p28"/>
                <p:cNvSpPr/>
                <p:nvPr/>
              </p:nvSpPr>
              <p:spPr>
                <a:xfrm>
                  <a:off x="6945924" y="4401564"/>
                  <a:ext cx="473126" cy="185570"/>
                </a:xfrm>
                <a:custGeom>
                  <a:avLst/>
                  <a:gdLst/>
                  <a:ahLst/>
                  <a:cxnLst/>
                  <a:rect l="l" t="t" r="r" b="b"/>
                  <a:pathLst>
                    <a:path w="334" h="131" extrusionOk="0">
                      <a:moveTo>
                        <a:pt x="334" y="14"/>
                      </a:moveTo>
                      <a:lnTo>
                        <a:pt x="0" y="131"/>
                      </a:lnTo>
                      <a:lnTo>
                        <a:pt x="0" y="114"/>
                      </a:lnTo>
                      <a:lnTo>
                        <a:pt x="327" y="0"/>
                      </a:lnTo>
                      <a:lnTo>
                        <a:pt x="334" y="14"/>
                      </a:ln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87" name="Google Shape;1087;p28"/>
                <p:cNvSpPr/>
                <p:nvPr/>
              </p:nvSpPr>
              <p:spPr>
                <a:xfrm>
                  <a:off x="7104577" y="3723031"/>
                  <a:ext cx="267727" cy="566623"/>
                </a:xfrm>
                <a:custGeom>
                  <a:avLst/>
                  <a:gdLst/>
                  <a:ahLst/>
                  <a:cxnLst/>
                  <a:rect l="l" t="t" r="r" b="b"/>
                  <a:pathLst>
                    <a:path w="122" h="258" extrusionOk="0">
                      <a:moveTo>
                        <a:pt x="11" y="75"/>
                      </a:moveTo>
                      <a:cubicBezTo>
                        <a:pt x="37" y="0"/>
                        <a:pt x="37" y="0"/>
                        <a:pt x="37" y="0"/>
                      </a:cubicBezTo>
                      <a:cubicBezTo>
                        <a:pt x="122" y="258"/>
                        <a:pt x="122" y="258"/>
                        <a:pt x="122" y="258"/>
                      </a:cubicBezTo>
                      <a:cubicBezTo>
                        <a:pt x="62" y="248"/>
                        <a:pt x="0" y="133"/>
                        <a:pt x="11" y="75"/>
                      </a:cubicBez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88" name="Google Shape;1088;p28"/>
                <p:cNvSpPr/>
                <p:nvPr/>
              </p:nvSpPr>
              <p:spPr>
                <a:xfrm>
                  <a:off x="6945924" y="3895852"/>
                  <a:ext cx="158653" cy="691281"/>
                </a:xfrm>
                <a:custGeom>
                  <a:avLst/>
                  <a:gdLst/>
                  <a:ahLst/>
                  <a:cxnLst/>
                  <a:rect l="l" t="t" r="r" b="b"/>
                  <a:pathLst>
                    <a:path w="112" h="488" extrusionOk="0">
                      <a:moveTo>
                        <a:pt x="0" y="488"/>
                      </a:moveTo>
                      <a:lnTo>
                        <a:pt x="0" y="53"/>
                      </a:lnTo>
                      <a:lnTo>
                        <a:pt x="80" y="0"/>
                      </a:lnTo>
                      <a:lnTo>
                        <a:pt x="112" y="450"/>
                      </a:lnTo>
                      <a:lnTo>
                        <a:pt x="0" y="488"/>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89" name="Google Shape;1089;p28"/>
                <p:cNvSpPr/>
                <p:nvPr/>
              </p:nvSpPr>
              <p:spPr>
                <a:xfrm>
                  <a:off x="6118663" y="3052999"/>
                  <a:ext cx="1086490" cy="526960"/>
                </a:xfrm>
                <a:custGeom>
                  <a:avLst/>
                  <a:gdLst/>
                  <a:ahLst/>
                  <a:cxnLst/>
                  <a:rect l="l" t="t" r="r" b="b"/>
                  <a:pathLst>
                    <a:path w="495" h="240" extrusionOk="0">
                      <a:moveTo>
                        <a:pt x="495" y="51"/>
                      </a:moveTo>
                      <a:cubicBezTo>
                        <a:pt x="495" y="72"/>
                        <a:pt x="495" y="72"/>
                        <a:pt x="495" y="72"/>
                      </a:cubicBezTo>
                      <a:cubicBezTo>
                        <a:pt x="495" y="87"/>
                        <a:pt x="489" y="100"/>
                        <a:pt x="478" y="110"/>
                      </a:cubicBezTo>
                      <a:cubicBezTo>
                        <a:pt x="367" y="212"/>
                        <a:pt x="367" y="212"/>
                        <a:pt x="367" y="212"/>
                      </a:cubicBezTo>
                      <a:cubicBezTo>
                        <a:pt x="359" y="220"/>
                        <a:pt x="349" y="226"/>
                        <a:pt x="339" y="231"/>
                      </a:cubicBezTo>
                      <a:cubicBezTo>
                        <a:pt x="325" y="237"/>
                        <a:pt x="311" y="240"/>
                        <a:pt x="296" y="240"/>
                      </a:cubicBezTo>
                      <a:cubicBezTo>
                        <a:pt x="199" y="240"/>
                        <a:pt x="199" y="240"/>
                        <a:pt x="199" y="240"/>
                      </a:cubicBezTo>
                      <a:cubicBezTo>
                        <a:pt x="184" y="240"/>
                        <a:pt x="169" y="237"/>
                        <a:pt x="156" y="231"/>
                      </a:cubicBezTo>
                      <a:cubicBezTo>
                        <a:pt x="146" y="226"/>
                        <a:pt x="136" y="220"/>
                        <a:pt x="128" y="212"/>
                      </a:cubicBezTo>
                      <a:cubicBezTo>
                        <a:pt x="17" y="110"/>
                        <a:pt x="17" y="110"/>
                        <a:pt x="17" y="110"/>
                      </a:cubicBezTo>
                      <a:cubicBezTo>
                        <a:pt x="6" y="100"/>
                        <a:pt x="0" y="87"/>
                        <a:pt x="0" y="72"/>
                      </a:cubicBezTo>
                      <a:cubicBezTo>
                        <a:pt x="0" y="51"/>
                        <a:pt x="0" y="51"/>
                        <a:pt x="0" y="51"/>
                      </a:cubicBezTo>
                      <a:cubicBezTo>
                        <a:pt x="0" y="23"/>
                        <a:pt x="23" y="0"/>
                        <a:pt x="51" y="0"/>
                      </a:cubicBezTo>
                      <a:cubicBezTo>
                        <a:pt x="444" y="0"/>
                        <a:pt x="444" y="0"/>
                        <a:pt x="444" y="0"/>
                      </a:cubicBezTo>
                      <a:cubicBezTo>
                        <a:pt x="472" y="0"/>
                        <a:pt x="495" y="23"/>
                        <a:pt x="495" y="51"/>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90" name="Google Shape;1090;p28"/>
                <p:cNvSpPr/>
                <p:nvPr/>
              </p:nvSpPr>
              <p:spPr>
                <a:xfrm>
                  <a:off x="6118663" y="3052999"/>
                  <a:ext cx="1086490" cy="114742"/>
                </a:xfrm>
                <a:custGeom>
                  <a:avLst/>
                  <a:gdLst/>
                  <a:ahLst/>
                  <a:cxnLst/>
                  <a:rect l="l" t="t" r="r" b="b"/>
                  <a:pathLst>
                    <a:path w="495" h="52" extrusionOk="0">
                      <a:moveTo>
                        <a:pt x="495" y="52"/>
                      </a:moveTo>
                      <a:cubicBezTo>
                        <a:pt x="495" y="51"/>
                        <a:pt x="495" y="51"/>
                        <a:pt x="495" y="51"/>
                      </a:cubicBezTo>
                      <a:cubicBezTo>
                        <a:pt x="495" y="23"/>
                        <a:pt x="472" y="0"/>
                        <a:pt x="444" y="0"/>
                      </a:cubicBezTo>
                      <a:cubicBezTo>
                        <a:pt x="51" y="0"/>
                        <a:pt x="51" y="0"/>
                        <a:pt x="51" y="0"/>
                      </a:cubicBezTo>
                      <a:cubicBezTo>
                        <a:pt x="23" y="0"/>
                        <a:pt x="0" y="23"/>
                        <a:pt x="0" y="51"/>
                      </a:cubicBezTo>
                      <a:cubicBezTo>
                        <a:pt x="0" y="52"/>
                        <a:pt x="0" y="52"/>
                        <a:pt x="0" y="52"/>
                      </a:cubicBezTo>
                      <a:lnTo>
                        <a:pt x="495" y="52"/>
                      </a:ln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91" name="Google Shape;1091;p28"/>
                <p:cNvSpPr/>
                <p:nvPr/>
              </p:nvSpPr>
              <p:spPr>
                <a:xfrm>
                  <a:off x="6461467" y="3299480"/>
                  <a:ext cx="402298" cy="280479"/>
                </a:xfrm>
                <a:custGeom>
                  <a:avLst/>
                  <a:gdLst/>
                  <a:ahLst/>
                  <a:cxnLst/>
                  <a:rect l="l" t="t" r="r" b="b"/>
                  <a:pathLst>
                    <a:path w="183" h="128" extrusionOk="0">
                      <a:moveTo>
                        <a:pt x="183" y="119"/>
                      </a:moveTo>
                      <a:cubicBezTo>
                        <a:pt x="169" y="125"/>
                        <a:pt x="155" y="128"/>
                        <a:pt x="140" y="128"/>
                      </a:cubicBezTo>
                      <a:cubicBezTo>
                        <a:pt x="43" y="128"/>
                        <a:pt x="43" y="128"/>
                        <a:pt x="43" y="128"/>
                      </a:cubicBezTo>
                      <a:cubicBezTo>
                        <a:pt x="28" y="128"/>
                        <a:pt x="13" y="125"/>
                        <a:pt x="0" y="119"/>
                      </a:cubicBezTo>
                      <a:cubicBezTo>
                        <a:pt x="24" y="25"/>
                        <a:pt x="24" y="25"/>
                        <a:pt x="24" y="25"/>
                      </a:cubicBezTo>
                      <a:cubicBezTo>
                        <a:pt x="28" y="11"/>
                        <a:pt x="41" y="0"/>
                        <a:pt x="56" y="0"/>
                      </a:cubicBezTo>
                      <a:cubicBezTo>
                        <a:pt x="127" y="0"/>
                        <a:pt x="127" y="0"/>
                        <a:pt x="127" y="0"/>
                      </a:cubicBezTo>
                      <a:cubicBezTo>
                        <a:pt x="142" y="0"/>
                        <a:pt x="155" y="11"/>
                        <a:pt x="159" y="25"/>
                      </a:cubicBezTo>
                      <a:lnTo>
                        <a:pt x="183" y="119"/>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092" name="Google Shape;1092;p28"/>
              <p:cNvGrpSpPr/>
              <p:nvPr/>
            </p:nvGrpSpPr>
            <p:grpSpPr>
              <a:xfrm>
                <a:off x="3176275" y="2079946"/>
                <a:ext cx="1303874" cy="927100"/>
                <a:chOff x="3157350" y="2079946"/>
                <a:chExt cx="1303874" cy="927100"/>
              </a:xfrm>
            </p:grpSpPr>
            <p:sp>
              <p:nvSpPr>
                <p:cNvPr id="1093" name="Google Shape;1093;p28"/>
                <p:cNvSpPr/>
                <p:nvPr/>
              </p:nvSpPr>
              <p:spPr>
                <a:xfrm>
                  <a:off x="3447845" y="2785577"/>
                  <a:ext cx="721924" cy="221469"/>
                </a:xfrm>
                <a:custGeom>
                  <a:avLst/>
                  <a:gdLst/>
                  <a:ahLst/>
                  <a:cxnLst/>
                  <a:rect l="l" t="t" r="r" b="b"/>
                  <a:pathLst>
                    <a:path w="753" h="231" extrusionOk="0">
                      <a:moveTo>
                        <a:pt x="753" y="0"/>
                      </a:moveTo>
                      <a:lnTo>
                        <a:pt x="0" y="0"/>
                      </a:lnTo>
                      <a:lnTo>
                        <a:pt x="62" y="231"/>
                      </a:lnTo>
                      <a:lnTo>
                        <a:pt x="691" y="231"/>
                      </a:lnTo>
                      <a:lnTo>
                        <a:pt x="753"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94" name="Google Shape;1094;p28"/>
                <p:cNvSpPr/>
                <p:nvPr/>
              </p:nvSpPr>
              <p:spPr>
                <a:xfrm>
                  <a:off x="3157350" y="2079946"/>
                  <a:ext cx="415131" cy="347063"/>
                </a:xfrm>
                <a:custGeom>
                  <a:avLst/>
                  <a:gdLst/>
                  <a:ahLst/>
                  <a:cxnLst/>
                  <a:rect l="l" t="t" r="r" b="b"/>
                  <a:pathLst>
                    <a:path w="280" h="234" extrusionOk="0">
                      <a:moveTo>
                        <a:pt x="280" y="0"/>
                      </a:moveTo>
                      <a:cubicBezTo>
                        <a:pt x="69" y="0"/>
                        <a:pt x="69" y="0"/>
                        <a:pt x="69" y="0"/>
                      </a:cubicBezTo>
                      <a:cubicBezTo>
                        <a:pt x="28" y="0"/>
                        <a:pt x="0" y="42"/>
                        <a:pt x="16" y="80"/>
                      </a:cubicBezTo>
                      <a:cubicBezTo>
                        <a:pt x="44" y="145"/>
                        <a:pt x="93" y="226"/>
                        <a:pt x="169" y="234"/>
                      </a:cubicBezTo>
                      <a:lnTo>
                        <a:pt x="280"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95" name="Google Shape;1095;p28"/>
                <p:cNvSpPr/>
                <p:nvPr/>
              </p:nvSpPr>
              <p:spPr>
                <a:xfrm>
                  <a:off x="4045135" y="2079946"/>
                  <a:ext cx="416089" cy="347063"/>
                </a:xfrm>
                <a:custGeom>
                  <a:avLst/>
                  <a:gdLst/>
                  <a:ahLst/>
                  <a:cxnLst/>
                  <a:rect l="l" t="t" r="r" b="b"/>
                  <a:pathLst>
                    <a:path w="280" h="234" extrusionOk="0">
                      <a:moveTo>
                        <a:pt x="0" y="0"/>
                      </a:moveTo>
                      <a:cubicBezTo>
                        <a:pt x="210" y="0"/>
                        <a:pt x="210" y="0"/>
                        <a:pt x="210" y="0"/>
                      </a:cubicBezTo>
                      <a:cubicBezTo>
                        <a:pt x="252" y="0"/>
                        <a:pt x="280" y="42"/>
                        <a:pt x="263" y="80"/>
                      </a:cubicBezTo>
                      <a:cubicBezTo>
                        <a:pt x="236" y="145"/>
                        <a:pt x="187" y="226"/>
                        <a:pt x="111" y="234"/>
                      </a:cubicBezTo>
                      <a:lnTo>
                        <a:pt x="0"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96" name="Google Shape;1096;p28"/>
                <p:cNvSpPr/>
                <p:nvPr/>
              </p:nvSpPr>
              <p:spPr>
                <a:xfrm>
                  <a:off x="3338550" y="2079946"/>
                  <a:ext cx="941474" cy="808217"/>
                </a:xfrm>
                <a:custGeom>
                  <a:avLst/>
                  <a:gdLst/>
                  <a:ahLst/>
                  <a:cxnLst/>
                  <a:rect l="l" t="t" r="r" b="b"/>
                  <a:pathLst>
                    <a:path w="634" h="544" extrusionOk="0">
                      <a:moveTo>
                        <a:pt x="634" y="125"/>
                      </a:moveTo>
                      <a:cubicBezTo>
                        <a:pt x="634" y="375"/>
                        <a:pt x="634" y="375"/>
                        <a:pt x="634" y="375"/>
                      </a:cubicBezTo>
                      <a:cubicBezTo>
                        <a:pt x="634" y="411"/>
                        <a:pt x="620" y="474"/>
                        <a:pt x="598" y="526"/>
                      </a:cubicBezTo>
                      <a:cubicBezTo>
                        <a:pt x="593" y="537"/>
                        <a:pt x="583" y="544"/>
                        <a:pt x="571" y="544"/>
                      </a:cubicBezTo>
                      <a:cubicBezTo>
                        <a:pt x="500" y="544"/>
                        <a:pt x="500" y="544"/>
                        <a:pt x="500" y="544"/>
                      </a:cubicBezTo>
                      <a:cubicBezTo>
                        <a:pt x="481" y="544"/>
                        <a:pt x="463" y="536"/>
                        <a:pt x="450" y="523"/>
                      </a:cubicBezTo>
                      <a:cubicBezTo>
                        <a:pt x="448" y="521"/>
                        <a:pt x="448" y="521"/>
                        <a:pt x="448" y="521"/>
                      </a:cubicBezTo>
                      <a:cubicBezTo>
                        <a:pt x="435" y="508"/>
                        <a:pt x="417" y="500"/>
                        <a:pt x="398" y="500"/>
                      </a:cubicBezTo>
                      <a:cubicBezTo>
                        <a:pt x="236" y="500"/>
                        <a:pt x="236" y="500"/>
                        <a:pt x="236" y="500"/>
                      </a:cubicBezTo>
                      <a:cubicBezTo>
                        <a:pt x="217" y="500"/>
                        <a:pt x="199" y="508"/>
                        <a:pt x="186" y="521"/>
                      </a:cubicBezTo>
                      <a:cubicBezTo>
                        <a:pt x="184" y="523"/>
                        <a:pt x="184" y="523"/>
                        <a:pt x="184" y="523"/>
                      </a:cubicBezTo>
                      <a:cubicBezTo>
                        <a:pt x="171" y="536"/>
                        <a:pt x="152" y="544"/>
                        <a:pt x="134" y="544"/>
                      </a:cubicBezTo>
                      <a:cubicBezTo>
                        <a:pt x="62" y="544"/>
                        <a:pt x="62" y="544"/>
                        <a:pt x="62" y="544"/>
                      </a:cubicBezTo>
                      <a:cubicBezTo>
                        <a:pt x="51" y="544"/>
                        <a:pt x="41" y="537"/>
                        <a:pt x="36" y="526"/>
                      </a:cubicBezTo>
                      <a:cubicBezTo>
                        <a:pt x="14" y="474"/>
                        <a:pt x="0" y="411"/>
                        <a:pt x="0" y="375"/>
                      </a:cubicBezTo>
                      <a:cubicBezTo>
                        <a:pt x="0" y="125"/>
                        <a:pt x="0" y="125"/>
                        <a:pt x="0" y="125"/>
                      </a:cubicBezTo>
                      <a:cubicBezTo>
                        <a:pt x="0" y="56"/>
                        <a:pt x="50" y="0"/>
                        <a:pt x="113" y="0"/>
                      </a:cubicBezTo>
                      <a:cubicBezTo>
                        <a:pt x="521" y="0"/>
                        <a:pt x="521" y="0"/>
                        <a:pt x="521" y="0"/>
                      </a:cubicBezTo>
                      <a:cubicBezTo>
                        <a:pt x="583" y="0"/>
                        <a:pt x="634" y="56"/>
                        <a:pt x="634" y="125"/>
                      </a:cubicBez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97" name="Google Shape;1097;p28"/>
                <p:cNvSpPr/>
                <p:nvPr/>
              </p:nvSpPr>
              <p:spPr>
                <a:xfrm>
                  <a:off x="3338550" y="2579448"/>
                  <a:ext cx="941474" cy="148605"/>
                </a:xfrm>
                <a:custGeom>
                  <a:avLst/>
                  <a:gdLst/>
                  <a:ahLst/>
                  <a:cxnLst/>
                  <a:rect l="l" t="t" r="r" b="b"/>
                  <a:pathLst>
                    <a:path w="634" h="100" extrusionOk="0">
                      <a:moveTo>
                        <a:pt x="626" y="100"/>
                      </a:moveTo>
                      <a:cubicBezTo>
                        <a:pt x="631" y="77"/>
                        <a:pt x="634" y="55"/>
                        <a:pt x="634" y="39"/>
                      </a:cubicBezTo>
                      <a:cubicBezTo>
                        <a:pt x="634" y="0"/>
                        <a:pt x="634" y="0"/>
                        <a:pt x="634" y="0"/>
                      </a:cubicBezTo>
                      <a:cubicBezTo>
                        <a:pt x="0" y="0"/>
                        <a:pt x="0" y="0"/>
                        <a:pt x="0" y="0"/>
                      </a:cubicBezTo>
                      <a:cubicBezTo>
                        <a:pt x="0" y="39"/>
                        <a:pt x="0" y="39"/>
                        <a:pt x="0" y="39"/>
                      </a:cubicBezTo>
                      <a:cubicBezTo>
                        <a:pt x="0" y="55"/>
                        <a:pt x="2" y="77"/>
                        <a:pt x="8" y="100"/>
                      </a:cubicBezTo>
                      <a:cubicBezTo>
                        <a:pt x="626" y="100"/>
                        <a:pt x="626" y="100"/>
                        <a:pt x="626" y="100"/>
                      </a:cubicBezTo>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98" name="Google Shape;1098;p28"/>
                <p:cNvSpPr/>
                <p:nvPr/>
              </p:nvSpPr>
              <p:spPr>
                <a:xfrm>
                  <a:off x="3436341" y="2341681"/>
                  <a:ext cx="745893" cy="344188"/>
                </a:xfrm>
                <a:custGeom>
                  <a:avLst/>
                  <a:gdLst/>
                  <a:ahLst/>
                  <a:cxnLst/>
                  <a:rect l="l" t="t" r="r" b="b"/>
                  <a:pathLst>
                    <a:path w="502" h="232" extrusionOk="0">
                      <a:moveTo>
                        <a:pt x="30" y="205"/>
                      </a:moveTo>
                      <a:cubicBezTo>
                        <a:pt x="3" y="38"/>
                        <a:pt x="3" y="38"/>
                        <a:pt x="3" y="38"/>
                      </a:cubicBezTo>
                      <a:cubicBezTo>
                        <a:pt x="0" y="18"/>
                        <a:pt x="15" y="0"/>
                        <a:pt x="35" y="0"/>
                      </a:cubicBezTo>
                      <a:cubicBezTo>
                        <a:pt x="467" y="0"/>
                        <a:pt x="467" y="0"/>
                        <a:pt x="467" y="0"/>
                      </a:cubicBezTo>
                      <a:cubicBezTo>
                        <a:pt x="487" y="0"/>
                        <a:pt x="502" y="18"/>
                        <a:pt x="499" y="38"/>
                      </a:cubicBezTo>
                      <a:cubicBezTo>
                        <a:pt x="471" y="205"/>
                        <a:pt x="471" y="205"/>
                        <a:pt x="471" y="205"/>
                      </a:cubicBezTo>
                      <a:cubicBezTo>
                        <a:pt x="469" y="220"/>
                        <a:pt x="455" y="232"/>
                        <a:pt x="440" y="232"/>
                      </a:cubicBezTo>
                      <a:cubicBezTo>
                        <a:pt x="62" y="232"/>
                        <a:pt x="62" y="232"/>
                        <a:pt x="62" y="232"/>
                      </a:cubicBezTo>
                      <a:cubicBezTo>
                        <a:pt x="46" y="232"/>
                        <a:pt x="33" y="220"/>
                        <a:pt x="30" y="205"/>
                      </a:cubicBezTo>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99" name="Google Shape;1099;p28"/>
                <p:cNvSpPr/>
                <p:nvPr/>
              </p:nvSpPr>
              <p:spPr>
                <a:xfrm>
                  <a:off x="3471814" y="2374278"/>
                  <a:ext cx="674947" cy="278993"/>
                </a:xfrm>
                <a:custGeom>
                  <a:avLst/>
                  <a:gdLst/>
                  <a:ahLst/>
                  <a:cxnLst/>
                  <a:rect l="l" t="t" r="r" b="b"/>
                  <a:pathLst>
                    <a:path w="454" h="188" extrusionOk="0">
                      <a:moveTo>
                        <a:pt x="38" y="188"/>
                      </a:moveTo>
                      <a:cubicBezTo>
                        <a:pt x="33" y="188"/>
                        <a:pt x="29" y="184"/>
                        <a:pt x="28" y="179"/>
                      </a:cubicBezTo>
                      <a:cubicBezTo>
                        <a:pt x="1" y="12"/>
                        <a:pt x="1" y="12"/>
                        <a:pt x="1" y="12"/>
                      </a:cubicBezTo>
                      <a:cubicBezTo>
                        <a:pt x="0" y="8"/>
                        <a:pt x="2" y="5"/>
                        <a:pt x="3" y="4"/>
                      </a:cubicBezTo>
                      <a:cubicBezTo>
                        <a:pt x="4" y="3"/>
                        <a:pt x="7" y="0"/>
                        <a:pt x="11" y="0"/>
                      </a:cubicBezTo>
                      <a:cubicBezTo>
                        <a:pt x="443" y="0"/>
                        <a:pt x="443" y="0"/>
                        <a:pt x="443" y="0"/>
                      </a:cubicBezTo>
                      <a:cubicBezTo>
                        <a:pt x="447" y="0"/>
                        <a:pt x="450" y="3"/>
                        <a:pt x="451" y="4"/>
                      </a:cubicBezTo>
                      <a:cubicBezTo>
                        <a:pt x="452" y="5"/>
                        <a:pt x="454" y="8"/>
                        <a:pt x="453" y="12"/>
                      </a:cubicBezTo>
                      <a:cubicBezTo>
                        <a:pt x="426" y="179"/>
                        <a:pt x="426" y="179"/>
                        <a:pt x="426" y="179"/>
                      </a:cubicBezTo>
                      <a:cubicBezTo>
                        <a:pt x="425" y="184"/>
                        <a:pt x="421" y="188"/>
                        <a:pt x="416" y="188"/>
                      </a:cubicBezTo>
                      <a:cubicBezTo>
                        <a:pt x="38" y="188"/>
                        <a:pt x="38" y="188"/>
                        <a:pt x="38" y="188"/>
                      </a:cubicBezTo>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00" name="Google Shape;1100;p28"/>
                <p:cNvSpPr/>
                <p:nvPr/>
              </p:nvSpPr>
              <p:spPr>
                <a:xfrm>
                  <a:off x="3507287" y="2406876"/>
                  <a:ext cx="602082" cy="213799"/>
                </a:xfrm>
                <a:custGeom>
                  <a:avLst/>
                  <a:gdLst/>
                  <a:ahLst/>
                  <a:cxnLst/>
                  <a:rect l="l" t="t" r="r" b="b"/>
                  <a:pathLst>
                    <a:path w="628" h="223" extrusionOk="0">
                      <a:moveTo>
                        <a:pt x="628" y="0"/>
                      </a:moveTo>
                      <a:lnTo>
                        <a:pt x="0" y="0"/>
                      </a:lnTo>
                      <a:lnTo>
                        <a:pt x="37" y="223"/>
                      </a:lnTo>
                      <a:lnTo>
                        <a:pt x="592" y="223"/>
                      </a:lnTo>
                      <a:lnTo>
                        <a:pt x="628" y="0"/>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01" name="Google Shape;1101;p28"/>
                <p:cNvSpPr/>
                <p:nvPr/>
              </p:nvSpPr>
              <p:spPr>
                <a:xfrm>
                  <a:off x="3542760" y="2079946"/>
                  <a:ext cx="531137" cy="78616"/>
                </a:xfrm>
                <a:custGeom>
                  <a:avLst/>
                  <a:gdLst/>
                  <a:ahLst/>
                  <a:cxnLst/>
                  <a:rect l="l" t="t" r="r" b="b"/>
                  <a:pathLst>
                    <a:path w="357" h="53" extrusionOk="0">
                      <a:moveTo>
                        <a:pt x="357" y="0"/>
                      </a:moveTo>
                      <a:cubicBezTo>
                        <a:pt x="357" y="0"/>
                        <a:pt x="357" y="0"/>
                        <a:pt x="357" y="0"/>
                      </a:cubicBezTo>
                      <a:cubicBezTo>
                        <a:pt x="348" y="32"/>
                        <a:pt x="319" y="53"/>
                        <a:pt x="285" y="53"/>
                      </a:cubicBezTo>
                      <a:cubicBezTo>
                        <a:pt x="72" y="53"/>
                        <a:pt x="72" y="53"/>
                        <a:pt x="72" y="53"/>
                      </a:cubicBezTo>
                      <a:cubicBezTo>
                        <a:pt x="39" y="53"/>
                        <a:pt x="10" y="32"/>
                        <a:pt x="0" y="0"/>
                      </a:cubicBezTo>
                      <a:lnTo>
                        <a:pt x="357"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nvGrpSpPr>
            <p:cNvPr id="1102" name="Google Shape;1102;p28"/>
            <p:cNvGrpSpPr/>
            <p:nvPr/>
          </p:nvGrpSpPr>
          <p:grpSpPr>
            <a:xfrm>
              <a:off x="5478500" y="2107147"/>
              <a:ext cx="741900" cy="1121750"/>
              <a:chOff x="5478500" y="2107147"/>
              <a:chExt cx="741900" cy="1121750"/>
            </a:xfrm>
          </p:grpSpPr>
          <p:sp>
            <p:nvSpPr>
              <p:cNvPr id="1103" name="Google Shape;1103;p28"/>
              <p:cNvSpPr/>
              <p:nvPr/>
            </p:nvSpPr>
            <p:spPr>
              <a:xfrm>
                <a:off x="5791879" y="2820556"/>
                <a:ext cx="428521" cy="408341"/>
              </a:xfrm>
              <a:custGeom>
                <a:avLst/>
                <a:gdLst/>
                <a:ahLst/>
                <a:cxnLst/>
                <a:rect l="l" t="t" r="r" b="b"/>
                <a:pathLst>
                  <a:path w="233" h="222" extrusionOk="0">
                    <a:moveTo>
                      <a:pt x="191" y="132"/>
                    </a:moveTo>
                    <a:cubicBezTo>
                      <a:pt x="191" y="132"/>
                      <a:pt x="191" y="132"/>
                      <a:pt x="191" y="132"/>
                    </a:cubicBezTo>
                    <a:cubicBezTo>
                      <a:pt x="213" y="136"/>
                      <a:pt x="233" y="116"/>
                      <a:pt x="228" y="94"/>
                    </a:cubicBezTo>
                    <a:cubicBezTo>
                      <a:pt x="218" y="50"/>
                      <a:pt x="183" y="15"/>
                      <a:pt x="135" y="8"/>
                    </a:cubicBezTo>
                    <a:cubicBezTo>
                      <a:pt x="79" y="0"/>
                      <a:pt x="25" y="36"/>
                      <a:pt x="11" y="92"/>
                    </a:cubicBezTo>
                    <a:cubicBezTo>
                      <a:pt x="0" y="138"/>
                      <a:pt x="20" y="184"/>
                      <a:pt x="57" y="209"/>
                    </a:cubicBezTo>
                    <a:cubicBezTo>
                      <a:pt x="75" y="222"/>
                      <a:pt x="101" y="212"/>
                      <a:pt x="106" y="189"/>
                    </a:cubicBezTo>
                    <a:cubicBezTo>
                      <a:pt x="108" y="177"/>
                      <a:pt x="103" y="164"/>
                      <a:pt x="93" y="158"/>
                    </a:cubicBezTo>
                    <a:cubicBezTo>
                      <a:pt x="77" y="147"/>
                      <a:pt x="69" y="128"/>
                      <a:pt x="73" y="108"/>
                    </a:cubicBezTo>
                    <a:cubicBezTo>
                      <a:pt x="78" y="83"/>
                      <a:pt x="103" y="66"/>
                      <a:pt x="128" y="71"/>
                    </a:cubicBezTo>
                    <a:cubicBezTo>
                      <a:pt x="148" y="74"/>
                      <a:pt x="162" y="89"/>
                      <a:pt x="166" y="108"/>
                    </a:cubicBezTo>
                    <a:cubicBezTo>
                      <a:pt x="169" y="120"/>
                      <a:pt x="179" y="129"/>
                      <a:pt x="191" y="132"/>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04" name="Google Shape;1104;p28"/>
              <p:cNvSpPr/>
              <p:nvPr/>
            </p:nvSpPr>
            <p:spPr>
              <a:xfrm>
                <a:off x="5537852" y="2107147"/>
                <a:ext cx="512801" cy="400032"/>
              </a:xfrm>
              <a:custGeom>
                <a:avLst/>
                <a:gdLst/>
                <a:ahLst/>
                <a:cxnLst/>
                <a:rect l="l" t="t" r="r" b="b"/>
                <a:pathLst>
                  <a:path w="432" h="337" extrusionOk="0">
                    <a:moveTo>
                      <a:pt x="65" y="337"/>
                    </a:moveTo>
                    <a:lnTo>
                      <a:pt x="0" y="237"/>
                    </a:lnTo>
                    <a:lnTo>
                      <a:pt x="367" y="0"/>
                    </a:lnTo>
                    <a:lnTo>
                      <a:pt x="432" y="100"/>
                    </a:lnTo>
                    <a:lnTo>
                      <a:pt x="65" y="337"/>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05" name="Google Shape;1105;p28"/>
              <p:cNvSpPr/>
              <p:nvPr/>
            </p:nvSpPr>
            <p:spPr>
              <a:xfrm>
                <a:off x="5478500" y="2323188"/>
                <a:ext cx="549599" cy="624381"/>
              </a:xfrm>
              <a:custGeom>
                <a:avLst/>
                <a:gdLst/>
                <a:ahLst/>
                <a:cxnLst/>
                <a:rect l="l" t="t" r="r" b="b"/>
                <a:pathLst>
                  <a:path w="299" h="339" extrusionOk="0">
                    <a:moveTo>
                      <a:pt x="284" y="268"/>
                    </a:moveTo>
                    <a:cubicBezTo>
                      <a:pt x="185" y="332"/>
                      <a:pt x="185" y="332"/>
                      <a:pt x="185" y="332"/>
                    </a:cubicBezTo>
                    <a:cubicBezTo>
                      <a:pt x="173" y="339"/>
                      <a:pt x="158" y="336"/>
                      <a:pt x="151" y="324"/>
                    </a:cubicBezTo>
                    <a:cubicBezTo>
                      <a:pt x="134" y="298"/>
                      <a:pt x="134" y="298"/>
                      <a:pt x="134" y="298"/>
                    </a:cubicBezTo>
                    <a:cubicBezTo>
                      <a:pt x="127" y="287"/>
                      <a:pt x="127" y="287"/>
                      <a:pt x="127" y="287"/>
                    </a:cubicBezTo>
                    <a:cubicBezTo>
                      <a:pt x="19" y="117"/>
                      <a:pt x="19" y="117"/>
                      <a:pt x="19" y="117"/>
                    </a:cubicBezTo>
                    <a:cubicBezTo>
                      <a:pt x="0" y="87"/>
                      <a:pt x="8" y="47"/>
                      <a:pt x="38" y="28"/>
                    </a:cubicBezTo>
                    <a:cubicBezTo>
                      <a:pt x="79" y="7"/>
                      <a:pt x="79" y="7"/>
                      <a:pt x="79" y="7"/>
                    </a:cubicBezTo>
                    <a:cubicBezTo>
                      <a:pt x="92" y="0"/>
                      <a:pt x="109" y="4"/>
                      <a:pt x="118" y="16"/>
                    </a:cubicBezTo>
                    <a:cubicBezTo>
                      <a:pt x="260" y="200"/>
                      <a:pt x="260" y="200"/>
                      <a:pt x="260" y="200"/>
                    </a:cubicBezTo>
                    <a:cubicBezTo>
                      <a:pt x="268" y="209"/>
                      <a:pt x="268" y="209"/>
                      <a:pt x="268" y="209"/>
                    </a:cubicBezTo>
                    <a:cubicBezTo>
                      <a:pt x="288" y="231"/>
                      <a:pt x="288" y="231"/>
                      <a:pt x="288" y="231"/>
                    </a:cubicBezTo>
                    <a:cubicBezTo>
                      <a:pt x="299" y="242"/>
                      <a:pt x="296" y="260"/>
                      <a:pt x="284" y="268"/>
                    </a:cubicBez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06" name="Google Shape;1106;p28"/>
              <p:cNvSpPr/>
              <p:nvPr/>
            </p:nvSpPr>
            <p:spPr>
              <a:xfrm>
                <a:off x="5585334" y="2323188"/>
                <a:ext cx="442766" cy="531793"/>
              </a:xfrm>
              <a:custGeom>
                <a:avLst/>
                <a:gdLst/>
                <a:ahLst/>
                <a:cxnLst/>
                <a:rect l="l" t="t" r="r" b="b"/>
                <a:pathLst>
                  <a:path w="241" h="289" extrusionOk="0">
                    <a:moveTo>
                      <a:pt x="230" y="231"/>
                    </a:moveTo>
                    <a:cubicBezTo>
                      <a:pt x="210" y="209"/>
                      <a:pt x="210" y="209"/>
                      <a:pt x="210" y="209"/>
                    </a:cubicBezTo>
                    <a:cubicBezTo>
                      <a:pt x="202" y="200"/>
                      <a:pt x="202" y="200"/>
                      <a:pt x="202" y="200"/>
                    </a:cubicBezTo>
                    <a:cubicBezTo>
                      <a:pt x="60" y="16"/>
                      <a:pt x="60" y="16"/>
                      <a:pt x="60" y="16"/>
                    </a:cubicBezTo>
                    <a:cubicBezTo>
                      <a:pt x="51" y="4"/>
                      <a:pt x="34" y="0"/>
                      <a:pt x="21" y="7"/>
                    </a:cubicBezTo>
                    <a:cubicBezTo>
                      <a:pt x="0" y="18"/>
                      <a:pt x="0" y="18"/>
                      <a:pt x="0" y="18"/>
                    </a:cubicBezTo>
                    <a:cubicBezTo>
                      <a:pt x="29" y="58"/>
                      <a:pt x="134" y="207"/>
                      <a:pt x="193" y="289"/>
                    </a:cubicBezTo>
                    <a:cubicBezTo>
                      <a:pt x="226" y="268"/>
                      <a:pt x="226" y="268"/>
                      <a:pt x="226" y="268"/>
                    </a:cubicBezTo>
                    <a:cubicBezTo>
                      <a:pt x="238" y="260"/>
                      <a:pt x="241" y="242"/>
                      <a:pt x="230" y="231"/>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107" name="Google Shape;1107;p28"/>
            <p:cNvGrpSpPr/>
            <p:nvPr/>
          </p:nvGrpSpPr>
          <p:grpSpPr>
            <a:xfrm flipH="1">
              <a:off x="6936625" y="2107147"/>
              <a:ext cx="741900" cy="1121750"/>
              <a:chOff x="5478500" y="2107147"/>
              <a:chExt cx="741900" cy="1121750"/>
            </a:xfrm>
          </p:grpSpPr>
          <p:sp>
            <p:nvSpPr>
              <p:cNvPr id="1108" name="Google Shape;1108;p28"/>
              <p:cNvSpPr/>
              <p:nvPr/>
            </p:nvSpPr>
            <p:spPr>
              <a:xfrm>
                <a:off x="5791879" y="2820556"/>
                <a:ext cx="428521" cy="408341"/>
              </a:xfrm>
              <a:custGeom>
                <a:avLst/>
                <a:gdLst/>
                <a:ahLst/>
                <a:cxnLst/>
                <a:rect l="l" t="t" r="r" b="b"/>
                <a:pathLst>
                  <a:path w="233" h="222" extrusionOk="0">
                    <a:moveTo>
                      <a:pt x="191" y="132"/>
                    </a:moveTo>
                    <a:cubicBezTo>
                      <a:pt x="191" y="132"/>
                      <a:pt x="191" y="132"/>
                      <a:pt x="191" y="132"/>
                    </a:cubicBezTo>
                    <a:cubicBezTo>
                      <a:pt x="213" y="136"/>
                      <a:pt x="233" y="116"/>
                      <a:pt x="228" y="94"/>
                    </a:cubicBezTo>
                    <a:cubicBezTo>
                      <a:pt x="218" y="50"/>
                      <a:pt x="183" y="15"/>
                      <a:pt x="135" y="8"/>
                    </a:cubicBezTo>
                    <a:cubicBezTo>
                      <a:pt x="79" y="0"/>
                      <a:pt x="25" y="36"/>
                      <a:pt x="11" y="92"/>
                    </a:cubicBezTo>
                    <a:cubicBezTo>
                      <a:pt x="0" y="138"/>
                      <a:pt x="20" y="184"/>
                      <a:pt x="57" y="209"/>
                    </a:cubicBezTo>
                    <a:cubicBezTo>
                      <a:pt x="75" y="222"/>
                      <a:pt x="101" y="212"/>
                      <a:pt x="106" y="189"/>
                    </a:cubicBezTo>
                    <a:cubicBezTo>
                      <a:pt x="108" y="177"/>
                      <a:pt x="103" y="164"/>
                      <a:pt x="93" y="158"/>
                    </a:cubicBezTo>
                    <a:cubicBezTo>
                      <a:pt x="77" y="147"/>
                      <a:pt x="69" y="128"/>
                      <a:pt x="73" y="108"/>
                    </a:cubicBezTo>
                    <a:cubicBezTo>
                      <a:pt x="78" y="83"/>
                      <a:pt x="103" y="66"/>
                      <a:pt x="128" y="71"/>
                    </a:cubicBezTo>
                    <a:cubicBezTo>
                      <a:pt x="148" y="74"/>
                      <a:pt x="162" y="89"/>
                      <a:pt x="166" y="108"/>
                    </a:cubicBezTo>
                    <a:cubicBezTo>
                      <a:pt x="169" y="120"/>
                      <a:pt x="179" y="129"/>
                      <a:pt x="191" y="132"/>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09" name="Google Shape;1109;p28"/>
              <p:cNvSpPr/>
              <p:nvPr/>
            </p:nvSpPr>
            <p:spPr>
              <a:xfrm>
                <a:off x="5537852" y="2107147"/>
                <a:ext cx="512801" cy="400032"/>
              </a:xfrm>
              <a:custGeom>
                <a:avLst/>
                <a:gdLst/>
                <a:ahLst/>
                <a:cxnLst/>
                <a:rect l="l" t="t" r="r" b="b"/>
                <a:pathLst>
                  <a:path w="432" h="337" extrusionOk="0">
                    <a:moveTo>
                      <a:pt x="65" y="337"/>
                    </a:moveTo>
                    <a:lnTo>
                      <a:pt x="0" y="237"/>
                    </a:lnTo>
                    <a:lnTo>
                      <a:pt x="367" y="0"/>
                    </a:lnTo>
                    <a:lnTo>
                      <a:pt x="432" y="100"/>
                    </a:lnTo>
                    <a:lnTo>
                      <a:pt x="65" y="337"/>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10" name="Google Shape;1110;p28"/>
              <p:cNvSpPr/>
              <p:nvPr/>
            </p:nvSpPr>
            <p:spPr>
              <a:xfrm>
                <a:off x="5478500" y="2323188"/>
                <a:ext cx="549599" cy="624381"/>
              </a:xfrm>
              <a:custGeom>
                <a:avLst/>
                <a:gdLst/>
                <a:ahLst/>
                <a:cxnLst/>
                <a:rect l="l" t="t" r="r" b="b"/>
                <a:pathLst>
                  <a:path w="299" h="339" extrusionOk="0">
                    <a:moveTo>
                      <a:pt x="284" y="268"/>
                    </a:moveTo>
                    <a:cubicBezTo>
                      <a:pt x="185" y="332"/>
                      <a:pt x="185" y="332"/>
                      <a:pt x="185" y="332"/>
                    </a:cubicBezTo>
                    <a:cubicBezTo>
                      <a:pt x="173" y="339"/>
                      <a:pt x="158" y="336"/>
                      <a:pt x="151" y="324"/>
                    </a:cubicBezTo>
                    <a:cubicBezTo>
                      <a:pt x="134" y="298"/>
                      <a:pt x="134" y="298"/>
                      <a:pt x="134" y="298"/>
                    </a:cubicBezTo>
                    <a:cubicBezTo>
                      <a:pt x="127" y="287"/>
                      <a:pt x="127" y="287"/>
                      <a:pt x="127" y="287"/>
                    </a:cubicBezTo>
                    <a:cubicBezTo>
                      <a:pt x="19" y="117"/>
                      <a:pt x="19" y="117"/>
                      <a:pt x="19" y="117"/>
                    </a:cubicBezTo>
                    <a:cubicBezTo>
                      <a:pt x="0" y="87"/>
                      <a:pt x="8" y="47"/>
                      <a:pt x="38" y="28"/>
                    </a:cubicBezTo>
                    <a:cubicBezTo>
                      <a:pt x="79" y="7"/>
                      <a:pt x="79" y="7"/>
                      <a:pt x="79" y="7"/>
                    </a:cubicBezTo>
                    <a:cubicBezTo>
                      <a:pt x="92" y="0"/>
                      <a:pt x="109" y="4"/>
                      <a:pt x="118" y="16"/>
                    </a:cubicBezTo>
                    <a:cubicBezTo>
                      <a:pt x="260" y="200"/>
                      <a:pt x="260" y="200"/>
                      <a:pt x="260" y="200"/>
                    </a:cubicBezTo>
                    <a:cubicBezTo>
                      <a:pt x="268" y="209"/>
                      <a:pt x="268" y="209"/>
                      <a:pt x="268" y="209"/>
                    </a:cubicBezTo>
                    <a:cubicBezTo>
                      <a:pt x="288" y="231"/>
                      <a:pt x="288" y="231"/>
                      <a:pt x="288" y="231"/>
                    </a:cubicBezTo>
                    <a:cubicBezTo>
                      <a:pt x="299" y="242"/>
                      <a:pt x="296" y="260"/>
                      <a:pt x="284" y="268"/>
                    </a:cubicBez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11" name="Google Shape;1111;p28"/>
              <p:cNvSpPr/>
              <p:nvPr/>
            </p:nvSpPr>
            <p:spPr>
              <a:xfrm>
                <a:off x="5585334" y="2323188"/>
                <a:ext cx="442766" cy="531793"/>
              </a:xfrm>
              <a:custGeom>
                <a:avLst/>
                <a:gdLst/>
                <a:ahLst/>
                <a:cxnLst/>
                <a:rect l="l" t="t" r="r" b="b"/>
                <a:pathLst>
                  <a:path w="241" h="289" extrusionOk="0">
                    <a:moveTo>
                      <a:pt x="230" y="231"/>
                    </a:moveTo>
                    <a:cubicBezTo>
                      <a:pt x="210" y="209"/>
                      <a:pt x="210" y="209"/>
                      <a:pt x="210" y="209"/>
                    </a:cubicBezTo>
                    <a:cubicBezTo>
                      <a:pt x="202" y="200"/>
                      <a:pt x="202" y="200"/>
                      <a:pt x="202" y="200"/>
                    </a:cubicBezTo>
                    <a:cubicBezTo>
                      <a:pt x="60" y="16"/>
                      <a:pt x="60" y="16"/>
                      <a:pt x="60" y="16"/>
                    </a:cubicBezTo>
                    <a:cubicBezTo>
                      <a:pt x="51" y="4"/>
                      <a:pt x="34" y="0"/>
                      <a:pt x="21" y="7"/>
                    </a:cubicBezTo>
                    <a:cubicBezTo>
                      <a:pt x="0" y="18"/>
                      <a:pt x="0" y="18"/>
                      <a:pt x="0" y="18"/>
                    </a:cubicBezTo>
                    <a:cubicBezTo>
                      <a:pt x="29" y="58"/>
                      <a:pt x="134" y="207"/>
                      <a:pt x="193" y="289"/>
                    </a:cubicBezTo>
                    <a:cubicBezTo>
                      <a:pt x="226" y="268"/>
                      <a:pt x="226" y="268"/>
                      <a:pt x="226" y="268"/>
                    </a:cubicBezTo>
                    <a:cubicBezTo>
                      <a:pt x="238" y="260"/>
                      <a:pt x="241" y="242"/>
                      <a:pt x="230" y="231"/>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nvGrpSpPr>
          <p:cNvPr id="1112" name="Google Shape;1112;p28"/>
          <p:cNvGrpSpPr/>
          <p:nvPr/>
        </p:nvGrpSpPr>
        <p:grpSpPr>
          <a:xfrm>
            <a:off x="-270650" y="-192575"/>
            <a:ext cx="9724900" cy="5983225"/>
            <a:chOff x="-270650" y="-192575"/>
            <a:chExt cx="9724900" cy="5983225"/>
          </a:xfrm>
        </p:grpSpPr>
        <p:grpSp>
          <p:nvGrpSpPr>
            <p:cNvPr id="1113" name="Google Shape;1113;p28"/>
            <p:cNvGrpSpPr/>
            <p:nvPr/>
          </p:nvGrpSpPr>
          <p:grpSpPr>
            <a:xfrm>
              <a:off x="-270650" y="3159550"/>
              <a:ext cx="3268675" cy="2631100"/>
              <a:chOff x="-270650" y="2974600"/>
              <a:chExt cx="3268675" cy="2631100"/>
            </a:xfrm>
          </p:grpSpPr>
          <p:sp>
            <p:nvSpPr>
              <p:cNvPr id="1114" name="Google Shape;1114;p28"/>
              <p:cNvSpPr/>
              <p:nvPr/>
            </p:nvSpPr>
            <p:spPr>
              <a:xfrm>
                <a:off x="2627175" y="2974600"/>
                <a:ext cx="370850" cy="605075"/>
              </a:xfrm>
              <a:custGeom>
                <a:avLst/>
                <a:gdLst/>
                <a:ahLst/>
                <a:cxnLst/>
                <a:rect l="l" t="t" r="r" b="b"/>
                <a:pathLst>
                  <a:path w="14834" h="24203" extrusionOk="0">
                    <a:moveTo>
                      <a:pt x="0" y="0"/>
                    </a:moveTo>
                    <a:lnTo>
                      <a:pt x="5309" y="19831"/>
                    </a:lnTo>
                    <a:lnTo>
                      <a:pt x="14834" y="24203"/>
                    </a:lnTo>
                  </a:path>
                </a:pathLst>
              </a:custGeom>
              <a:noFill/>
              <a:ln w="9525" cap="flat" cmpd="sng">
                <a:solidFill>
                  <a:schemeClr val="accent2"/>
                </a:solidFill>
                <a:prstDash val="solid"/>
                <a:round/>
                <a:headEnd type="oval" w="med" len="med"/>
                <a:tailEnd type="oval" w="med" len="med"/>
              </a:ln>
            </p:spPr>
          </p:sp>
          <p:sp>
            <p:nvSpPr>
              <p:cNvPr id="1115" name="Google Shape;1115;p28"/>
              <p:cNvSpPr/>
              <p:nvPr/>
            </p:nvSpPr>
            <p:spPr>
              <a:xfrm>
                <a:off x="2310975" y="3470375"/>
                <a:ext cx="445025" cy="370850"/>
              </a:xfrm>
              <a:custGeom>
                <a:avLst/>
                <a:gdLst/>
                <a:ahLst/>
                <a:cxnLst/>
                <a:rect l="l" t="t" r="r" b="b"/>
                <a:pathLst>
                  <a:path w="17801" h="14834" extrusionOk="0">
                    <a:moveTo>
                      <a:pt x="0" y="14834"/>
                    </a:moveTo>
                    <a:lnTo>
                      <a:pt x="17801" y="0"/>
                    </a:lnTo>
                  </a:path>
                </a:pathLst>
              </a:custGeom>
              <a:noFill/>
              <a:ln w="9525" cap="flat" cmpd="sng">
                <a:solidFill>
                  <a:schemeClr val="accent2"/>
                </a:solidFill>
                <a:prstDash val="solid"/>
                <a:round/>
                <a:headEnd type="oval" w="med" len="med"/>
                <a:tailEnd type="none" w="med" len="med"/>
              </a:ln>
            </p:spPr>
          </p:sp>
          <p:sp>
            <p:nvSpPr>
              <p:cNvPr id="1116" name="Google Shape;1116;p28"/>
              <p:cNvSpPr/>
              <p:nvPr/>
            </p:nvSpPr>
            <p:spPr>
              <a:xfrm>
                <a:off x="1541950" y="3501600"/>
                <a:ext cx="1190625" cy="1463900"/>
              </a:xfrm>
              <a:custGeom>
                <a:avLst/>
                <a:gdLst/>
                <a:ahLst/>
                <a:cxnLst/>
                <a:rect l="l" t="t" r="r" b="b"/>
                <a:pathLst>
                  <a:path w="47625" h="58556" extrusionOk="0">
                    <a:moveTo>
                      <a:pt x="0" y="0"/>
                    </a:moveTo>
                    <a:lnTo>
                      <a:pt x="6090" y="20300"/>
                    </a:lnTo>
                    <a:lnTo>
                      <a:pt x="12961" y="24672"/>
                    </a:lnTo>
                    <a:lnTo>
                      <a:pt x="18582" y="41692"/>
                    </a:lnTo>
                    <a:lnTo>
                      <a:pt x="47625" y="58556"/>
                    </a:lnTo>
                  </a:path>
                </a:pathLst>
              </a:custGeom>
              <a:noFill/>
              <a:ln w="9525" cap="flat" cmpd="sng">
                <a:solidFill>
                  <a:schemeClr val="accent2"/>
                </a:solidFill>
                <a:prstDash val="solid"/>
                <a:round/>
                <a:headEnd type="oval" w="med" len="med"/>
                <a:tailEnd type="oval" w="med" len="med"/>
              </a:ln>
            </p:spPr>
          </p:sp>
          <p:sp>
            <p:nvSpPr>
              <p:cNvPr id="1117" name="Google Shape;1117;p28"/>
              <p:cNvSpPr/>
              <p:nvPr/>
            </p:nvSpPr>
            <p:spPr>
              <a:xfrm>
                <a:off x="2096275" y="4044225"/>
                <a:ext cx="726100" cy="690950"/>
              </a:xfrm>
              <a:custGeom>
                <a:avLst/>
                <a:gdLst/>
                <a:ahLst/>
                <a:cxnLst/>
                <a:rect l="l" t="t" r="r" b="b"/>
                <a:pathLst>
                  <a:path w="29044" h="27638" extrusionOk="0">
                    <a:moveTo>
                      <a:pt x="0" y="0"/>
                    </a:moveTo>
                    <a:lnTo>
                      <a:pt x="4841" y="14365"/>
                    </a:lnTo>
                    <a:lnTo>
                      <a:pt x="29044" y="27638"/>
                    </a:lnTo>
                  </a:path>
                </a:pathLst>
              </a:custGeom>
              <a:noFill/>
              <a:ln w="9525" cap="flat" cmpd="sng">
                <a:solidFill>
                  <a:schemeClr val="accent2"/>
                </a:solidFill>
                <a:prstDash val="solid"/>
                <a:round/>
                <a:headEnd type="oval" w="med" len="med"/>
                <a:tailEnd type="oval" w="med" len="med"/>
              </a:ln>
            </p:spPr>
          </p:sp>
          <p:sp>
            <p:nvSpPr>
              <p:cNvPr id="1118" name="Google Shape;1118;p28"/>
              <p:cNvSpPr/>
              <p:nvPr/>
            </p:nvSpPr>
            <p:spPr>
              <a:xfrm>
                <a:off x="1194525" y="3368875"/>
                <a:ext cx="1354575" cy="1811325"/>
              </a:xfrm>
              <a:custGeom>
                <a:avLst/>
                <a:gdLst/>
                <a:ahLst/>
                <a:cxnLst/>
                <a:rect l="l" t="t" r="r" b="b"/>
                <a:pathLst>
                  <a:path w="54183" h="72453" extrusionOk="0">
                    <a:moveTo>
                      <a:pt x="0" y="0"/>
                    </a:moveTo>
                    <a:lnTo>
                      <a:pt x="7964" y="28888"/>
                    </a:lnTo>
                    <a:lnTo>
                      <a:pt x="20768" y="37476"/>
                    </a:lnTo>
                    <a:lnTo>
                      <a:pt x="24359" y="52466"/>
                    </a:lnTo>
                    <a:lnTo>
                      <a:pt x="54183" y="72453"/>
                    </a:lnTo>
                  </a:path>
                </a:pathLst>
              </a:custGeom>
              <a:noFill/>
              <a:ln w="9525" cap="flat" cmpd="sng">
                <a:solidFill>
                  <a:schemeClr val="accent2"/>
                </a:solidFill>
                <a:prstDash val="solid"/>
                <a:round/>
                <a:headEnd type="oval" w="med" len="med"/>
                <a:tailEnd type="oval" w="med" len="med"/>
              </a:ln>
            </p:spPr>
          </p:sp>
          <p:sp>
            <p:nvSpPr>
              <p:cNvPr id="1119" name="Google Shape;1119;p28"/>
              <p:cNvSpPr/>
              <p:nvPr/>
            </p:nvSpPr>
            <p:spPr>
              <a:xfrm>
                <a:off x="-208200" y="3985675"/>
                <a:ext cx="1480800" cy="506175"/>
              </a:xfrm>
              <a:custGeom>
                <a:avLst/>
                <a:gdLst/>
                <a:ahLst/>
                <a:cxnLst/>
                <a:rect l="l" t="t" r="r" b="b"/>
                <a:pathLst>
                  <a:path w="59232" h="20247" extrusionOk="0">
                    <a:moveTo>
                      <a:pt x="59232" y="7651"/>
                    </a:moveTo>
                    <a:lnTo>
                      <a:pt x="47365" y="0"/>
                    </a:lnTo>
                    <a:lnTo>
                      <a:pt x="17853" y="7963"/>
                    </a:lnTo>
                    <a:lnTo>
                      <a:pt x="15042" y="17488"/>
                    </a:lnTo>
                    <a:lnTo>
                      <a:pt x="0" y="20247"/>
                    </a:lnTo>
                  </a:path>
                </a:pathLst>
              </a:custGeom>
              <a:noFill/>
              <a:ln w="9525" cap="flat" cmpd="sng">
                <a:solidFill>
                  <a:schemeClr val="accent2"/>
                </a:solidFill>
                <a:prstDash val="solid"/>
                <a:round/>
                <a:headEnd type="oval" w="med" len="med"/>
                <a:tailEnd type="oval" w="med" len="med"/>
              </a:ln>
            </p:spPr>
          </p:sp>
          <p:sp>
            <p:nvSpPr>
              <p:cNvPr id="1120" name="Google Shape;1120;p28"/>
              <p:cNvSpPr/>
              <p:nvPr/>
            </p:nvSpPr>
            <p:spPr>
              <a:xfrm>
                <a:off x="-270650" y="3794375"/>
                <a:ext cx="785925" cy="520500"/>
              </a:xfrm>
              <a:custGeom>
                <a:avLst/>
                <a:gdLst/>
                <a:ahLst/>
                <a:cxnLst/>
                <a:rect l="l" t="t" r="r" b="b"/>
                <a:pathLst>
                  <a:path w="31437" h="20820" extrusionOk="0">
                    <a:moveTo>
                      <a:pt x="31437" y="0"/>
                    </a:moveTo>
                    <a:lnTo>
                      <a:pt x="12283" y="5205"/>
                    </a:lnTo>
                    <a:lnTo>
                      <a:pt x="9160" y="19363"/>
                    </a:lnTo>
                    <a:lnTo>
                      <a:pt x="0" y="20820"/>
                    </a:lnTo>
                  </a:path>
                </a:pathLst>
              </a:custGeom>
              <a:noFill/>
              <a:ln w="9525" cap="flat" cmpd="sng">
                <a:solidFill>
                  <a:schemeClr val="accent2"/>
                </a:solidFill>
                <a:prstDash val="solid"/>
                <a:round/>
                <a:headEnd type="oval" w="med" len="med"/>
                <a:tailEnd type="oval" w="med" len="med"/>
              </a:ln>
            </p:spPr>
          </p:sp>
          <p:sp>
            <p:nvSpPr>
              <p:cNvPr id="1121" name="Google Shape;1121;p28"/>
              <p:cNvSpPr/>
              <p:nvPr/>
            </p:nvSpPr>
            <p:spPr>
              <a:xfrm>
                <a:off x="-239425" y="3325950"/>
                <a:ext cx="1134675" cy="234225"/>
              </a:xfrm>
              <a:custGeom>
                <a:avLst/>
                <a:gdLst/>
                <a:ahLst/>
                <a:cxnLst/>
                <a:rect l="l" t="t" r="r" b="b"/>
                <a:pathLst>
                  <a:path w="45387" h="9369" extrusionOk="0">
                    <a:moveTo>
                      <a:pt x="45387" y="9369"/>
                    </a:moveTo>
                    <a:lnTo>
                      <a:pt x="0" y="0"/>
                    </a:lnTo>
                  </a:path>
                </a:pathLst>
              </a:custGeom>
              <a:noFill/>
              <a:ln w="9525" cap="flat" cmpd="sng">
                <a:solidFill>
                  <a:schemeClr val="accent2"/>
                </a:solidFill>
                <a:prstDash val="solid"/>
                <a:round/>
                <a:headEnd type="oval" w="med" len="med"/>
                <a:tailEnd type="oval" w="med" len="med"/>
              </a:ln>
            </p:spPr>
          </p:sp>
          <p:sp>
            <p:nvSpPr>
              <p:cNvPr id="1122" name="Google Shape;1122;p28"/>
              <p:cNvSpPr/>
              <p:nvPr/>
            </p:nvSpPr>
            <p:spPr>
              <a:xfrm>
                <a:off x="114500" y="3034475"/>
                <a:ext cx="671450" cy="364325"/>
              </a:xfrm>
              <a:custGeom>
                <a:avLst/>
                <a:gdLst/>
                <a:ahLst/>
                <a:cxnLst/>
                <a:rect l="l" t="t" r="r" b="b"/>
                <a:pathLst>
                  <a:path w="26858" h="14573" extrusionOk="0">
                    <a:moveTo>
                      <a:pt x="0" y="0"/>
                    </a:moveTo>
                    <a:lnTo>
                      <a:pt x="12700" y="14573"/>
                    </a:lnTo>
                    <a:lnTo>
                      <a:pt x="26858" y="1249"/>
                    </a:lnTo>
                  </a:path>
                </a:pathLst>
              </a:custGeom>
              <a:noFill/>
              <a:ln w="9525" cap="flat" cmpd="sng">
                <a:solidFill>
                  <a:schemeClr val="accent2"/>
                </a:solidFill>
                <a:prstDash val="solid"/>
                <a:round/>
                <a:headEnd type="oval" w="med" len="med"/>
                <a:tailEnd type="oval" w="med" len="med"/>
              </a:ln>
            </p:spPr>
          </p:sp>
          <p:sp>
            <p:nvSpPr>
              <p:cNvPr id="1123" name="Google Shape;1123;p28"/>
              <p:cNvSpPr/>
              <p:nvPr/>
            </p:nvSpPr>
            <p:spPr>
              <a:xfrm>
                <a:off x="130125" y="4450200"/>
                <a:ext cx="640200" cy="551725"/>
              </a:xfrm>
              <a:custGeom>
                <a:avLst/>
                <a:gdLst/>
                <a:ahLst/>
                <a:cxnLst/>
                <a:rect l="l" t="t" r="r" b="b"/>
                <a:pathLst>
                  <a:path w="25608" h="22069" extrusionOk="0">
                    <a:moveTo>
                      <a:pt x="25608" y="0"/>
                    </a:moveTo>
                    <a:lnTo>
                      <a:pt x="23526" y="22069"/>
                    </a:lnTo>
                    <a:lnTo>
                      <a:pt x="0" y="11451"/>
                    </a:lnTo>
                  </a:path>
                </a:pathLst>
              </a:custGeom>
              <a:noFill/>
              <a:ln w="9525" cap="flat" cmpd="sng">
                <a:solidFill>
                  <a:schemeClr val="accent2"/>
                </a:solidFill>
                <a:prstDash val="solid"/>
                <a:round/>
                <a:headEnd type="oval" w="med" len="med"/>
                <a:tailEnd type="oval" w="med" len="med"/>
              </a:ln>
            </p:spPr>
          </p:sp>
          <p:sp>
            <p:nvSpPr>
              <p:cNvPr id="1124" name="Google Shape;1124;p28"/>
              <p:cNvSpPr/>
              <p:nvPr/>
            </p:nvSpPr>
            <p:spPr>
              <a:xfrm>
                <a:off x="1176300" y="4528275"/>
                <a:ext cx="400800" cy="1077425"/>
              </a:xfrm>
              <a:custGeom>
                <a:avLst/>
                <a:gdLst/>
                <a:ahLst/>
                <a:cxnLst/>
                <a:rect l="l" t="t" r="r" b="b"/>
                <a:pathLst>
                  <a:path w="16032" h="43097" extrusionOk="0">
                    <a:moveTo>
                      <a:pt x="0" y="0"/>
                    </a:moveTo>
                    <a:lnTo>
                      <a:pt x="16032" y="43097"/>
                    </a:lnTo>
                  </a:path>
                </a:pathLst>
              </a:custGeom>
              <a:noFill/>
              <a:ln w="9525" cap="flat" cmpd="sng">
                <a:solidFill>
                  <a:schemeClr val="accent2"/>
                </a:solidFill>
                <a:prstDash val="solid"/>
                <a:round/>
                <a:headEnd type="oval" w="med" len="med"/>
                <a:tailEnd type="oval" w="med" len="med"/>
              </a:ln>
            </p:spPr>
          </p:sp>
        </p:grpSp>
        <p:grpSp>
          <p:nvGrpSpPr>
            <p:cNvPr id="1125" name="Google Shape;1125;p28"/>
            <p:cNvGrpSpPr/>
            <p:nvPr/>
          </p:nvGrpSpPr>
          <p:grpSpPr>
            <a:xfrm>
              <a:off x="6493525" y="-192575"/>
              <a:ext cx="2960725" cy="4176825"/>
              <a:chOff x="6641475" y="-192575"/>
              <a:chExt cx="2960725" cy="4176825"/>
            </a:xfrm>
          </p:grpSpPr>
          <p:sp>
            <p:nvSpPr>
              <p:cNvPr id="1126" name="Google Shape;1126;p28"/>
              <p:cNvSpPr/>
              <p:nvPr/>
            </p:nvSpPr>
            <p:spPr>
              <a:xfrm>
                <a:off x="8368650" y="2464400"/>
                <a:ext cx="1233550" cy="1519850"/>
              </a:xfrm>
              <a:custGeom>
                <a:avLst/>
                <a:gdLst/>
                <a:ahLst/>
                <a:cxnLst/>
                <a:rect l="l" t="t" r="r" b="b"/>
                <a:pathLst>
                  <a:path w="49342" h="60794" extrusionOk="0">
                    <a:moveTo>
                      <a:pt x="0" y="0"/>
                    </a:moveTo>
                    <a:lnTo>
                      <a:pt x="36851" y="21445"/>
                    </a:lnTo>
                    <a:lnTo>
                      <a:pt x="49342" y="46428"/>
                    </a:lnTo>
                    <a:lnTo>
                      <a:pt x="48093" y="60794"/>
                    </a:lnTo>
                  </a:path>
                </a:pathLst>
              </a:custGeom>
              <a:noFill/>
              <a:ln w="9525" cap="flat" cmpd="sng">
                <a:solidFill>
                  <a:schemeClr val="accent2"/>
                </a:solidFill>
                <a:prstDash val="solid"/>
                <a:round/>
                <a:headEnd type="oval" w="med" len="med"/>
                <a:tailEnd type="oval" w="med" len="med"/>
              </a:ln>
            </p:spPr>
          </p:sp>
          <p:sp>
            <p:nvSpPr>
              <p:cNvPr id="1127" name="Google Shape;1127;p28"/>
              <p:cNvSpPr/>
              <p:nvPr/>
            </p:nvSpPr>
            <p:spPr>
              <a:xfrm>
                <a:off x="7443025" y="687050"/>
                <a:ext cx="593375" cy="733900"/>
              </a:xfrm>
              <a:custGeom>
                <a:avLst/>
                <a:gdLst/>
                <a:ahLst/>
                <a:cxnLst/>
                <a:rect l="l" t="t" r="r" b="b"/>
                <a:pathLst>
                  <a:path w="23735" h="29356" extrusionOk="0">
                    <a:moveTo>
                      <a:pt x="0" y="29356"/>
                    </a:moveTo>
                    <a:lnTo>
                      <a:pt x="1458" y="0"/>
                    </a:lnTo>
                    <a:lnTo>
                      <a:pt x="23735" y="3956"/>
                    </a:lnTo>
                  </a:path>
                </a:pathLst>
              </a:custGeom>
              <a:noFill/>
              <a:ln w="9525" cap="flat" cmpd="sng">
                <a:solidFill>
                  <a:schemeClr val="accent2"/>
                </a:solidFill>
                <a:prstDash val="solid"/>
                <a:round/>
                <a:headEnd type="oval" w="med" len="med"/>
                <a:tailEnd type="oval" w="med" len="med"/>
              </a:ln>
            </p:spPr>
          </p:sp>
          <p:sp>
            <p:nvSpPr>
              <p:cNvPr id="1128" name="Google Shape;1128;p28"/>
              <p:cNvSpPr/>
              <p:nvPr/>
            </p:nvSpPr>
            <p:spPr>
              <a:xfrm>
                <a:off x="6641475" y="-104100"/>
                <a:ext cx="775525" cy="432000"/>
              </a:xfrm>
              <a:custGeom>
                <a:avLst/>
                <a:gdLst/>
                <a:ahLst/>
                <a:cxnLst/>
                <a:rect l="l" t="t" r="r" b="b"/>
                <a:pathLst>
                  <a:path w="31021" h="17280" extrusionOk="0">
                    <a:moveTo>
                      <a:pt x="0" y="0"/>
                    </a:moveTo>
                    <a:lnTo>
                      <a:pt x="31021" y="17280"/>
                    </a:lnTo>
                  </a:path>
                </a:pathLst>
              </a:custGeom>
              <a:noFill/>
              <a:ln w="9525" cap="flat" cmpd="sng">
                <a:solidFill>
                  <a:schemeClr val="accent2"/>
                </a:solidFill>
                <a:prstDash val="solid"/>
                <a:round/>
                <a:headEnd type="oval" w="med" len="med"/>
                <a:tailEnd type="oval" w="med" len="med"/>
              </a:ln>
            </p:spPr>
          </p:sp>
          <p:sp>
            <p:nvSpPr>
              <p:cNvPr id="1129" name="Google Shape;1129;p28"/>
              <p:cNvSpPr/>
              <p:nvPr/>
            </p:nvSpPr>
            <p:spPr>
              <a:xfrm>
                <a:off x="7724100" y="-104100"/>
                <a:ext cx="416400" cy="525700"/>
              </a:xfrm>
              <a:custGeom>
                <a:avLst/>
                <a:gdLst/>
                <a:ahLst/>
                <a:cxnLst/>
                <a:rect l="l" t="t" r="r" b="b"/>
                <a:pathLst>
                  <a:path w="16656" h="21028" extrusionOk="0">
                    <a:moveTo>
                      <a:pt x="0" y="21028"/>
                    </a:moveTo>
                    <a:lnTo>
                      <a:pt x="6662" y="0"/>
                    </a:lnTo>
                    <a:lnTo>
                      <a:pt x="16656" y="12700"/>
                    </a:lnTo>
                  </a:path>
                </a:pathLst>
              </a:custGeom>
              <a:noFill/>
              <a:ln w="9525" cap="flat" cmpd="sng">
                <a:solidFill>
                  <a:schemeClr val="accent2"/>
                </a:solidFill>
                <a:prstDash val="solid"/>
                <a:round/>
                <a:headEnd type="oval" w="med" len="med"/>
                <a:tailEnd type="oval" w="med" len="med"/>
              </a:ln>
            </p:spPr>
          </p:sp>
          <p:cxnSp>
            <p:nvCxnSpPr>
              <p:cNvPr id="1130" name="Google Shape;1130;p28"/>
              <p:cNvCxnSpPr/>
              <p:nvPr/>
            </p:nvCxnSpPr>
            <p:spPr>
              <a:xfrm>
                <a:off x="8827550" y="1587475"/>
                <a:ext cx="499800" cy="499800"/>
              </a:xfrm>
              <a:prstGeom prst="straightConnector1">
                <a:avLst/>
              </a:prstGeom>
              <a:noFill/>
              <a:ln w="9525" cap="flat" cmpd="sng">
                <a:solidFill>
                  <a:schemeClr val="accent2"/>
                </a:solidFill>
                <a:prstDash val="solid"/>
                <a:round/>
                <a:headEnd type="oval" w="med" len="med"/>
                <a:tailEnd type="oval" w="med" len="med"/>
              </a:ln>
            </p:spPr>
          </p:cxnSp>
          <p:cxnSp>
            <p:nvCxnSpPr>
              <p:cNvPr id="1131" name="Google Shape;1131;p28"/>
              <p:cNvCxnSpPr/>
              <p:nvPr/>
            </p:nvCxnSpPr>
            <p:spPr>
              <a:xfrm>
                <a:off x="7630400" y="1275200"/>
                <a:ext cx="947400" cy="447600"/>
              </a:xfrm>
              <a:prstGeom prst="straightConnector1">
                <a:avLst/>
              </a:prstGeom>
              <a:noFill/>
              <a:ln w="9525" cap="flat" cmpd="sng">
                <a:solidFill>
                  <a:schemeClr val="accent2"/>
                </a:solidFill>
                <a:prstDash val="solid"/>
                <a:round/>
                <a:headEnd type="oval" w="med" len="med"/>
                <a:tailEnd type="oval" w="med" len="med"/>
              </a:ln>
            </p:spPr>
          </p:cxnSp>
          <p:sp>
            <p:nvSpPr>
              <p:cNvPr id="1132" name="Google Shape;1132;p28"/>
              <p:cNvSpPr/>
              <p:nvPr/>
            </p:nvSpPr>
            <p:spPr>
              <a:xfrm>
                <a:off x="7958325" y="1691600"/>
                <a:ext cx="1431350" cy="936875"/>
              </a:xfrm>
              <a:custGeom>
                <a:avLst/>
                <a:gdLst/>
                <a:ahLst/>
                <a:cxnLst/>
                <a:rect l="l" t="t" r="r" b="b"/>
                <a:pathLst>
                  <a:path w="57254" h="37475" extrusionOk="0">
                    <a:moveTo>
                      <a:pt x="0" y="0"/>
                    </a:moveTo>
                    <a:lnTo>
                      <a:pt x="26233" y="12492"/>
                    </a:lnTo>
                    <a:lnTo>
                      <a:pt x="31854" y="25192"/>
                    </a:lnTo>
                    <a:lnTo>
                      <a:pt x="57254" y="37475"/>
                    </a:lnTo>
                  </a:path>
                </a:pathLst>
              </a:custGeom>
              <a:noFill/>
              <a:ln w="9525" cap="flat" cmpd="sng">
                <a:solidFill>
                  <a:schemeClr val="accent2"/>
                </a:solidFill>
                <a:prstDash val="solid"/>
                <a:round/>
                <a:headEnd type="oval" w="med" len="med"/>
                <a:tailEnd type="oval" w="med" len="med"/>
              </a:ln>
            </p:spPr>
          </p:sp>
          <p:sp>
            <p:nvSpPr>
              <p:cNvPr id="1133" name="Google Shape;1133;p28"/>
              <p:cNvSpPr/>
              <p:nvPr/>
            </p:nvSpPr>
            <p:spPr>
              <a:xfrm>
                <a:off x="8275825" y="-192575"/>
                <a:ext cx="265450" cy="1655150"/>
              </a:xfrm>
              <a:custGeom>
                <a:avLst/>
                <a:gdLst/>
                <a:ahLst/>
                <a:cxnLst/>
                <a:rect l="l" t="t" r="r" b="b"/>
                <a:pathLst>
                  <a:path w="10618" h="66206" extrusionOk="0">
                    <a:moveTo>
                      <a:pt x="2498" y="0"/>
                    </a:moveTo>
                    <a:lnTo>
                      <a:pt x="6246" y="11867"/>
                    </a:lnTo>
                    <a:lnTo>
                      <a:pt x="0" y="28106"/>
                    </a:lnTo>
                    <a:lnTo>
                      <a:pt x="10618" y="66206"/>
                    </a:lnTo>
                  </a:path>
                </a:pathLst>
              </a:custGeom>
              <a:noFill/>
              <a:ln w="9525" cap="flat" cmpd="sng">
                <a:solidFill>
                  <a:schemeClr val="accent2"/>
                </a:solidFill>
                <a:prstDash val="solid"/>
                <a:round/>
                <a:headEnd type="oval" w="med" len="med"/>
                <a:tailEnd type="oval" w="med" len="med"/>
              </a:ln>
            </p:spPr>
          </p:sp>
          <p:sp>
            <p:nvSpPr>
              <p:cNvPr id="1134" name="Google Shape;1134;p28"/>
              <p:cNvSpPr/>
              <p:nvPr/>
            </p:nvSpPr>
            <p:spPr>
              <a:xfrm>
                <a:off x="8551675" y="-171750"/>
                <a:ext cx="208200" cy="1426125"/>
              </a:xfrm>
              <a:custGeom>
                <a:avLst/>
                <a:gdLst/>
                <a:ahLst/>
                <a:cxnLst/>
                <a:rect l="l" t="t" r="r" b="b"/>
                <a:pathLst>
                  <a:path w="8328" h="57045" extrusionOk="0">
                    <a:moveTo>
                      <a:pt x="2082" y="0"/>
                    </a:moveTo>
                    <a:lnTo>
                      <a:pt x="5622" y="10201"/>
                    </a:lnTo>
                    <a:lnTo>
                      <a:pt x="0" y="28522"/>
                    </a:lnTo>
                    <a:lnTo>
                      <a:pt x="8328" y="57045"/>
                    </a:lnTo>
                  </a:path>
                </a:pathLst>
              </a:custGeom>
              <a:noFill/>
              <a:ln w="9525" cap="flat" cmpd="sng">
                <a:solidFill>
                  <a:schemeClr val="accent2"/>
                </a:solidFill>
                <a:prstDash val="solid"/>
                <a:round/>
                <a:headEnd type="oval" w="med" len="med"/>
                <a:tailEnd type="oval" w="med" len="med"/>
              </a:ln>
            </p:spPr>
          </p:sp>
          <p:sp>
            <p:nvSpPr>
              <p:cNvPr id="1135" name="Google Shape;1135;p28"/>
              <p:cNvSpPr/>
              <p:nvPr/>
            </p:nvSpPr>
            <p:spPr>
              <a:xfrm>
                <a:off x="8843150" y="-119725"/>
                <a:ext cx="385175" cy="1800925"/>
              </a:xfrm>
              <a:custGeom>
                <a:avLst/>
                <a:gdLst/>
                <a:ahLst/>
                <a:cxnLst/>
                <a:rect l="l" t="t" r="r" b="b"/>
                <a:pathLst>
                  <a:path w="15407" h="72037" extrusionOk="0">
                    <a:moveTo>
                      <a:pt x="5622" y="0"/>
                    </a:moveTo>
                    <a:lnTo>
                      <a:pt x="0" y="27482"/>
                    </a:lnTo>
                    <a:lnTo>
                      <a:pt x="15407" y="72037"/>
                    </a:lnTo>
                  </a:path>
                </a:pathLst>
              </a:custGeom>
              <a:noFill/>
              <a:ln w="9525" cap="flat" cmpd="sng">
                <a:solidFill>
                  <a:schemeClr val="accent2"/>
                </a:solidFill>
                <a:prstDash val="solid"/>
                <a:round/>
                <a:headEnd type="oval" w="med" len="med"/>
                <a:tailEnd type="oval" w="med" len="med"/>
              </a:ln>
            </p:spPr>
          </p:sp>
        </p:gr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2800"/>
              <a:buFont typeface="Poppins ExtraBold"/>
              <a:buNone/>
              <a:defRPr sz="2800">
                <a:solidFill>
                  <a:schemeClr val="dk1"/>
                </a:solidFill>
                <a:latin typeface="Poppins ExtraBold"/>
                <a:ea typeface="Poppins ExtraBold"/>
                <a:cs typeface="Poppins ExtraBold"/>
                <a:sym typeface="Poppins ExtraBold"/>
              </a:defRPr>
            </a:lvl1pPr>
            <a:lvl2pPr lvl="1" rtl="0">
              <a:spcBef>
                <a:spcPts val="0"/>
              </a:spcBef>
              <a:spcAft>
                <a:spcPts val="0"/>
              </a:spcAft>
              <a:buClr>
                <a:schemeClr val="dk1"/>
              </a:buClr>
              <a:buSzPts val="2800"/>
              <a:buFont typeface="Poppins ExtraBold"/>
              <a:buNone/>
              <a:defRPr sz="2800">
                <a:solidFill>
                  <a:schemeClr val="dk1"/>
                </a:solidFill>
                <a:latin typeface="Poppins ExtraBold"/>
                <a:ea typeface="Poppins ExtraBold"/>
                <a:cs typeface="Poppins ExtraBold"/>
                <a:sym typeface="Poppins ExtraBold"/>
              </a:defRPr>
            </a:lvl2pPr>
            <a:lvl3pPr lvl="2" rtl="0">
              <a:spcBef>
                <a:spcPts val="0"/>
              </a:spcBef>
              <a:spcAft>
                <a:spcPts val="0"/>
              </a:spcAft>
              <a:buClr>
                <a:schemeClr val="dk1"/>
              </a:buClr>
              <a:buSzPts val="2800"/>
              <a:buFont typeface="Poppins ExtraBold"/>
              <a:buNone/>
              <a:defRPr sz="2800">
                <a:solidFill>
                  <a:schemeClr val="dk1"/>
                </a:solidFill>
                <a:latin typeface="Poppins ExtraBold"/>
                <a:ea typeface="Poppins ExtraBold"/>
                <a:cs typeface="Poppins ExtraBold"/>
                <a:sym typeface="Poppins ExtraBold"/>
              </a:defRPr>
            </a:lvl3pPr>
            <a:lvl4pPr lvl="3" rtl="0">
              <a:spcBef>
                <a:spcPts val="0"/>
              </a:spcBef>
              <a:spcAft>
                <a:spcPts val="0"/>
              </a:spcAft>
              <a:buClr>
                <a:schemeClr val="dk1"/>
              </a:buClr>
              <a:buSzPts val="2800"/>
              <a:buFont typeface="Poppins ExtraBold"/>
              <a:buNone/>
              <a:defRPr sz="2800">
                <a:solidFill>
                  <a:schemeClr val="dk1"/>
                </a:solidFill>
                <a:latin typeface="Poppins ExtraBold"/>
                <a:ea typeface="Poppins ExtraBold"/>
                <a:cs typeface="Poppins ExtraBold"/>
                <a:sym typeface="Poppins ExtraBold"/>
              </a:defRPr>
            </a:lvl4pPr>
            <a:lvl5pPr lvl="4" rtl="0">
              <a:spcBef>
                <a:spcPts val="0"/>
              </a:spcBef>
              <a:spcAft>
                <a:spcPts val="0"/>
              </a:spcAft>
              <a:buClr>
                <a:schemeClr val="dk1"/>
              </a:buClr>
              <a:buSzPts val="2800"/>
              <a:buFont typeface="Poppins ExtraBold"/>
              <a:buNone/>
              <a:defRPr sz="2800">
                <a:solidFill>
                  <a:schemeClr val="dk1"/>
                </a:solidFill>
                <a:latin typeface="Poppins ExtraBold"/>
                <a:ea typeface="Poppins ExtraBold"/>
                <a:cs typeface="Poppins ExtraBold"/>
                <a:sym typeface="Poppins ExtraBold"/>
              </a:defRPr>
            </a:lvl5pPr>
            <a:lvl6pPr lvl="5" rtl="0">
              <a:spcBef>
                <a:spcPts val="0"/>
              </a:spcBef>
              <a:spcAft>
                <a:spcPts val="0"/>
              </a:spcAft>
              <a:buClr>
                <a:schemeClr val="dk1"/>
              </a:buClr>
              <a:buSzPts val="2800"/>
              <a:buFont typeface="Poppins ExtraBold"/>
              <a:buNone/>
              <a:defRPr sz="2800">
                <a:solidFill>
                  <a:schemeClr val="dk1"/>
                </a:solidFill>
                <a:latin typeface="Poppins ExtraBold"/>
                <a:ea typeface="Poppins ExtraBold"/>
                <a:cs typeface="Poppins ExtraBold"/>
                <a:sym typeface="Poppins ExtraBold"/>
              </a:defRPr>
            </a:lvl6pPr>
            <a:lvl7pPr lvl="6" rtl="0">
              <a:spcBef>
                <a:spcPts val="0"/>
              </a:spcBef>
              <a:spcAft>
                <a:spcPts val="0"/>
              </a:spcAft>
              <a:buClr>
                <a:schemeClr val="dk1"/>
              </a:buClr>
              <a:buSzPts val="2800"/>
              <a:buFont typeface="Poppins ExtraBold"/>
              <a:buNone/>
              <a:defRPr sz="2800">
                <a:solidFill>
                  <a:schemeClr val="dk1"/>
                </a:solidFill>
                <a:latin typeface="Poppins ExtraBold"/>
                <a:ea typeface="Poppins ExtraBold"/>
                <a:cs typeface="Poppins ExtraBold"/>
                <a:sym typeface="Poppins ExtraBold"/>
              </a:defRPr>
            </a:lvl7pPr>
            <a:lvl8pPr lvl="7" rtl="0">
              <a:spcBef>
                <a:spcPts val="0"/>
              </a:spcBef>
              <a:spcAft>
                <a:spcPts val="0"/>
              </a:spcAft>
              <a:buClr>
                <a:schemeClr val="dk1"/>
              </a:buClr>
              <a:buSzPts val="2800"/>
              <a:buFont typeface="Poppins ExtraBold"/>
              <a:buNone/>
              <a:defRPr sz="2800">
                <a:solidFill>
                  <a:schemeClr val="dk1"/>
                </a:solidFill>
                <a:latin typeface="Poppins ExtraBold"/>
                <a:ea typeface="Poppins ExtraBold"/>
                <a:cs typeface="Poppins ExtraBold"/>
                <a:sym typeface="Poppins ExtraBold"/>
              </a:defRPr>
            </a:lvl8pPr>
            <a:lvl9pPr lvl="8" rtl="0">
              <a:spcBef>
                <a:spcPts val="0"/>
              </a:spcBef>
              <a:spcAft>
                <a:spcPts val="0"/>
              </a:spcAft>
              <a:buClr>
                <a:schemeClr val="dk1"/>
              </a:buClr>
              <a:buSzPts val="2800"/>
              <a:buFont typeface="Poppins ExtraBold"/>
              <a:buNone/>
              <a:defRPr sz="2800">
                <a:solidFill>
                  <a:schemeClr val="dk1"/>
                </a:solidFill>
                <a:latin typeface="Poppins ExtraBold"/>
                <a:ea typeface="Poppins ExtraBold"/>
                <a:cs typeface="Poppins ExtraBold"/>
                <a:sym typeface="Poppins ExtraBold"/>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04800">
              <a:lnSpc>
                <a:spcPct val="115000"/>
              </a:lnSpc>
              <a:spcBef>
                <a:spcPts val="0"/>
              </a:spcBef>
              <a:spcAft>
                <a:spcPts val="0"/>
              </a:spcAft>
              <a:buClr>
                <a:schemeClr val="dk1"/>
              </a:buClr>
              <a:buSzPts val="1200"/>
              <a:buFont typeface="Karla"/>
              <a:buChar char="●"/>
              <a:defRPr sz="1200">
                <a:solidFill>
                  <a:schemeClr val="dk1"/>
                </a:solidFill>
                <a:latin typeface="Karla"/>
                <a:ea typeface="Karla"/>
                <a:cs typeface="Karla"/>
                <a:sym typeface="Karla"/>
              </a:defRPr>
            </a:lvl1pPr>
            <a:lvl2pPr marL="914400" lvl="1" indent="-304800">
              <a:lnSpc>
                <a:spcPct val="115000"/>
              </a:lnSpc>
              <a:spcBef>
                <a:spcPts val="0"/>
              </a:spcBef>
              <a:spcAft>
                <a:spcPts val="0"/>
              </a:spcAft>
              <a:buClr>
                <a:schemeClr val="dk1"/>
              </a:buClr>
              <a:buSzPts val="1200"/>
              <a:buFont typeface="Karla"/>
              <a:buChar char="○"/>
              <a:defRPr sz="1200">
                <a:solidFill>
                  <a:schemeClr val="dk1"/>
                </a:solidFill>
                <a:latin typeface="Karla"/>
                <a:ea typeface="Karla"/>
                <a:cs typeface="Karla"/>
                <a:sym typeface="Karla"/>
              </a:defRPr>
            </a:lvl2pPr>
            <a:lvl3pPr marL="1371600" lvl="2" indent="-304800">
              <a:lnSpc>
                <a:spcPct val="115000"/>
              </a:lnSpc>
              <a:spcBef>
                <a:spcPts val="0"/>
              </a:spcBef>
              <a:spcAft>
                <a:spcPts val="0"/>
              </a:spcAft>
              <a:buClr>
                <a:schemeClr val="dk1"/>
              </a:buClr>
              <a:buSzPts val="1200"/>
              <a:buFont typeface="Karla"/>
              <a:buChar char="■"/>
              <a:defRPr sz="1200">
                <a:solidFill>
                  <a:schemeClr val="dk1"/>
                </a:solidFill>
                <a:latin typeface="Karla"/>
                <a:ea typeface="Karla"/>
                <a:cs typeface="Karla"/>
                <a:sym typeface="Karla"/>
              </a:defRPr>
            </a:lvl3pPr>
            <a:lvl4pPr marL="1828800" lvl="3" indent="-304800">
              <a:lnSpc>
                <a:spcPct val="115000"/>
              </a:lnSpc>
              <a:spcBef>
                <a:spcPts val="0"/>
              </a:spcBef>
              <a:spcAft>
                <a:spcPts val="0"/>
              </a:spcAft>
              <a:buClr>
                <a:schemeClr val="dk1"/>
              </a:buClr>
              <a:buSzPts val="1200"/>
              <a:buFont typeface="Karla"/>
              <a:buChar char="●"/>
              <a:defRPr sz="1200">
                <a:solidFill>
                  <a:schemeClr val="dk1"/>
                </a:solidFill>
                <a:latin typeface="Karla"/>
                <a:ea typeface="Karla"/>
                <a:cs typeface="Karla"/>
                <a:sym typeface="Karla"/>
              </a:defRPr>
            </a:lvl4pPr>
            <a:lvl5pPr marL="2286000" lvl="4" indent="-304800">
              <a:lnSpc>
                <a:spcPct val="115000"/>
              </a:lnSpc>
              <a:spcBef>
                <a:spcPts val="0"/>
              </a:spcBef>
              <a:spcAft>
                <a:spcPts val="0"/>
              </a:spcAft>
              <a:buClr>
                <a:schemeClr val="dk1"/>
              </a:buClr>
              <a:buSzPts val="1200"/>
              <a:buFont typeface="Karla"/>
              <a:buChar char="○"/>
              <a:defRPr sz="1200">
                <a:solidFill>
                  <a:schemeClr val="dk1"/>
                </a:solidFill>
                <a:latin typeface="Karla"/>
                <a:ea typeface="Karla"/>
                <a:cs typeface="Karla"/>
                <a:sym typeface="Karla"/>
              </a:defRPr>
            </a:lvl5pPr>
            <a:lvl6pPr marL="2743200" lvl="5" indent="-304800">
              <a:lnSpc>
                <a:spcPct val="115000"/>
              </a:lnSpc>
              <a:spcBef>
                <a:spcPts val="0"/>
              </a:spcBef>
              <a:spcAft>
                <a:spcPts val="0"/>
              </a:spcAft>
              <a:buClr>
                <a:schemeClr val="dk1"/>
              </a:buClr>
              <a:buSzPts val="1200"/>
              <a:buFont typeface="Karla"/>
              <a:buChar char="■"/>
              <a:defRPr sz="1200">
                <a:solidFill>
                  <a:schemeClr val="dk1"/>
                </a:solidFill>
                <a:latin typeface="Karla"/>
                <a:ea typeface="Karla"/>
                <a:cs typeface="Karla"/>
                <a:sym typeface="Karla"/>
              </a:defRPr>
            </a:lvl6pPr>
            <a:lvl7pPr marL="3200400" lvl="6" indent="-304800">
              <a:lnSpc>
                <a:spcPct val="115000"/>
              </a:lnSpc>
              <a:spcBef>
                <a:spcPts val="0"/>
              </a:spcBef>
              <a:spcAft>
                <a:spcPts val="0"/>
              </a:spcAft>
              <a:buClr>
                <a:schemeClr val="dk1"/>
              </a:buClr>
              <a:buSzPts val="1200"/>
              <a:buFont typeface="Karla"/>
              <a:buChar char="●"/>
              <a:defRPr sz="1200">
                <a:solidFill>
                  <a:schemeClr val="dk1"/>
                </a:solidFill>
                <a:latin typeface="Karla"/>
                <a:ea typeface="Karla"/>
                <a:cs typeface="Karla"/>
                <a:sym typeface="Karla"/>
              </a:defRPr>
            </a:lvl7pPr>
            <a:lvl8pPr marL="3657600" lvl="7" indent="-304800">
              <a:lnSpc>
                <a:spcPct val="115000"/>
              </a:lnSpc>
              <a:spcBef>
                <a:spcPts val="0"/>
              </a:spcBef>
              <a:spcAft>
                <a:spcPts val="0"/>
              </a:spcAft>
              <a:buClr>
                <a:schemeClr val="dk1"/>
              </a:buClr>
              <a:buSzPts val="1200"/>
              <a:buFont typeface="Karla"/>
              <a:buChar char="○"/>
              <a:defRPr sz="1200">
                <a:solidFill>
                  <a:schemeClr val="dk1"/>
                </a:solidFill>
                <a:latin typeface="Karla"/>
                <a:ea typeface="Karla"/>
                <a:cs typeface="Karla"/>
                <a:sym typeface="Karla"/>
              </a:defRPr>
            </a:lvl8pPr>
            <a:lvl9pPr marL="4114800" lvl="8" indent="-304800">
              <a:lnSpc>
                <a:spcPct val="115000"/>
              </a:lnSpc>
              <a:spcBef>
                <a:spcPts val="0"/>
              </a:spcBef>
              <a:spcAft>
                <a:spcPts val="0"/>
              </a:spcAft>
              <a:buClr>
                <a:schemeClr val="dk1"/>
              </a:buClr>
              <a:buSzPts val="1200"/>
              <a:buFont typeface="Karla"/>
              <a:buChar char="■"/>
              <a:defRPr sz="1200">
                <a:solidFill>
                  <a:schemeClr val="dk1"/>
                </a:solidFill>
                <a:latin typeface="Karla"/>
                <a:ea typeface="Karla"/>
                <a:cs typeface="Karla"/>
                <a:sym typeface="Karla"/>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2" r:id="rId3"/>
    <p:sldLayoutId id="2147483653" r:id="rId4"/>
    <p:sldLayoutId id="2147483656" r:id="rId5"/>
    <p:sldLayoutId id="2147483657" r:id="rId6"/>
    <p:sldLayoutId id="2147483658" r:id="rId7"/>
    <p:sldLayoutId id="2147483659" r:id="rId8"/>
    <p:sldLayoutId id="2147483660" r:id="rId9"/>
    <p:sldLayoutId id="2147483663" r:id="rId10"/>
    <p:sldLayoutId id="2147483665" r:id="rId11"/>
    <p:sldLayoutId id="2147483666" r:id="rId12"/>
    <p:sldLayoutId id="2147483670" r:id="rId13"/>
    <p:sldLayoutId id="2147483671" r:id="rId14"/>
    <p:sldLayoutId id="2147483673" r:id="rId15"/>
    <p:sldLayoutId id="2147483674" r:id="rId1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1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image" Target="../media/image18.jpg"/><Relationship Id="rId7"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11.xml"/><Relationship Id="rId6" Type="http://schemas.openxmlformats.org/officeDocument/2006/relationships/image" Target="../media/image21.jpg"/><Relationship Id="rId5" Type="http://schemas.openxmlformats.org/officeDocument/2006/relationships/image" Target="../media/image20.jpg"/><Relationship Id="rId4" Type="http://schemas.openxmlformats.org/officeDocument/2006/relationships/image" Target="../media/image19.jpg"/></Relationships>
</file>

<file path=ppt/slides/_rels/slide22.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image" Target="../media/image18.jpg"/><Relationship Id="rId7" Type="http://schemas.openxmlformats.org/officeDocument/2006/relationships/image" Target="../media/image22.jpg"/><Relationship Id="rId2" Type="http://schemas.openxmlformats.org/officeDocument/2006/relationships/notesSlide" Target="../notesSlides/notesSlide22.xml"/><Relationship Id="rId1" Type="http://schemas.openxmlformats.org/officeDocument/2006/relationships/slideLayout" Target="../slideLayouts/slideLayout11.xml"/><Relationship Id="rId6" Type="http://schemas.openxmlformats.org/officeDocument/2006/relationships/image" Target="../media/image21.jpg"/><Relationship Id="rId5" Type="http://schemas.openxmlformats.org/officeDocument/2006/relationships/image" Target="../media/image20.jpg"/><Relationship Id="rId4" Type="http://schemas.openxmlformats.org/officeDocument/2006/relationships/image" Target="../media/image19.jpg"/></Relationships>
</file>

<file path=ppt/slides/_rels/slide23.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image" Target="../media/image18.jpg"/><Relationship Id="rId7" Type="http://schemas.openxmlformats.org/officeDocument/2006/relationships/image" Target="../media/image22.jpg"/><Relationship Id="rId2" Type="http://schemas.openxmlformats.org/officeDocument/2006/relationships/notesSlide" Target="../notesSlides/notesSlide23.xml"/><Relationship Id="rId1" Type="http://schemas.openxmlformats.org/officeDocument/2006/relationships/slideLayout" Target="../slideLayouts/slideLayout11.xml"/><Relationship Id="rId6" Type="http://schemas.openxmlformats.org/officeDocument/2006/relationships/image" Target="../media/image21.jpg"/><Relationship Id="rId5" Type="http://schemas.openxmlformats.org/officeDocument/2006/relationships/image" Target="../media/image20.jpg"/><Relationship Id="rId4" Type="http://schemas.openxmlformats.org/officeDocument/2006/relationships/image" Target="../media/image19.jpg"/></Relationships>
</file>

<file path=ppt/slides/_rels/slide24.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image" Target="../media/image18.jpg"/><Relationship Id="rId7" Type="http://schemas.openxmlformats.org/officeDocument/2006/relationships/image" Target="../media/image22.jpg"/><Relationship Id="rId2" Type="http://schemas.openxmlformats.org/officeDocument/2006/relationships/notesSlide" Target="../notesSlides/notesSlide24.xml"/><Relationship Id="rId1" Type="http://schemas.openxmlformats.org/officeDocument/2006/relationships/slideLayout" Target="../slideLayouts/slideLayout11.xml"/><Relationship Id="rId6" Type="http://schemas.openxmlformats.org/officeDocument/2006/relationships/image" Target="../media/image21.jpg"/><Relationship Id="rId5" Type="http://schemas.openxmlformats.org/officeDocument/2006/relationships/image" Target="../media/image20.jpg"/><Relationship Id="rId4" Type="http://schemas.openxmlformats.org/officeDocument/2006/relationships/image" Target="../media/image19.jpg"/></Relationships>
</file>

<file path=ppt/slides/_rels/slide25.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image" Target="../media/image18.jpg"/><Relationship Id="rId7" Type="http://schemas.openxmlformats.org/officeDocument/2006/relationships/image" Target="../media/image22.jpg"/><Relationship Id="rId2" Type="http://schemas.openxmlformats.org/officeDocument/2006/relationships/notesSlide" Target="../notesSlides/notesSlide25.xml"/><Relationship Id="rId1" Type="http://schemas.openxmlformats.org/officeDocument/2006/relationships/slideLayout" Target="../slideLayouts/slideLayout11.xml"/><Relationship Id="rId6" Type="http://schemas.openxmlformats.org/officeDocument/2006/relationships/image" Target="../media/image21.jpg"/><Relationship Id="rId5" Type="http://schemas.openxmlformats.org/officeDocument/2006/relationships/image" Target="../media/image20.jpg"/><Relationship Id="rId4" Type="http://schemas.openxmlformats.org/officeDocument/2006/relationships/image" Target="../media/image19.jpg"/></Relationships>
</file>

<file path=ppt/slides/_rels/slide26.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image" Target="../media/image18.jpg"/><Relationship Id="rId7" Type="http://schemas.openxmlformats.org/officeDocument/2006/relationships/image" Target="../media/image22.jpg"/><Relationship Id="rId2" Type="http://schemas.openxmlformats.org/officeDocument/2006/relationships/notesSlide" Target="../notesSlides/notesSlide26.xml"/><Relationship Id="rId1" Type="http://schemas.openxmlformats.org/officeDocument/2006/relationships/slideLayout" Target="../slideLayouts/slideLayout11.xml"/><Relationship Id="rId6" Type="http://schemas.openxmlformats.org/officeDocument/2006/relationships/image" Target="../media/image21.jpg"/><Relationship Id="rId5" Type="http://schemas.openxmlformats.org/officeDocument/2006/relationships/image" Target="../media/image20.jpg"/><Relationship Id="rId4" Type="http://schemas.openxmlformats.org/officeDocument/2006/relationships/image" Target="../media/image19.jp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5.jpg"/><Relationship Id="rId5" Type="http://schemas.openxmlformats.org/officeDocument/2006/relationships/image" Target="../media/image24.pn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45"/>
        <p:cNvGrpSpPr/>
        <p:nvPr/>
      </p:nvGrpSpPr>
      <p:grpSpPr>
        <a:xfrm>
          <a:off x="0" y="0"/>
          <a:ext cx="0" cy="0"/>
          <a:chOff x="0" y="0"/>
          <a:chExt cx="0" cy="0"/>
        </a:xfrm>
      </p:grpSpPr>
      <p:sp>
        <p:nvSpPr>
          <p:cNvPr id="5" name="مستطيل 4">
            <a:extLst>
              <a:ext uri="{FF2B5EF4-FFF2-40B4-BE49-F238E27FC236}">
                <a16:creationId xmlns:a16="http://schemas.microsoft.com/office/drawing/2014/main" id="{2985834A-82DC-6C80-36F8-1F6246B27D87}"/>
              </a:ext>
            </a:extLst>
          </p:cNvPr>
          <p:cNvSpPr/>
          <p:nvPr/>
        </p:nvSpPr>
        <p:spPr>
          <a:xfrm>
            <a:off x="6460349" y="0"/>
            <a:ext cx="2683652" cy="51435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146" name="Google Shape;1146;p32"/>
          <p:cNvSpPr txBox="1">
            <a:spLocks noGrp="1"/>
          </p:cNvSpPr>
          <p:nvPr>
            <p:ph type="ctrTitle"/>
          </p:nvPr>
        </p:nvSpPr>
        <p:spPr>
          <a:xfrm>
            <a:off x="534665" y="1482529"/>
            <a:ext cx="4937351" cy="1545900"/>
          </a:xfrm>
          <a:prstGeom prst="rect">
            <a:avLst/>
          </a:prstGeom>
        </p:spPr>
        <p:txBody>
          <a:bodyPr spcFirstLastPara="1" wrap="square" lIns="91425" tIns="91425" rIns="91425" bIns="91425" anchor="ctr" anchorCtr="0">
            <a:noAutofit/>
          </a:bodyPr>
          <a:lstStyle/>
          <a:p>
            <a:pPr marL="0" lvl="0" indent="0" algn="r" rtl="1">
              <a:spcBef>
                <a:spcPts val="0"/>
              </a:spcBef>
              <a:spcAft>
                <a:spcPts val="0"/>
              </a:spcAft>
              <a:buNone/>
            </a:pPr>
            <a:r>
              <a:rPr lang="ar-SA" sz="2800" b="1" dirty="0">
                <a:latin typeface="Dubai" panose="020B0503030403030204" pitchFamily="34" charset="-78"/>
                <a:cs typeface="Dubai" panose="020B0503030403030204" pitchFamily="34" charset="-78"/>
              </a:rPr>
              <a:t>تصميم وتنفيذ كف روبوتية تحاكي حركة اليد البشرية باستخدام الذكاء الاصطناعي والرؤية الحاسوبية</a:t>
            </a:r>
            <a:endParaRPr sz="2800" b="1" dirty="0">
              <a:latin typeface="Dubai" panose="020B0503030403030204" pitchFamily="34" charset="-78"/>
              <a:cs typeface="Dubai" panose="020B0503030403030204" pitchFamily="34" charset="-78"/>
            </a:endParaRPr>
          </a:p>
        </p:txBody>
      </p:sp>
      <p:sp>
        <p:nvSpPr>
          <p:cNvPr id="1147" name="Google Shape;1147;p32"/>
          <p:cNvSpPr txBox="1">
            <a:spLocks noGrp="1"/>
          </p:cNvSpPr>
          <p:nvPr>
            <p:ph type="subTitle" idx="1"/>
          </p:nvPr>
        </p:nvSpPr>
        <p:spPr>
          <a:xfrm>
            <a:off x="797068" y="2959196"/>
            <a:ext cx="4683900" cy="3615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ar-SA" b="1" dirty="0">
                <a:latin typeface="Dubai" panose="020B0503030403030204" pitchFamily="34" charset="-78"/>
                <a:cs typeface="Dubai" panose="020B0503030403030204" pitchFamily="34" charset="-78"/>
              </a:rPr>
              <a:t>مشروع أعد لنيل درجة الإجازة في هندسة الحاسوب والاتصالات</a:t>
            </a:r>
            <a:endParaRPr b="1" dirty="0">
              <a:latin typeface="Dubai" panose="020B0503030403030204" pitchFamily="34" charset="-78"/>
              <a:cs typeface="Dubai" panose="020B0503030403030204" pitchFamily="34" charset="-78"/>
            </a:endParaRPr>
          </a:p>
        </p:txBody>
      </p:sp>
      <p:grpSp>
        <p:nvGrpSpPr>
          <p:cNvPr id="1148" name="Google Shape;1148;p32"/>
          <p:cNvGrpSpPr/>
          <p:nvPr/>
        </p:nvGrpSpPr>
        <p:grpSpPr>
          <a:xfrm>
            <a:off x="5738087" y="1480472"/>
            <a:ext cx="2388043" cy="3439565"/>
            <a:chOff x="5449044" y="1215564"/>
            <a:chExt cx="2388043" cy="3439565"/>
          </a:xfrm>
        </p:grpSpPr>
        <p:sp>
          <p:nvSpPr>
            <p:cNvPr id="1149" name="Google Shape;1149;p32"/>
            <p:cNvSpPr/>
            <p:nvPr/>
          </p:nvSpPr>
          <p:spPr>
            <a:xfrm>
              <a:off x="5603790" y="2236601"/>
              <a:ext cx="489815" cy="792912"/>
            </a:xfrm>
            <a:custGeom>
              <a:avLst/>
              <a:gdLst/>
              <a:ahLst/>
              <a:cxnLst/>
              <a:rect l="l" t="t" r="r" b="b"/>
              <a:pathLst>
                <a:path w="247" h="400" extrusionOk="0">
                  <a:moveTo>
                    <a:pt x="6" y="400"/>
                  </a:moveTo>
                  <a:cubicBezTo>
                    <a:pt x="0" y="298"/>
                    <a:pt x="13" y="158"/>
                    <a:pt x="112" y="67"/>
                  </a:cubicBezTo>
                  <a:cubicBezTo>
                    <a:pt x="173" y="11"/>
                    <a:pt x="236" y="0"/>
                    <a:pt x="239" y="0"/>
                  </a:cubicBezTo>
                  <a:cubicBezTo>
                    <a:pt x="247" y="50"/>
                    <a:pt x="247" y="50"/>
                    <a:pt x="247" y="50"/>
                  </a:cubicBezTo>
                  <a:cubicBezTo>
                    <a:pt x="243" y="25"/>
                    <a:pt x="243" y="25"/>
                    <a:pt x="243" y="25"/>
                  </a:cubicBezTo>
                  <a:cubicBezTo>
                    <a:pt x="247" y="50"/>
                    <a:pt x="247" y="50"/>
                    <a:pt x="247" y="50"/>
                  </a:cubicBezTo>
                  <a:cubicBezTo>
                    <a:pt x="238" y="51"/>
                    <a:pt x="38" y="88"/>
                    <a:pt x="56" y="397"/>
                  </a:cubicBezTo>
                  <a:lnTo>
                    <a:pt x="6" y="400"/>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50" name="Google Shape;1150;p32"/>
            <p:cNvSpPr/>
            <p:nvPr/>
          </p:nvSpPr>
          <p:spPr>
            <a:xfrm>
              <a:off x="5449044" y="2335076"/>
              <a:ext cx="413082" cy="760940"/>
            </a:xfrm>
            <a:custGeom>
              <a:avLst/>
              <a:gdLst/>
              <a:ahLst/>
              <a:cxnLst/>
              <a:rect l="l" t="t" r="r" b="b"/>
              <a:pathLst>
                <a:path w="208" h="384" extrusionOk="0">
                  <a:moveTo>
                    <a:pt x="205" y="157"/>
                  </a:moveTo>
                  <a:cubicBezTo>
                    <a:pt x="127" y="11"/>
                    <a:pt x="127" y="11"/>
                    <a:pt x="127" y="11"/>
                  </a:cubicBezTo>
                  <a:cubicBezTo>
                    <a:pt x="121" y="0"/>
                    <a:pt x="105" y="1"/>
                    <a:pt x="101" y="12"/>
                  </a:cubicBezTo>
                  <a:cubicBezTo>
                    <a:pt x="70" y="85"/>
                    <a:pt x="0" y="286"/>
                    <a:pt x="82" y="384"/>
                  </a:cubicBezTo>
                  <a:cubicBezTo>
                    <a:pt x="142" y="384"/>
                    <a:pt x="142" y="384"/>
                    <a:pt x="142" y="384"/>
                  </a:cubicBezTo>
                  <a:cubicBezTo>
                    <a:pt x="142" y="384"/>
                    <a:pt x="185" y="243"/>
                    <a:pt x="207" y="174"/>
                  </a:cubicBezTo>
                  <a:cubicBezTo>
                    <a:pt x="208" y="168"/>
                    <a:pt x="208" y="163"/>
                    <a:pt x="205" y="157"/>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51" name="Google Shape;1151;p32"/>
            <p:cNvSpPr/>
            <p:nvPr/>
          </p:nvSpPr>
          <p:spPr>
            <a:xfrm>
              <a:off x="5550076" y="3096015"/>
              <a:ext cx="248105" cy="312049"/>
            </a:xfrm>
            <a:custGeom>
              <a:avLst/>
              <a:gdLst/>
              <a:ahLst/>
              <a:cxnLst/>
              <a:rect l="l" t="t" r="r" b="b"/>
              <a:pathLst>
                <a:path w="125" h="157" extrusionOk="0">
                  <a:moveTo>
                    <a:pt x="119" y="34"/>
                  </a:moveTo>
                  <a:cubicBezTo>
                    <a:pt x="90" y="0"/>
                    <a:pt x="90" y="0"/>
                    <a:pt x="90" y="0"/>
                  </a:cubicBezTo>
                  <a:cubicBezTo>
                    <a:pt x="31" y="0"/>
                    <a:pt x="31" y="0"/>
                    <a:pt x="31" y="0"/>
                  </a:cubicBezTo>
                  <a:cubicBezTo>
                    <a:pt x="31" y="0"/>
                    <a:pt x="0" y="15"/>
                    <a:pt x="8" y="99"/>
                  </a:cubicBezTo>
                  <a:cubicBezTo>
                    <a:pt x="14" y="157"/>
                    <a:pt x="81" y="156"/>
                    <a:pt x="111" y="152"/>
                  </a:cubicBezTo>
                  <a:cubicBezTo>
                    <a:pt x="119" y="151"/>
                    <a:pt x="125" y="144"/>
                    <a:pt x="125" y="135"/>
                  </a:cubicBezTo>
                  <a:cubicBezTo>
                    <a:pt x="125" y="126"/>
                    <a:pt x="117" y="118"/>
                    <a:pt x="107" y="119"/>
                  </a:cubicBezTo>
                  <a:cubicBezTo>
                    <a:pt x="85" y="121"/>
                    <a:pt x="51" y="117"/>
                    <a:pt x="51" y="76"/>
                  </a:cubicBezTo>
                  <a:cubicBezTo>
                    <a:pt x="51" y="41"/>
                    <a:pt x="80" y="52"/>
                    <a:pt x="98" y="61"/>
                  </a:cubicBezTo>
                  <a:cubicBezTo>
                    <a:pt x="105" y="65"/>
                    <a:pt x="114" y="63"/>
                    <a:pt x="119" y="57"/>
                  </a:cubicBezTo>
                  <a:cubicBezTo>
                    <a:pt x="125" y="50"/>
                    <a:pt x="125" y="41"/>
                    <a:pt x="119" y="34"/>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52" name="Google Shape;1152;p32"/>
            <p:cNvSpPr/>
            <p:nvPr/>
          </p:nvSpPr>
          <p:spPr>
            <a:xfrm>
              <a:off x="5665176" y="2544814"/>
              <a:ext cx="196949" cy="551202"/>
            </a:xfrm>
            <a:custGeom>
              <a:avLst/>
              <a:gdLst/>
              <a:ahLst/>
              <a:cxnLst/>
              <a:rect l="l" t="t" r="r" b="b"/>
              <a:pathLst>
                <a:path w="99" h="278" extrusionOk="0">
                  <a:moveTo>
                    <a:pt x="98" y="68"/>
                  </a:moveTo>
                  <a:cubicBezTo>
                    <a:pt x="99" y="62"/>
                    <a:pt x="99" y="57"/>
                    <a:pt x="96" y="51"/>
                  </a:cubicBezTo>
                  <a:cubicBezTo>
                    <a:pt x="69" y="0"/>
                    <a:pt x="69" y="0"/>
                    <a:pt x="69" y="0"/>
                  </a:cubicBezTo>
                  <a:cubicBezTo>
                    <a:pt x="3" y="83"/>
                    <a:pt x="0" y="278"/>
                    <a:pt x="0" y="278"/>
                  </a:cubicBezTo>
                  <a:cubicBezTo>
                    <a:pt x="0" y="278"/>
                    <a:pt x="0" y="278"/>
                    <a:pt x="0" y="278"/>
                  </a:cubicBezTo>
                  <a:cubicBezTo>
                    <a:pt x="33" y="278"/>
                    <a:pt x="33" y="278"/>
                    <a:pt x="33" y="278"/>
                  </a:cubicBezTo>
                  <a:cubicBezTo>
                    <a:pt x="33" y="278"/>
                    <a:pt x="76" y="137"/>
                    <a:pt x="98" y="68"/>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53" name="Google Shape;1153;p32"/>
            <p:cNvSpPr/>
            <p:nvPr/>
          </p:nvSpPr>
          <p:spPr>
            <a:xfrm rot="10800000" flipH="1">
              <a:off x="7192527" y="1594115"/>
              <a:ext cx="489815" cy="792912"/>
            </a:xfrm>
            <a:custGeom>
              <a:avLst/>
              <a:gdLst/>
              <a:ahLst/>
              <a:cxnLst/>
              <a:rect l="l" t="t" r="r" b="b"/>
              <a:pathLst>
                <a:path w="247" h="400" extrusionOk="0">
                  <a:moveTo>
                    <a:pt x="241" y="400"/>
                  </a:moveTo>
                  <a:cubicBezTo>
                    <a:pt x="190" y="397"/>
                    <a:pt x="190" y="397"/>
                    <a:pt x="190" y="397"/>
                  </a:cubicBezTo>
                  <a:cubicBezTo>
                    <a:pt x="209" y="88"/>
                    <a:pt x="8" y="51"/>
                    <a:pt x="0" y="50"/>
                  </a:cubicBezTo>
                  <a:cubicBezTo>
                    <a:pt x="8" y="0"/>
                    <a:pt x="8" y="0"/>
                    <a:pt x="8" y="0"/>
                  </a:cubicBezTo>
                  <a:cubicBezTo>
                    <a:pt x="10" y="0"/>
                    <a:pt x="74" y="11"/>
                    <a:pt x="134" y="67"/>
                  </a:cubicBezTo>
                  <a:cubicBezTo>
                    <a:pt x="233" y="158"/>
                    <a:pt x="247" y="298"/>
                    <a:pt x="241" y="400"/>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54" name="Google Shape;1154;p32"/>
            <p:cNvSpPr/>
            <p:nvPr/>
          </p:nvSpPr>
          <p:spPr>
            <a:xfrm rot="10800000" flipH="1">
              <a:off x="7422727" y="1527612"/>
              <a:ext cx="414360" cy="760940"/>
            </a:xfrm>
            <a:custGeom>
              <a:avLst/>
              <a:gdLst/>
              <a:ahLst/>
              <a:cxnLst/>
              <a:rect l="l" t="t" r="r" b="b"/>
              <a:pathLst>
                <a:path w="209" h="384" extrusionOk="0">
                  <a:moveTo>
                    <a:pt x="3" y="157"/>
                  </a:moveTo>
                  <a:cubicBezTo>
                    <a:pt x="82" y="11"/>
                    <a:pt x="82" y="11"/>
                    <a:pt x="82" y="11"/>
                  </a:cubicBezTo>
                  <a:cubicBezTo>
                    <a:pt x="88" y="0"/>
                    <a:pt x="103" y="1"/>
                    <a:pt x="108" y="12"/>
                  </a:cubicBezTo>
                  <a:cubicBezTo>
                    <a:pt x="138" y="85"/>
                    <a:pt x="209" y="286"/>
                    <a:pt x="126" y="384"/>
                  </a:cubicBezTo>
                  <a:cubicBezTo>
                    <a:pt x="67" y="384"/>
                    <a:pt x="67" y="384"/>
                    <a:pt x="67" y="384"/>
                  </a:cubicBezTo>
                  <a:cubicBezTo>
                    <a:pt x="67" y="384"/>
                    <a:pt x="24" y="243"/>
                    <a:pt x="2" y="174"/>
                  </a:cubicBezTo>
                  <a:cubicBezTo>
                    <a:pt x="0" y="168"/>
                    <a:pt x="1" y="163"/>
                    <a:pt x="3" y="157"/>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55" name="Google Shape;1155;p32"/>
            <p:cNvSpPr/>
            <p:nvPr/>
          </p:nvSpPr>
          <p:spPr>
            <a:xfrm rot="10800000" flipH="1">
              <a:off x="7485393" y="1215564"/>
              <a:ext cx="248105" cy="312049"/>
            </a:xfrm>
            <a:custGeom>
              <a:avLst/>
              <a:gdLst/>
              <a:ahLst/>
              <a:cxnLst/>
              <a:rect l="l" t="t" r="r" b="b"/>
              <a:pathLst>
                <a:path w="125" h="157" extrusionOk="0">
                  <a:moveTo>
                    <a:pt x="6" y="34"/>
                  </a:moveTo>
                  <a:cubicBezTo>
                    <a:pt x="36" y="0"/>
                    <a:pt x="36" y="0"/>
                    <a:pt x="36" y="0"/>
                  </a:cubicBezTo>
                  <a:cubicBezTo>
                    <a:pt x="95" y="0"/>
                    <a:pt x="95" y="0"/>
                    <a:pt x="95" y="0"/>
                  </a:cubicBezTo>
                  <a:cubicBezTo>
                    <a:pt x="95" y="0"/>
                    <a:pt x="125" y="15"/>
                    <a:pt x="117" y="99"/>
                  </a:cubicBezTo>
                  <a:cubicBezTo>
                    <a:pt x="112" y="157"/>
                    <a:pt x="45" y="156"/>
                    <a:pt x="15" y="152"/>
                  </a:cubicBezTo>
                  <a:cubicBezTo>
                    <a:pt x="6" y="151"/>
                    <a:pt x="0" y="144"/>
                    <a:pt x="0" y="135"/>
                  </a:cubicBezTo>
                  <a:cubicBezTo>
                    <a:pt x="0" y="126"/>
                    <a:pt x="9" y="118"/>
                    <a:pt x="18" y="119"/>
                  </a:cubicBezTo>
                  <a:cubicBezTo>
                    <a:pt x="40" y="121"/>
                    <a:pt x="75" y="117"/>
                    <a:pt x="75" y="76"/>
                  </a:cubicBezTo>
                  <a:cubicBezTo>
                    <a:pt x="75" y="41"/>
                    <a:pt x="45" y="52"/>
                    <a:pt x="28" y="61"/>
                  </a:cubicBezTo>
                  <a:cubicBezTo>
                    <a:pt x="21" y="65"/>
                    <a:pt x="12" y="63"/>
                    <a:pt x="6" y="57"/>
                  </a:cubicBezTo>
                  <a:cubicBezTo>
                    <a:pt x="1" y="50"/>
                    <a:pt x="1" y="41"/>
                    <a:pt x="6" y="34"/>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56" name="Google Shape;1156;p32"/>
            <p:cNvSpPr/>
            <p:nvPr/>
          </p:nvSpPr>
          <p:spPr>
            <a:xfrm rot="10800000" flipH="1">
              <a:off x="7422727" y="1527612"/>
              <a:ext cx="198228" cy="551202"/>
            </a:xfrm>
            <a:custGeom>
              <a:avLst/>
              <a:gdLst/>
              <a:ahLst/>
              <a:cxnLst/>
              <a:rect l="l" t="t" r="r" b="b"/>
              <a:pathLst>
                <a:path w="100" h="278" extrusionOk="0">
                  <a:moveTo>
                    <a:pt x="2" y="68"/>
                  </a:moveTo>
                  <a:cubicBezTo>
                    <a:pt x="0" y="62"/>
                    <a:pt x="1" y="57"/>
                    <a:pt x="3" y="51"/>
                  </a:cubicBezTo>
                  <a:cubicBezTo>
                    <a:pt x="31" y="0"/>
                    <a:pt x="31" y="0"/>
                    <a:pt x="31" y="0"/>
                  </a:cubicBezTo>
                  <a:cubicBezTo>
                    <a:pt x="96" y="83"/>
                    <a:pt x="100" y="278"/>
                    <a:pt x="100" y="278"/>
                  </a:cubicBezTo>
                  <a:cubicBezTo>
                    <a:pt x="100" y="278"/>
                    <a:pt x="100" y="278"/>
                    <a:pt x="100" y="278"/>
                  </a:cubicBezTo>
                  <a:cubicBezTo>
                    <a:pt x="67" y="278"/>
                    <a:pt x="67" y="278"/>
                    <a:pt x="67" y="278"/>
                  </a:cubicBezTo>
                  <a:cubicBezTo>
                    <a:pt x="67" y="278"/>
                    <a:pt x="24" y="137"/>
                    <a:pt x="2" y="68"/>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57" name="Google Shape;1157;p32"/>
            <p:cNvSpPr/>
            <p:nvPr/>
          </p:nvSpPr>
          <p:spPr>
            <a:xfrm>
              <a:off x="6004083" y="1725045"/>
              <a:ext cx="295424" cy="617704"/>
            </a:xfrm>
            <a:custGeom>
              <a:avLst/>
              <a:gdLst/>
              <a:ahLst/>
              <a:cxnLst/>
              <a:rect l="l" t="t" r="r" b="b"/>
              <a:pathLst>
                <a:path w="149" h="312" extrusionOk="0">
                  <a:moveTo>
                    <a:pt x="149" y="49"/>
                  </a:moveTo>
                  <a:cubicBezTo>
                    <a:pt x="127" y="62"/>
                    <a:pt x="107" y="77"/>
                    <a:pt x="89" y="95"/>
                  </a:cubicBezTo>
                  <a:cubicBezTo>
                    <a:pt x="34" y="151"/>
                    <a:pt x="0" y="227"/>
                    <a:pt x="0" y="312"/>
                  </a:cubicBezTo>
                  <a:cubicBezTo>
                    <a:pt x="0" y="60"/>
                    <a:pt x="0" y="60"/>
                    <a:pt x="0" y="60"/>
                  </a:cubicBezTo>
                  <a:cubicBezTo>
                    <a:pt x="0" y="24"/>
                    <a:pt x="37" y="0"/>
                    <a:pt x="70" y="14"/>
                  </a:cubicBezTo>
                  <a:lnTo>
                    <a:pt x="149" y="49"/>
                  </a:ln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58" name="Google Shape;1158;p32"/>
            <p:cNvSpPr/>
            <p:nvPr/>
          </p:nvSpPr>
          <p:spPr>
            <a:xfrm>
              <a:off x="6919768" y="1725045"/>
              <a:ext cx="297982" cy="617704"/>
            </a:xfrm>
            <a:custGeom>
              <a:avLst/>
              <a:gdLst/>
              <a:ahLst/>
              <a:cxnLst/>
              <a:rect l="l" t="t" r="r" b="b"/>
              <a:pathLst>
                <a:path w="150" h="312" extrusionOk="0">
                  <a:moveTo>
                    <a:pt x="150" y="60"/>
                  </a:moveTo>
                  <a:cubicBezTo>
                    <a:pt x="150" y="312"/>
                    <a:pt x="150" y="312"/>
                    <a:pt x="150" y="312"/>
                  </a:cubicBezTo>
                  <a:cubicBezTo>
                    <a:pt x="150" y="200"/>
                    <a:pt x="90" y="102"/>
                    <a:pt x="0" y="49"/>
                  </a:cubicBezTo>
                  <a:cubicBezTo>
                    <a:pt x="80" y="14"/>
                    <a:pt x="80" y="14"/>
                    <a:pt x="80" y="14"/>
                  </a:cubicBezTo>
                  <a:cubicBezTo>
                    <a:pt x="113" y="0"/>
                    <a:pt x="150" y="24"/>
                    <a:pt x="150" y="60"/>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59" name="Google Shape;1159;p32"/>
            <p:cNvSpPr/>
            <p:nvPr/>
          </p:nvSpPr>
          <p:spPr>
            <a:xfrm>
              <a:off x="6004083" y="1736556"/>
              <a:ext cx="1213666" cy="929754"/>
            </a:xfrm>
            <a:custGeom>
              <a:avLst/>
              <a:gdLst/>
              <a:ahLst/>
              <a:cxnLst/>
              <a:rect l="l" t="t" r="r" b="b"/>
              <a:pathLst>
                <a:path w="612" h="469" extrusionOk="0">
                  <a:moveTo>
                    <a:pt x="612" y="469"/>
                  </a:moveTo>
                  <a:cubicBezTo>
                    <a:pt x="612" y="306"/>
                    <a:pt x="612" y="306"/>
                    <a:pt x="612" y="306"/>
                  </a:cubicBezTo>
                  <a:cubicBezTo>
                    <a:pt x="612" y="137"/>
                    <a:pt x="475" y="0"/>
                    <a:pt x="306" y="0"/>
                  </a:cubicBezTo>
                  <a:cubicBezTo>
                    <a:pt x="137" y="0"/>
                    <a:pt x="0" y="137"/>
                    <a:pt x="0" y="306"/>
                  </a:cubicBezTo>
                  <a:cubicBezTo>
                    <a:pt x="0" y="469"/>
                    <a:pt x="0" y="469"/>
                    <a:pt x="0" y="469"/>
                  </a:cubicBezTo>
                  <a:lnTo>
                    <a:pt x="612" y="469"/>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60" name="Google Shape;1160;p32"/>
            <p:cNvSpPr/>
            <p:nvPr/>
          </p:nvSpPr>
          <p:spPr>
            <a:xfrm>
              <a:off x="6111509" y="1841425"/>
              <a:ext cx="999000" cy="654600"/>
            </a:xfrm>
            <a:prstGeom prst="ellipse">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61" name="Google Shape;1161;p32"/>
            <p:cNvSpPr/>
            <p:nvPr/>
          </p:nvSpPr>
          <p:spPr>
            <a:xfrm>
              <a:off x="6004083" y="2666308"/>
              <a:ext cx="1213666" cy="382388"/>
            </a:xfrm>
            <a:custGeom>
              <a:avLst/>
              <a:gdLst/>
              <a:ahLst/>
              <a:cxnLst/>
              <a:rect l="l" t="t" r="r" b="b"/>
              <a:pathLst>
                <a:path w="612" h="193" extrusionOk="0">
                  <a:moveTo>
                    <a:pt x="612" y="0"/>
                  </a:moveTo>
                  <a:cubicBezTo>
                    <a:pt x="612" y="107"/>
                    <a:pt x="475" y="193"/>
                    <a:pt x="306" y="193"/>
                  </a:cubicBezTo>
                  <a:cubicBezTo>
                    <a:pt x="137" y="193"/>
                    <a:pt x="0" y="107"/>
                    <a:pt x="0" y="0"/>
                  </a:cubicBezTo>
                  <a:lnTo>
                    <a:pt x="612" y="0"/>
                  </a:ln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62" name="Google Shape;1162;p32"/>
            <p:cNvSpPr/>
            <p:nvPr/>
          </p:nvSpPr>
          <p:spPr>
            <a:xfrm>
              <a:off x="6004083" y="2666308"/>
              <a:ext cx="1213667" cy="62666"/>
            </a:xfrm>
            <a:custGeom>
              <a:avLst/>
              <a:gdLst/>
              <a:ahLst/>
              <a:cxnLst/>
              <a:rect l="l" t="t" r="r" b="b"/>
              <a:pathLst>
                <a:path w="612" h="32" extrusionOk="0">
                  <a:moveTo>
                    <a:pt x="608" y="32"/>
                  </a:moveTo>
                  <a:cubicBezTo>
                    <a:pt x="610" y="21"/>
                    <a:pt x="612" y="11"/>
                    <a:pt x="612" y="0"/>
                  </a:cubicBezTo>
                  <a:cubicBezTo>
                    <a:pt x="0" y="0"/>
                    <a:pt x="0" y="0"/>
                    <a:pt x="0" y="0"/>
                  </a:cubicBezTo>
                  <a:cubicBezTo>
                    <a:pt x="0" y="11"/>
                    <a:pt x="1" y="21"/>
                    <a:pt x="4" y="32"/>
                  </a:cubicBezTo>
                  <a:lnTo>
                    <a:pt x="608" y="32"/>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63" name="Google Shape;1163;p32"/>
            <p:cNvSpPr/>
            <p:nvPr/>
          </p:nvSpPr>
          <p:spPr>
            <a:xfrm>
              <a:off x="6252187" y="2089529"/>
              <a:ext cx="166276" cy="255697"/>
            </a:xfrm>
            <a:prstGeom prst="ellipse">
              <a:avLst/>
            </a:pr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64" name="Google Shape;1164;p32"/>
            <p:cNvSpPr/>
            <p:nvPr/>
          </p:nvSpPr>
          <p:spPr>
            <a:xfrm>
              <a:off x="6803388" y="2089529"/>
              <a:ext cx="163617" cy="255697"/>
            </a:xfrm>
            <a:prstGeom prst="ellipse">
              <a:avLst/>
            </a:pr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65" name="Google Shape;1165;p32"/>
            <p:cNvSpPr/>
            <p:nvPr/>
          </p:nvSpPr>
          <p:spPr>
            <a:xfrm>
              <a:off x="6357056" y="2860699"/>
              <a:ext cx="507720" cy="187997"/>
            </a:xfrm>
            <a:custGeom>
              <a:avLst/>
              <a:gdLst/>
              <a:ahLst/>
              <a:cxnLst/>
              <a:rect l="l" t="t" r="r" b="b"/>
              <a:pathLst>
                <a:path w="256" h="95" extrusionOk="0">
                  <a:moveTo>
                    <a:pt x="0" y="77"/>
                  </a:moveTo>
                  <a:cubicBezTo>
                    <a:pt x="39" y="88"/>
                    <a:pt x="82" y="95"/>
                    <a:pt x="128" y="95"/>
                  </a:cubicBezTo>
                  <a:cubicBezTo>
                    <a:pt x="173" y="95"/>
                    <a:pt x="217" y="88"/>
                    <a:pt x="256" y="77"/>
                  </a:cubicBezTo>
                  <a:cubicBezTo>
                    <a:pt x="236" y="32"/>
                    <a:pt x="186" y="0"/>
                    <a:pt x="128" y="0"/>
                  </a:cubicBezTo>
                  <a:cubicBezTo>
                    <a:pt x="70" y="0"/>
                    <a:pt x="20" y="32"/>
                    <a:pt x="0" y="77"/>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66" name="Google Shape;1166;p32"/>
            <p:cNvSpPr/>
            <p:nvPr/>
          </p:nvSpPr>
          <p:spPr>
            <a:xfrm>
              <a:off x="6101234" y="3373142"/>
              <a:ext cx="296058" cy="713946"/>
            </a:xfrm>
            <a:custGeom>
              <a:avLst/>
              <a:gdLst/>
              <a:ahLst/>
              <a:cxnLst/>
              <a:rect l="l" t="t" r="r" b="b"/>
              <a:pathLst>
                <a:path w="209" h="504" extrusionOk="0">
                  <a:moveTo>
                    <a:pt x="128" y="504"/>
                  </a:moveTo>
                  <a:lnTo>
                    <a:pt x="0" y="482"/>
                  </a:lnTo>
                  <a:lnTo>
                    <a:pt x="80" y="0"/>
                  </a:lnTo>
                  <a:lnTo>
                    <a:pt x="209" y="22"/>
                  </a:lnTo>
                  <a:lnTo>
                    <a:pt x="128" y="504"/>
                  </a:ln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67" name="Google Shape;1167;p32"/>
            <p:cNvSpPr/>
            <p:nvPr/>
          </p:nvSpPr>
          <p:spPr>
            <a:xfrm>
              <a:off x="5681937" y="4421396"/>
              <a:ext cx="658693" cy="233733"/>
            </a:xfrm>
            <a:custGeom>
              <a:avLst/>
              <a:gdLst/>
              <a:ahLst/>
              <a:cxnLst/>
              <a:rect l="l" t="t" r="r" b="b"/>
              <a:pathLst>
                <a:path w="300" h="107" extrusionOk="0">
                  <a:moveTo>
                    <a:pt x="300" y="76"/>
                  </a:moveTo>
                  <a:cubicBezTo>
                    <a:pt x="85" y="0"/>
                    <a:pt x="85" y="0"/>
                    <a:pt x="85" y="0"/>
                  </a:cubicBezTo>
                  <a:cubicBezTo>
                    <a:pt x="24" y="28"/>
                    <a:pt x="0" y="107"/>
                    <a:pt x="0" y="107"/>
                  </a:cubicBezTo>
                  <a:cubicBezTo>
                    <a:pt x="300" y="107"/>
                    <a:pt x="300" y="107"/>
                    <a:pt x="300" y="107"/>
                  </a:cubicBezTo>
                  <a:lnTo>
                    <a:pt x="300" y="76"/>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68" name="Google Shape;1168;p32"/>
            <p:cNvSpPr/>
            <p:nvPr/>
          </p:nvSpPr>
          <p:spPr>
            <a:xfrm>
              <a:off x="5868920" y="3723031"/>
              <a:ext cx="471709" cy="864102"/>
            </a:xfrm>
            <a:custGeom>
              <a:avLst/>
              <a:gdLst/>
              <a:ahLst/>
              <a:cxnLst/>
              <a:rect l="l" t="t" r="r" b="b"/>
              <a:pathLst>
                <a:path w="333" h="610" extrusionOk="0">
                  <a:moveTo>
                    <a:pt x="0" y="493"/>
                  </a:moveTo>
                  <a:lnTo>
                    <a:pt x="164" y="0"/>
                  </a:lnTo>
                  <a:lnTo>
                    <a:pt x="254" y="122"/>
                  </a:lnTo>
                  <a:lnTo>
                    <a:pt x="333" y="175"/>
                  </a:lnTo>
                  <a:lnTo>
                    <a:pt x="333" y="610"/>
                  </a:lnTo>
                  <a:lnTo>
                    <a:pt x="0" y="493"/>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69" name="Google Shape;1169;p32"/>
            <p:cNvSpPr/>
            <p:nvPr/>
          </p:nvSpPr>
          <p:spPr>
            <a:xfrm>
              <a:off x="5868920" y="4401564"/>
              <a:ext cx="471709" cy="185570"/>
            </a:xfrm>
            <a:custGeom>
              <a:avLst/>
              <a:gdLst/>
              <a:ahLst/>
              <a:cxnLst/>
              <a:rect l="l" t="t" r="r" b="b"/>
              <a:pathLst>
                <a:path w="333" h="131" extrusionOk="0">
                  <a:moveTo>
                    <a:pt x="0" y="14"/>
                  </a:moveTo>
                  <a:lnTo>
                    <a:pt x="333" y="131"/>
                  </a:lnTo>
                  <a:lnTo>
                    <a:pt x="333" y="114"/>
                  </a:lnTo>
                  <a:lnTo>
                    <a:pt x="6" y="0"/>
                  </a:lnTo>
                  <a:lnTo>
                    <a:pt x="0" y="14"/>
                  </a:ln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70" name="Google Shape;1170;p32"/>
            <p:cNvSpPr/>
            <p:nvPr/>
          </p:nvSpPr>
          <p:spPr>
            <a:xfrm>
              <a:off x="5914250" y="3723031"/>
              <a:ext cx="267727" cy="566623"/>
            </a:xfrm>
            <a:custGeom>
              <a:avLst/>
              <a:gdLst/>
              <a:ahLst/>
              <a:cxnLst/>
              <a:rect l="l" t="t" r="r" b="b"/>
              <a:pathLst>
                <a:path w="122" h="258" extrusionOk="0">
                  <a:moveTo>
                    <a:pt x="111" y="75"/>
                  </a:moveTo>
                  <a:cubicBezTo>
                    <a:pt x="85" y="0"/>
                    <a:pt x="85" y="0"/>
                    <a:pt x="85" y="0"/>
                  </a:cubicBezTo>
                  <a:cubicBezTo>
                    <a:pt x="0" y="258"/>
                    <a:pt x="0" y="258"/>
                    <a:pt x="0" y="258"/>
                  </a:cubicBezTo>
                  <a:cubicBezTo>
                    <a:pt x="61" y="248"/>
                    <a:pt x="122" y="133"/>
                    <a:pt x="111" y="75"/>
                  </a:cubicBez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71" name="Google Shape;1171;p32"/>
            <p:cNvSpPr/>
            <p:nvPr/>
          </p:nvSpPr>
          <p:spPr>
            <a:xfrm>
              <a:off x="6181977" y="3895852"/>
              <a:ext cx="158653" cy="691281"/>
            </a:xfrm>
            <a:custGeom>
              <a:avLst/>
              <a:gdLst/>
              <a:ahLst/>
              <a:cxnLst/>
              <a:rect l="l" t="t" r="r" b="b"/>
              <a:pathLst>
                <a:path w="112" h="488" extrusionOk="0">
                  <a:moveTo>
                    <a:pt x="112" y="488"/>
                  </a:moveTo>
                  <a:lnTo>
                    <a:pt x="112" y="53"/>
                  </a:lnTo>
                  <a:lnTo>
                    <a:pt x="33" y="0"/>
                  </a:lnTo>
                  <a:lnTo>
                    <a:pt x="0" y="450"/>
                  </a:lnTo>
                  <a:lnTo>
                    <a:pt x="112" y="488"/>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72" name="Google Shape;1172;p32"/>
            <p:cNvSpPr/>
            <p:nvPr/>
          </p:nvSpPr>
          <p:spPr>
            <a:xfrm>
              <a:off x="6825088" y="3373142"/>
              <a:ext cx="296058" cy="713946"/>
            </a:xfrm>
            <a:custGeom>
              <a:avLst/>
              <a:gdLst/>
              <a:ahLst/>
              <a:cxnLst/>
              <a:rect l="l" t="t" r="r" b="b"/>
              <a:pathLst>
                <a:path w="209" h="504" extrusionOk="0">
                  <a:moveTo>
                    <a:pt x="82" y="504"/>
                  </a:moveTo>
                  <a:lnTo>
                    <a:pt x="209" y="482"/>
                  </a:lnTo>
                  <a:lnTo>
                    <a:pt x="129" y="0"/>
                  </a:lnTo>
                  <a:lnTo>
                    <a:pt x="0" y="22"/>
                  </a:lnTo>
                  <a:lnTo>
                    <a:pt x="82" y="504"/>
                  </a:ln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73" name="Google Shape;1173;p32"/>
            <p:cNvSpPr/>
            <p:nvPr/>
          </p:nvSpPr>
          <p:spPr>
            <a:xfrm>
              <a:off x="6881749" y="4421396"/>
              <a:ext cx="658693" cy="233733"/>
            </a:xfrm>
            <a:custGeom>
              <a:avLst/>
              <a:gdLst/>
              <a:ahLst/>
              <a:cxnLst/>
              <a:rect l="l" t="t" r="r" b="b"/>
              <a:pathLst>
                <a:path w="300" h="107" extrusionOk="0">
                  <a:moveTo>
                    <a:pt x="0" y="76"/>
                  </a:moveTo>
                  <a:cubicBezTo>
                    <a:pt x="215" y="0"/>
                    <a:pt x="215" y="0"/>
                    <a:pt x="215" y="0"/>
                  </a:cubicBezTo>
                  <a:cubicBezTo>
                    <a:pt x="276" y="28"/>
                    <a:pt x="300" y="107"/>
                    <a:pt x="300" y="107"/>
                  </a:cubicBezTo>
                  <a:cubicBezTo>
                    <a:pt x="0" y="107"/>
                    <a:pt x="0" y="107"/>
                    <a:pt x="0" y="107"/>
                  </a:cubicBezTo>
                  <a:lnTo>
                    <a:pt x="0" y="76"/>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74" name="Google Shape;1174;p32"/>
            <p:cNvSpPr/>
            <p:nvPr/>
          </p:nvSpPr>
          <p:spPr>
            <a:xfrm>
              <a:off x="6881749" y="3723031"/>
              <a:ext cx="473126" cy="864102"/>
            </a:xfrm>
            <a:custGeom>
              <a:avLst/>
              <a:gdLst/>
              <a:ahLst/>
              <a:cxnLst/>
              <a:rect l="l" t="t" r="r" b="b"/>
              <a:pathLst>
                <a:path w="334" h="610" extrusionOk="0">
                  <a:moveTo>
                    <a:pt x="334" y="493"/>
                  </a:moveTo>
                  <a:lnTo>
                    <a:pt x="169" y="0"/>
                  </a:lnTo>
                  <a:lnTo>
                    <a:pt x="80" y="122"/>
                  </a:lnTo>
                  <a:lnTo>
                    <a:pt x="0" y="175"/>
                  </a:lnTo>
                  <a:lnTo>
                    <a:pt x="0" y="610"/>
                  </a:lnTo>
                  <a:lnTo>
                    <a:pt x="334" y="493"/>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75" name="Google Shape;1175;p32"/>
            <p:cNvSpPr/>
            <p:nvPr/>
          </p:nvSpPr>
          <p:spPr>
            <a:xfrm>
              <a:off x="6881749" y="4401564"/>
              <a:ext cx="473126" cy="185570"/>
            </a:xfrm>
            <a:custGeom>
              <a:avLst/>
              <a:gdLst/>
              <a:ahLst/>
              <a:cxnLst/>
              <a:rect l="l" t="t" r="r" b="b"/>
              <a:pathLst>
                <a:path w="334" h="131" extrusionOk="0">
                  <a:moveTo>
                    <a:pt x="334" y="14"/>
                  </a:moveTo>
                  <a:lnTo>
                    <a:pt x="0" y="131"/>
                  </a:lnTo>
                  <a:lnTo>
                    <a:pt x="0" y="114"/>
                  </a:lnTo>
                  <a:lnTo>
                    <a:pt x="327" y="0"/>
                  </a:lnTo>
                  <a:lnTo>
                    <a:pt x="334" y="14"/>
                  </a:ln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76" name="Google Shape;1176;p32"/>
            <p:cNvSpPr/>
            <p:nvPr/>
          </p:nvSpPr>
          <p:spPr>
            <a:xfrm>
              <a:off x="7040402" y="3723031"/>
              <a:ext cx="267727" cy="566623"/>
            </a:xfrm>
            <a:custGeom>
              <a:avLst/>
              <a:gdLst/>
              <a:ahLst/>
              <a:cxnLst/>
              <a:rect l="l" t="t" r="r" b="b"/>
              <a:pathLst>
                <a:path w="122" h="258" extrusionOk="0">
                  <a:moveTo>
                    <a:pt x="11" y="75"/>
                  </a:moveTo>
                  <a:cubicBezTo>
                    <a:pt x="37" y="0"/>
                    <a:pt x="37" y="0"/>
                    <a:pt x="37" y="0"/>
                  </a:cubicBezTo>
                  <a:cubicBezTo>
                    <a:pt x="122" y="258"/>
                    <a:pt x="122" y="258"/>
                    <a:pt x="122" y="258"/>
                  </a:cubicBezTo>
                  <a:cubicBezTo>
                    <a:pt x="62" y="248"/>
                    <a:pt x="0" y="133"/>
                    <a:pt x="11" y="75"/>
                  </a:cubicBez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77" name="Google Shape;1177;p32"/>
            <p:cNvSpPr/>
            <p:nvPr/>
          </p:nvSpPr>
          <p:spPr>
            <a:xfrm>
              <a:off x="6881749" y="3895852"/>
              <a:ext cx="158653" cy="691281"/>
            </a:xfrm>
            <a:custGeom>
              <a:avLst/>
              <a:gdLst/>
              <a:ahLst/>
              <a:cxnLst/>
              <a:rect l="l" t="t" r="r" b="b"/>
              <a:pathLst>
                <a:path w="112" h="488" extrusionOk="0">
                  <a:moveTo>
                    <a:pt x="0" y="488"/>
                  </a:moveTo>
                  <a:lnTo>
                    <a:pt x="0" y="53"/>
                  </a:lnTo>
                  <a:lnTo>
                    <a:pt x="80" y="0"/>
                  </a:lnTo>
                  <a:lnTo>
                    <a:pt x="112" y="450"/>
                  </a:lnTo>
                  <a:lnTo>
                    <a:pt x="0" y="488"/>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78" name="Google Shape;1178;p32"/>
            <p:cNvSpPr/>
            <p:nvPr/>
          </p:nvSpPr>
          <p:spPr>
            <a:xfrm>
              <a:off x="6054488" y="3052999"/>
              <a:ext cx="1086490" cy="526960"/>
            </a:xfrm>
            <a:custGeom>
              <a:avLst/>
              <a:gdLst/>
              <a:ahLst/>
              <a:cxnLst/>
              <a:rect l="l" t="t" r="r" b="b"/>
              <a:pathLst>
                <a:path w="495" h="240" extrusionOk="0">
                  <a:moveTo>
                    <a:pt x="495" y="51"/>
                  </a:moveTo>
                  <a:cubicBezTo>
                    <a:pt x="495" y="72"/>
                    <a:pt x="495" y="72"/>
                    <a:pt x="495" y="72"/>
                  </a:cubicBezTo>
                  <a:cubicBezTo>
                    <a:pt x="495" y="87"/>
                    <a:pt x="489" y="100"/>
                    <a:pt x="478" y="110"/>
                  </a:cubicBezTo>
                  <a:cubicBezTo>
                    <a:pt x="367" y="212"/>
                    <a:pt x="367" y="212"/>
                    <a:pt x="367" y="212"/>
                  </a:cubicBezTo>
                  <a:cubicBezTo>
                    <a:pt x="359" y="220"/>
                    <a:pt x="349" y="226"/>
                    <a:pt x="339" y="231"/>
                  </a:cubicBezTo>
                  <a:cubicBezTo>
                    <a:pt x="325" y="237"/>
                    <a:pt x="311" y="240"/>
                    <a:pt x="296" y="240"/>
                  </a:cubicBezTo>
                  <a:cubicBezTo>
                    <a:pt x="199" y="240"/>
                    <a:pt x="199" y="240"/>
                    <a:pt x="199" y="240"/>
                  </a:cubicBezTo>
                  <a:cubicBezTo>
                    <a:pt x="184" y="240"/>
                    <a:pt x="169" y="237"/>
                    <a:pt x="156" y="231"/>
                  </a:cubicBezTo>
                  <a:cubicBezTo>
                    <a:pt x="146" y="226"/>
                    <a:pt x="136" y="220"/>
                    <a:pt x="128" y="212"/>
                  </a:cubicBezTo>
                  <a:cubicBezTo>
                    <a:pt x="17" y="110"/>
                    <a:pt x="17" y="110"/>
                    <a:pt x="17" y="110"/>
                  </a:cubicBezTo>
                  <a:cubicBezTo>
                    <a:pt x="6" y="100"/>
                    <a:pt x="0" y="87"/>
                    <a:pt x="0" y="72"/>
                  </a:cubicBezTo>
                  <a:cubicBezTo>
                    <a:pt x="0" y="51"/>
                    <a:pt x="0" y="51"/>
                    <a:pt x="0" y="51"/>
                  </a:cubicBezTo>
                  <a:cubicBezTo>
                    <a:pt x="0" y="23"/>
                    <a:pt x="23" y="0"/>
                    <a:pt x="51" y="0"/>
                  </a:cubicBezTo>
                  <a:cubicBezTo>
                    <a:pt x="444" y="0"/>
                    <a:pt x="444" y="0"/>
                    <a:pt x="444" y="0"/>
                  </a:cubicBezTo>
                  <a:cubicBezTo>
                    <a:pt x="472" y="0"/>
                    <a:pt x="495" y="23"/>
                    <a:pt x="495" y="51"/>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79" name="Google Shape;1179;p32"/>
            <p:cNvSpPr/>
            <p:nvPr/>
          </p:nvSpPr>
          <p:spPr>
            <a:xfrm>
              <a:off x="6054488" y="3052999"/>
              <a:ext cx="1086490" cy="114742"/>
            </a:xfrm>
            <a:custGeom>
              <a:avLst/>
              <a:gdLst/>
              <a:ahLst/>
              <a:cxnLst/>
              <a:rect l="l" t="t" r="r" b="b"/>
              <a:pathLst>
                <a:path w="495" h="52" extrusionOk="0">
                  <a:moveTo>
                    <a:pt x="495" y="52"/>
                  </a:moveTo>
                  <a:cubicBezTo>
                    <a:pt x="495" y="51"/>
                    <a:pt x="495" y="51"/>
                    <a:pt x="495" y="51"/>
                  </a:cubicBezTo>
                  <a:cubicBezTo>
                    <a:pt x="495" y="23"/>
                    <a:pt x="472" y="0"/>
                    <a:pt x="444" y="0"/>
                  </a:cubicBezTo>
                  <a:cubicBezTo>
                    <a:pt x="51" y="0"/>
                    <a:pt x="51" y="0"/>
                    <a:pt x="51" y="0"/>
                  </a:cubicBezTo>
                  <a:cubicBezTo>
                    <a:pt x="23" y="0"/>
                    <a:pt x="0" y="23"/>
                    <a:pt x="0" y="51"/>
                  </a:cubicBezTo>
                  <a:cubicBezTo>
                    <a:pt x="0" y="52"/>
                    <a:pt x="0" y="52"/>
                    <a:pt x="0" y="52"/>
                  </a:cubicBezTo>
                  <a:lnTo>
                    <a:pt x="495" y="52"/>
                  </a:ln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80" name="Google Shape;1180;p32"/>
            <p:cNvSpPr/>
            <p:nvPr/>
          </p:nvSpPr>
          <p:spPr>
            <a:xfrm>
              <a:off x="6397292" y="3299480"/>
              <a:ext cx="402298" cy="280479"/>
            </a:xfrm>
            <a:custGeom>
              <a:avLst/>
              <a:gdLst/>
              <a:ahLst/>
              <a:cxnLst/>
              <a:rect l="l" t="t" r="r" b="b"/>
              <a:pathLst>
                <a:path w="183" h="128" extrusionOk="0">
                  <a:moveTo>
                    <a:pt x="183" y="119"/>
                  </a:moveTo>
                  <a:cubicBezTo>
                    <a:pt x="169" y="125"/>
                    <a:pt x="155" y="128"/>
                    <a:pt x="140" y="128"/>
                  </a:cubicBezTo>
                  <a:cubicBezTo>
                    <a:pt x="43" y="128"/>
                    <a:pt x="43" y="128"/>
                    <a:pt x="43" y="128"/>
                  </a:cubicBezTo>
                  <a:cubicBezTo>
                    <a:pt x="28" y="128"/>
                    <a:pt x="13" y="125"/>
                    <a:pt x="0" y="119"/>
                  </a:cubicBezTo>
                  <a:cubicBezTo>
                    <a:pt x="24" y="25"/>
                    <a:pt x="24" y="25"/>
                    <a:pt x="24" y="25"/>
                  </a:cubicBezTo>
                  <a:cubicBezTo>
                    <a:pt x="28" y="11"/>
                    <a:pt x="41" y="0"/>
                    <a:pt x="56" y="0"/>
                  </a:cubicBezTo>
                  <a:cubicBezTo>
                    <a:pt x="127" y="0"/>
                    <a:pt x="127" y="0"/>
                    <a:pt x="127" y="0"/>
                  </a:cubicBezTo>
                  <a:cubicBezTo>
                    <a:pt x="142" y="0"/>
                    <a:pt x="155" y="11"/>
                    <a:pt x="159" y="25"/>
                  </a:cubicBezTo>
                  <a:lnTo>
                    <a:pt x="183" y="119"/>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pic>
        <p:nvPicPr>
          <p:cNvPr id="3" name="صورة 2" descr="صورة تحتوي على الرسومات, ملصق, شعار, تصميم الجرافيك&#10;&#10;قد يكون المحتوى الذي تم إنشاؤه بواسطة الذكاء الاصطناعي غير صحيح.">
            <a:extLst>
              <a:ext uri="{FF2B5EF4-FFF2-40B4-BE49-F238E27FC236}">
                <a16:creationId xmlns:a16="http://schemas.microsoft.com/office/drawing/2014/main" id="{4F53F5DB-D1A5-A8FB-A1A4-197797931613}"/>
              </a:ext>
            </a:extLst>
          </p:cNvPr>
          <p:cNvPicPr>
            <a:picLocks noChangeAspect="1"/>
          </p:cNvPicPr>
          <p:nvPr/>
        </p:nvPicPr>
        <p:blipFill>
          <a:blip r:embed="rId3"/>
          <a:stretch>
            <a:fillRect/>
          </a:stretch>
        </p:blipFill>
        <p:spPr>
          <a:xfrm>
            <a:off x="349941" y="169889"/>
            <a:ext cx="1223574" cy="1201123"/>
          </a:xfrm>
          <a:prstGeom prst="rect">
            <a:avLst/>
          </a:prstGeom>
        </p:spPr>
      </p:pic>
      <p:sp>
        <p:nvSpPr>
          <p:cNvPr id="4" name="مربع نص 3">
            <a:extLst>
              <a:ext uri="{FF2B5EF4-FFF2-40B4-BE49-F238E27FC236}">
                <a16:creationId xmlns:a16="http://schemas.microsoft.com/office/drawing/2014/main" id="{7CB99EFE-B312-FDBC-22FC-3BB56533E45F}"/>
              </a:ext>
            </a:extLst>
          </p:cNvPr>
          <p:cNvSpPr txBox="1"/>
          <p:nvPr/>
        </p:nvSpPr>
        <p:spPr>
          <a:xfrm>
            <a:off x="6978825" y="223463"/>
            <a:ext cx="2087431" cy="938719"/>
          </a:xfrm>
          <a:prstGeom prst="rect">
            <a:avLst/>
          </a:prstGeom>
          <a:noFill/>
        </p:spPr>
        <p:txBody>
          <a:bodyPr wrap="none" rtlCol="1">
            <a:spAutoFit/>
          </a:bodyPr>
          <a:lstStyle/>
          <a:p>
            <a:pPr algn="r" rtl="1"/>
            <a:r>
              <a:rPr lang="ar-SA" sz="1100" b="1" dirty="0">
                <a:solidFill>
                  <a:schemeClr val="accent2">
                    <a:lumMod val="20000"/>
                    <a:lumOff val="80000"/>
                  </a:schemeClr>
                </a:solidFill>
                <a:latin typeface="Dubai" panose="020B0503030403030204" pitchFamily="34" charset="-78"/>
                <a:cs typeface="Dubai" panose="020B0503030403030204" pitchFamily="34" charset="-78"/>
              </a:rPr>
              <a:t>الجمهورية العربية السورية</a:t>
            </a:r>
          </a:p>
          <a:p>
            <a:pPr algn="r" rtl="1"/>
            <a:r>
              <a:rPr lang="ar-SA" sz="1100" b="1" dirty="0">
                <a:solidFill>
                  <a:schemeClr val="accent2">
                    <a:lumMod val="20000"/>
                    <a:lumOff val="80000"/>
                  </a:schemeClr>
                </a:solidFill>
                <a:latin typeface="Dubai" panose="020B0503030403030204" pitchFamily="34" charset="-78"/>
                <a:cs typeface="Dubai" panose="020B0503030403030204" pitchFamily="34" charset="-78"/>
              </a:rPr>
              <a:t>وزارة التعليم العالي والبحث العلمي</a:t>
            </a:r>
          </a:p>
          <a:p>
            <a:pPr algn="r" rtl="1"/>
            <a:r>
              <a:rPr lang="ar-SA" sz="1100" b="1" dirty="0">
                <a:solidFill>
                  <a:schemeClr val="accent2">
                    <a:lumMod val="20000"/>
                    <a:lumOff val="80000"/>
                  </a:schemeClr>
                </a:solidFill>
                <a:latin typeface="Dubai" panose="020B0503030403030204" pitchFamily="34" charset="-78"/>
                <a:cs typeface="Dubai" panose="020B0503030403030204" pitchFamily="34" charset="-78"/>
              </a:rPr>
              <a:t>الجامعة الوطنية الخاصة</a:t>
            </a:r>
          </a:p>
          <a:p>
            <a:pPr algn="r" rtl="1"/>
            <a:r>
              <a:rPr lang="ar-SA" sz="1100" b="1" dirty="0">
                <a:solidFill>
                  <a:schemeClr val="accent2">
                    <a:lumMod val="20000"/>
                    <a:lumOff val="80000"/>
                  </a:schemeClr>
                </a:solidFill>
                <a:latin typeface="Dubai" panose="020B0503030403030204" pitchFamily="34" charset="-78"/>
                <a:cs typeface="Dubai" panose="020B0503030403030204" pitchFamily="34" charset="-78"/>
              </a:rPr>
              <a:t>كلية الهندسة</a:t>
            </a:r>
          </a:p>
          <a:p>
            <a:pPr algn="r" rtl="1"/>
            <a:r>
              <a:rPr lang="ar-SA" sz="1100" b="1" dirty="0">
                <a:solidFill>
                  <a:schemeClr val="accent2">
                    <a:lumMod val="20000"/>
                    <a:lumOff val="80000"/>
                  </a:schemeClr>
                </a:solidFill>
                <a:latin typeface="Dubai" panose="020B0503030403030204" pitchFamily="34" charset="-78"/>
                <a:cs typeface="Dubai" panose="020B0503030403030204" pitchFamily="34" charset="-78"/>
              </a:rPr>
              <a:t>قسمي هندسة الحاسوب والاتصالات</a:t>
            </a:r>
          </a:p>
        </p:txBody>
      </p:sp>
      <p:sp>
        <p:nvSpPr>
          <p:cNvPr id="42" name="Google Shape;1147;p32">
            <a:extLst>
              <a:ext uri="{FF2B5EF4-FFF2-40B4-BE49-F238E27FC236}">
                <a16:creationId xmlns:a16="http://schemas.microsoft.com/office/drawing/2014/main" id="{99EC5D0A-06A2-419F-DB90-EF0EA4AC6306}"/>
              </a:ext>
            </a:extLst>
          </p:cNvPr>
          <p:cNvSpPr txBox="1">
            <a:spLocks/>
          </p:cNvSpPr>
          <p:nvPr/>
        </p:nvSpPr>
        <p:spPr>
          <a:xfrm>
            <a:off x="3767987" y="3672972"/>
            <a:ext cx="1631344" cy="940092"/>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l" rtl="0">
              <a:lnSpc>
                <a:spcPct val="115000"/>
              </a:lnSpc>
              <a:spcBef>
                <a:spcPts val="0"/>
              </a:spcBef>
              <a:spcAft>
                <a:spcPts val="0"/>
              </a:spcAft>
              <a:buClr>
                <a:schemeClr val="dk1"/>
              </a:buClr>
              <a:buSzPts val="3000"/>
              <a:buFont typeface="Karla"/>
              <a:buNone/>
              <a:defRPr sz="1400" b="0" i="0" u="none" strike="noStrike" cap="none">
                <a:solidFill>
                  <a:schemeClr val="dk1"/>
                </a:solidFill>
                <a:latin typeface="Albert Sans"/>
                <a:ea typeface="Albert Sans"/>
                <a:cs typeface="Albert Sans"/>
                <a:sym typeface="Albert Sans"/>
              </a:defRPr>
            </a:lvl1pPr>
            <a:lvl2pPr marL="914400" marR="0" lvl="1" indent="-304800" algn="ctr" rtl="0">
              <a:lnSpc>
                <a:spcPct val="100000"/>
              </a:lnSpc>
              <a:spcBef>
                <a:spcPts val="0"/>
              </a:spcBef>
              <a:spcAft>
                <a:spcPts val="0"/>
              </a:spcAft>
              <a:buClr>
                <a:schemeClr val="dk1"/>
              </a:buClr>
              <a:buSzPts val="3000"/>
              <a:buFont typeface="Karla"/>
              <a:buNone/>
              <a:defRPr sz="3000" b="0" i="0" u="none" strike="noStrike" cap="none">
                <a:solidFill>
                  <a:schemeClr val="dk1"/>
                </a:solidFill>
                <a:latin typeface="Karla"/>
                <a:ea typeface="Karla"/>
                <a:cs typeface="Karla"/>
                <a:sym typeface="Karla"/>
              </a:defRPr>
            </a:lvl2pPr>
            <a:lvl3pPr marL="1371600" marR="0" lvl="2" indent="-304800" algn="ctr" rtl="0">
              <a:lnSpc>
                <a:spcPct val="100000"/>
              </a:lnSpc>
              <a:spcBef>
                <a:spcPts val="0"/>
              </a:spcBef>
              <a:spcAft>
                <a:spcPts val="0"/>
              </a:spcAft>
              <a:buClr>
                <a:schemeClr val="dk1"/>
              </a:buClr>
              <a:buSzPts val="3000"/>
              <a:buFont typeface="Karla"/>
              <a:buNone/>
              <a:defRPr sz="3000" b="0" i="0" u="none" strike="noStrike" cap="none">
                <a:solidFill>
                  <a:schemeClr val="dk1"/>
                </a:solidFill>
                <a:latin typeface="Karla"/>
                <a:ea typeface="Karla"/>
                <a:cs typeface="Karla"/>
                <a:sym typeface="Karla"/>
              </a:defRPr>
            </a:lvl3pPr>
            <a:lvl4pPr marL="1828800" marR="0" lvl="3" indent="-304800" algn="ctr" rtl="0">
              <a:lnSpc>
                <a:spcPct val="100000"/>
              </a:lnSpc>
              <a:spcBef>
                <a:spcPts val="0"/>
              </a:spcBef>
              <a:spcAft>
                <a:spcPts val="0"/>
              </a:spcAft>
              <a:buClr>
                <a:schemeClr val="dk1"/>
              </a:buClr>
              <a:buSzPts val="3000"/>
              <a:buFont typeface="Karla"/>
              <a:buNone/>
              <a:defRPr sz="3000" b="0" i="0" u="none" strike="noStrike" cap="none">
                <a:solidFill>
                  <a:schemeClr val="dk1"/>
                </a:solidFill>
                <a:latin typeface="Karla"/>
                <a:ea typeface="Karla"/>
                <a:cs typeface="Karla"/>
                <a:sym typeface="Karla"/>
              </a:defRPr>
            </a:lvl4pPr>
            <a:lvl5pPr marL="2286000" marR="0" lvl="4" indent="-304800" algn="ctr" rtl="0">
              <a:lnSpc>
                <a:spcPct val="100000"/>
              </a:lnSpc>
              <a:spcBef>
                <a:spcPts val="0"/>
              </a:spcBef>
              <a:spcAft>
                <a:spcPts val="0"/>
              </a:spcAft>
              <a:buClr>
                <a:schemeClr val="dk1"/>
              </a:buClr>
              <a:buSzPts val="3000"/>
              <a:buFont typeface="Karla"/>
              <a:buNone/>
              <a:defRPr sz="3000" b="0" i="0" u="none" strike="noStrike" cap="none">
                <a:solidFill>
                  <a:schemeClr val="dk1"/>
                </a:solidFill>
                <a:latin typeface="Karla"/>
                <a:ea typeface="Karla"/>
                <a:cs typeface="Karla"/>
                <a:sym typeface="Karla"/>
              </a:defRPr>
            </a:lvl5pPr>
            <a:lvl6pPr marL="2743200" marR="0" lvl="5" indent="-304800" algn="ctr" rtl="0">
              <a:lnSpc>
                <a:spcPct val="100000"/>
              </a:lnSpc>
              <a:spcBef>
                <a:spcPts val="0"/>
              </a:spcBef>
              <a:spcAft>
                <a:spcPts val="0"/>
              </a:spcAft>
              <a:buClr>
                <a:schemeClr val="dk1"/>
              </a:buClr>
              <a:buSzPts val="3000"/>
              <a:buFont typeface="Karla"/>
              <a:buNone/>
              <a:defRPr sz="3000" b="0" i="0" u="none" strike="noStrike" cap="none">
                <a:solidFill>
                  <a:schemeClr val="dk1"/>
                </a:solidFill>
                <a:latin typeface="Karla"/>
                <a:ea typeface="Karla"/>
                <a:cs typeface="Karla"/>
                <a:sym typeface="Karla"/>
              </a:defRPr>
            </a:lvl6pPr>
            <a:lvl7pPr marL="3200400" marR="0" lvl="6" indent="-304800" algn="ctr" rtl="0">
              <a:lnSpc>
                <a:spcPct val="100000"/>
              </a:lnSpc>
              <a:spcBef>
                <a:spcPts val="0"/>
              </a:spcBef>
              <a:spcAft>
                <a:spcPts val="0"/>
              </a:spcAft>
              <a:buClr>
                <a:schemeClr val="dk1"/>
              </a:buClr>
              <a:buSzPts val="3000"/>
              <a:buFont typeface="Karla"/>
              <a:buNone/>
              <a:defRPr sz="3000" b="0" i="0" u="none" strike="noStrike" cap="none">
                <a:solidFill>
                  <a:schemeClr val="dk1"/>
                </a:solidFill>
                <a:latin typeface="Karla"/>
                <a:ea typeface="Karla"/>
                <a:cs typeface="Karla"/>
                <a:sym typeface="Karla"/>
              </a:defRPr>
            </a:lvl7pPr>
            <a:lvl8pPr marL="3657600" marR="0" lvl="7" indent="-304800" algn="ctr" rtl="0">
              <a:lnSpc>
                <a:spcPct val="100000"/>
              </a:lnSpc>
              <a:spcBef>
                <a:spcPts val="0"/>
              </a:spcBef>
              <a:spcAft>
                <a:spcPts val="0"/>
              </a:spcAft>
              <a:buClr>
                <a:schemeClr val="dk1"/>
              </a:buClr>
              <a:buSzPts val="3000"/>
              <a:buFont typeface="Karla"/>
              <a:buNone/>
              <a:defRPr sz="3000" b="0" i="0" u="none" strike="noStrike" cap="none">
                <a:solidFill>
                  <a:schemeClr val="dk1"/>
                </a:solidFill>
                <a:latin typeface="Karla"/>
                <a:ea typeface="Karla"/>
                <a:cs typeface="Karla"/>
                <a:sym typeface="Karla"/>
              </a:defRPr>
            </a:lvl8pPr>
            <a:lvl9pPr marL="4114800" marR="0" lvl="8" indent="-304800" algn="ctr" rtl="0">
              <a:lnSpc>
                <a:spcPct val="100000"/>
              </a:lnSpc>
              <a:spcBef>
                <a:spcPts val="0"/>
              </a:spcBef>
              <a:spcAft>
                <a:spcPts val="0"/>
              </a:spcAft>
              <a:buClr>
                <a:schemeClr val="dk1"/>
              </a:buClr>
              <a:buSzPts val="3000"/>
              <a:buFont typeface="Karla"/>
              <a:buNone/>
              <a:defRPr sz="3000" b="0" i="0" u="none" strike="noStrike" cap="none">
                <a:solidFill>
                  <a:schemeClr val="dk1"/>
                </a:solidFill>
                <a:latin typeface="Karla"/>
                <a:ea typeface="Karla"/>
                <a:cs typeface="Karla"/>
                <a:sym typeface="Karla"/>
              </a:defRPr>
            </a:lvl9pPr>
          </a:lstStyle>
          <a:p>
            <a:pPr marL="0" indent="0" algn="r" rtl="1"/>
            <a:r>
              <a:rPr lang="ar-SA" sz="1800" b="1" dirty="0">
                <a:latin typeface="Dubai" panose="020B0503030403030204" pitchFamily="34" charset="-78"/>
                <a:cs typeface="Dubai" panose="020B0503030403030204" pitchFamily="34" charset="-78"/>
              </a:rPr>
              <a:t>إعداد الطالبتين:</a:t>
            </a:r>
          </a:p>
          <a:p>
            <a:pPr marL="0" indent="0" algn="r" rtl="1"/>
            <a:endParaRPr lang="ar-SA" sz="800" b="1" dirty="0">
              <a:latin typeface="Dubai" panose="020B0503030403030204" pitchFamily="34" charset="-78"/>
              <a:cs typeface="Dubai" panose="020B0503030403030204" pitchFamily="34" charset="-78"/>
            </a:endParaRPr>
          </a:p>
          <a:p>
            <a:pPr marL="0" indent="0" algn="r" rtl="1"/>
            <a:r>
              <a:rPr lang="ar-SA" sz="1600" b="1" dirty="0">
                <a:latin typeface="Dubai" panose="020B0503030403030204" pitchFamily="34" charset="-78"/>
                <a:cs typeface="Dubai" panose="020B0503030403030204" pitchFamily="34" charset="-78"/>
              </a:rPr>
              <a:t>     </a:t>
            </a:r>
            <a:r>
              <a:rPr lang="ar-SA" sz="1600" b="1">
                <a:latin typeface="Dubai" panose="020B0503030403030204" pitchFamily="34" charset="-78"/>
                <a:cs typeface="Dubai" panose="020B0503030403030204" pitchFamily="34" charset="-78"/>
              </a:rPr>
              <a:t>جيداء خطاب</a:t>
            </a:r>
            <a:endParaRPr lang="ar-SA" sz="1600" b="1" dirty="0">
              <a:latin typeface="Dubai" panose="020B0503030403030204" pitchFamily="34" charset="-78"/>
              <a:cs typeface="Dubai" panose="020B0503030403030204" pitchFamily="34" charset="-78"/>
            </a:endParaRPr>
          </a:p>
          <a:p>
            <a:pPr marL="0" indent="0" algn="r" rtl="1"/>
            <a:endParaRPr lang="ar-SA" sz="900" b="1" dirty="0">
              <a:latin typeface="Dubai" panose="020B0503030403030204" pitchFamily="34" charset="-78"/>
              <a:cs typeface="Dubai" panose="020B0503030403030204" pitchFamily="34" charset="-78"/>
            </a:endParaRPr>
          </a:p>
          <a:p>
            <a:pPr marL="0" indent="0" algn="r" rtl="1"/>
            <a:r>
              <a:rPr lang="ar-SA" sz="1600" b="1" dirty="0">
                <a:latin typeface="Dubai" panose="020B0503030403030204" pitchFamily="34" charset="-78"/>
                <a:cs typeface="Dubai" panose="020B0503030403030204" pitchFamily="34" charset="-78"/>
              </a:rPr>
              <a:t>     ضحى المدني</a:t>
            </a:r>
          </a:p>
        </p:txBody>
      </p:sp>
      <p:sp>
        <p:nvSpPr>
          <p:cNvPr id="43" name="مستطيل 42">
            <a:extLst>
              <a:ext uri="{FF2B5EF4-FFF2-40B4-BE49-F238E27FC236}">
                <a16:creationId xmlns:a16="http://schemas.microsoft.com/office/drawing/2014/main" id="{8130CB08-08CC-4172-A83B-118893E0580F}"/>
              </a:ext>
            </a:extLst>
          </p:cNvPr>
          <p:cNvSpPr/>
          <p:nvPr/>
        </p:nvSpPr>
        <p:spPr>
          <a:xfrm>
            <a:off x="5149152" y="4070760"/>
            <a:ext cx="180000" cy="180000"/>
          </a:xfrm>
          <a:prstGeom prst="rect">
            <a:avLst/>
          </a:prstGeom>
          <a:solidFill>
            <a:srgbClr val="4A91C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44" name="مستطيل 43">
            <a:extLst>
              <a:ext uri="{FF2B5EF4-FFF2-40B4-BE49-F238E27FC236}">
                <a16:creationId xmlns:a16="http://schemas.microsoft.com/office/drawing/2014/main" id="{CF221898-8F9D-11EF-EDB1-0BBDE05BBF83}"/>
              </a:ext>
            </a:extLst>
          </p:cNvPr>
          <p:cNvSpPr/>
          <p:nvPr/>
        </p:nvSpPr>
        <p:spPr>
          <a:xfrm>
            <a:off x="5149152" y="4486472"/>
            <a:ext cx="180000" cy="180000"/>
          </a:xfrm>
          <a:prstGeom prst="rect">
            <a:avLst/>
          </a:prstGeom>
          <a:solidFill>
            <a:srgbClr val="4A91C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45" name="Google Shape;1147;p32">
            <a:extLst>
              <a:ext uri="{FF2B5EF4-FFF2-40B4-BE49-F238E27FC236}">
                <a16:creationId xmlns:a16="http://schemas.microsoft.com/office/drawing/2014/main" id="{7B413045-4C40-903B-E889-44C6E9ED42DB}"/>
              </a:ext>
            </a:extLst>
          </p:cNvPr>
          <p:cNvSpPr txBox="1">
            <a:spLocks/>
          </p:cNvSpPr>
          <p:nvPr/>
        </p:nvSpPr>
        <p:spPr>
          <a:xfrm>
            <a:off x="1005840" y="3672972"/>
            <a:ext cx="1771201" cy="940092"/>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l" rtl="0">
              <a:lnSpc>
                <a:spcPct val="115000"/>
              </a:lnSpc>
              <a:spcBef>
                <a:spcPts val="0"/>
              </a:spcBef>
              <a:spcAft>
                <a:spcPts val="0"/>
              </a:spcAft>
              <a:buClr>
                <a:schemeClr val="dk1"/>
              </a:buClr>
              <a:buSzPts val="3000"/>
              <a:buFont typeface="Karla"/>
              <a:buNone/>
              <a:defRPr sz="1400" b="0" i="0" u="none" strike="noStrike" cap="none">
                <a:solidFill>
                  <a:schemeClr val="dk1"/>
                </a:solidFill>
                <a:latin typeface="Albert Sans"/>
                <a:ea typeface="Albert Sans"/>
                <a:cs typeface="Albert Sans"/>
                <a:sym typeface="Albert Sans"/>
              </a:defRPr>
            </a:lvl1pPr>
            <a:lvl2pPr marL="914400" marR="0" lvl="1" indent="-304800" algn="ctr" rtl="0">
              <a:lnSpc>
                <a:spcPct val="100000"/>
              </a:lnSpc>
              <a:spcBef>
                <a:spcPts val="0"/>
              </a:spcBef>
              <a:spcAft>
                <a:spcPts val="0"/>
              </a:spcAft>
              <a:buClr>
                <a:schemeClr val="dk1"/>
              </a:buClr>
              <a:buSzPts val="3000"/>
              <a:buFont typeface="Karla"/>
              <a:buNone/>
              <a:defRPr sz="3000" b="0" i="0" u="none" strike="noStrike" cap="none">
                <a:solidFill>
                  <a:schemeClr val="dk1"/>
                </a:solidFill>
                <a:latin typeface="Karla"/>
                <a:ea typeface="Karla"/>
                <a:cs typeface="Karla"/>
                <a:sym typeface="Karla"/>
              </a:defRPr>
            </a:lvl2pPr>
            <a:lvl3pPr marL="1371600" marR="0" lvl="2" indent="-304800" algn="ctr" rtl="0">
              <a:lnSpc>
                <a:spcPct val="100000"/>
              </a:lnSpc>
              <a:spcBef>
                <a:spcPts val="0"/>
              </a:spcBef>
              <a:spcAft>
                <a:spcPts val="0"/>
              </a:spcAft>
              <a:buClr>
                <a:schemeClr val="dk1"/>
              </a:buClr>
              <a:buSzPts val="3000"/>
              <a:buFont typeface="Karla"/>
              <a:buNone/>
              <a:defRPr sz="3000" b="0" i="0" u="none" strike="noStrike" cap="none">
                <a:solidFill>
                  <a:schemeClr val="dk1"/>
                </a:solidFill>
                <a:latin typeface="Karla"/>
                <a:ea typeface="Karla"/>
                <a:cs typeface="Karla"/>
                <a:sym typeface="Karla"/>
              </a:defRPr>
            </a:lvl3pPr>
            <a:lvl4pPr marL="1828800" marR="0" lvl="3" indent="-304800" algn="ctr" rtl="0">
              <a:lnSpc>
                <a:spcPct val="100000"/>
              </a:lnSpc>
              <a:spcBef>
                <a:spcPts val="0"/>
              </a:spcBef>
              <a:spcAft>
                <a:spcPts val="0"/>
              </a:spcAft>
              <a:buClr>
                <a:schemeClr val="dk1"/>
              </a:buClr>
              <a:buSzPts val="3000"/>
              <a:buFont typeface="Karla"/>
              <a:buNone/>
              <a:defRPr sz="3000" b="0" i="0" u="none" strike="noStrike" cap="none">
                <a:solidFill>
                  <a:schemeClr val="dk1"/>
                </a:solidFill>
                <a:latin typeface="Karla"/>
                <a:ea typeface="Karla"/>
                <a:cs typeface="Karla"/>
                <a:sym typeface="Karla"/>
              </a:defRPr>
            </a:lvl4pPr>
            <a:lvl5pPr marL="2286000" marR="0" lvl="4" indent="-304800" algn="ctr" rtl="0">
              <a:lnSpc>
                <a:spcPct val="100000"/>
              </a:lnSpc>
              <a:spcBef>
                <a:spcPts val="0"/>
              </a:spcBef>
              <a:spcAft>
                <a:spcPts val="0"/>
              </a:spcAft>
              <a:buClr>
                <a:schemeClr val="dk1"/>
              </a:buClr>
              <a:buSzPts val="3000"/>
              <a:buFont typeface="Karla"/>
              <a:buNone/>
              <a:defRPr sz="3000" b="0" i="0" u="none" strike="noStrike" cap="none">
                <a:solidFill>
                  <a:schemeClr val="dk1"/>
                </a:solidFill>
                <a:latin typeface="Karla"/>
                <a:ea typeface="Karla"/>
                <a:cs typeface="Karla"/>
                <a:sym typeface="Karla"/>
              </a:defRPr>
            </a:lvl5pPr>
            <a:lvl6pPr marL="2743200" marR="0" lvl="5" indent="-304800" algn="ctr" rtl="0">
              <a:lnSpc>
                <a:spcPct val="100000"/>
              </a:lnSpc>
              <a:spcBef>
                <a:spcPts val="0"/>
              </a:spcBef>
              <a:spcAft>
                <a:spcPts val="0"/>
              </a:spcAft>
              <a:buClr>
                <a:schemeClr val="dk1"/>
              </a:buClr>
              <a:buSzPts val="3000"/>
              <a:buFont typeface="Karla"/>
              <a:buNone/>
              <a:defRPr sz="3000" b="0" i="0" u="none" strike="noStrike" cap="none">
                <a:solidFill>
                  <a:schemeClr val="dk1"/>
                </a:solidFill>
                <a:latin typeface="Karla"/>
                <a:ea typeface="Karla"/>
                <a:cs typeface="Karla"/>
                <a:sym typeface="Karla"/>
              </a:defRPr>
            </a:lvl6pPr>
            <a:lvl7pPr marL="3200400" marR="0" lvl="6" indent="-304800" algn="ctr" rtl="0">
              <a:lnSpc>
                <a:spcPct val="100000"/>
              </a:lnSpc>
              <a:spcBef>
                <a:spcPts val="0"/>
              </a:spcBef>
              <a:spcAft>
                <a:spcPts val="0"/>
              </a:spcAft>
              <a:buClr>
                <a:schemeClr val="dk1"/>
              </a:buClr>
              <a:buSzPts val="3000"/>
              <a:buFont typeface="Karla"/>
              <a:buNone/>
              <a:defRPr sz="3000" b="0" i="0" u="none" strike="noStrike" cap="none">
                <a:solidFill>
                  <a:schemeClr val="dk1"/>
                </a:solidFill>
                <a:latin typeface="Karla"/>
                <a:ea typeface="Karla"/>
                <a:cs typeface="Karla"/>
                <a:sym typeface="Karla"/>
              </a:defRPr>
            </a:lvl7pPr>
            <a:lvl8pPr marL="3657600" marR="0" lvl="7" indent="-304800" algn="ctr" rtl="0">
              <a:lnSpc>
                <a:spcPct val="100000"/>
              </a:lnSpc>
              <a:spcBef>
                <a:spcPts val="0"/>
              </a:spcBef>
              <a:spcAft>
                <a:spcPts val="0"/>
              </a:spcAft>
              <a:buClr>
                <a:schemeClr val="dk1"/>
              </a:buClr>
              <a:buSzPts val="3000"/>
              <a:buFont typeface="Karla"/>
              <a:buNone/>
              <a:defRPr sz="3000" b="0" i="0" u="none" strike="noStrike" cap="none">
                <a:solidFill>
                  <a:schemeClr val="dk1"/>
                </a:solidFill>
                <a:latin typeface="Karla"/>
                <a:ea typeface="Karla"/>
                <a:cs typeface="Karla"/>
                <a:sym typeface="Karla"/>
              </a:defRPr>
            </a:lvl8pPr>
            <a:lvl9pPr marL="4114800" marR="0" lvl="8" indent="-304800" algn="ctr" rtl="0">
              <a:lnSpc>
                <a:spcPct val="100000"/>
              </a:lnSpc>
              <a:spcBef>
                <a:spcPts val="0"/>
              </a:spcBef>
              <a:spcAft>
                <a:spcPts val="0"/>
              </a:spcAft>
              <a:buClr>
                <a:schemeClr val="dk1"/>
              </a:buClr>
              <a:buSzPts val="3000"/>
              <a:buFont typeface="Karla"/>
              <a:buNone/>
              <a:defRPr sz="3000" b="0" i="0" u="none" strike="noStrike" cap="none">
                <a:solidFill>
                  <a:schemeClr val="dk1"/>
                </a:solidFill>
                <a:latin typeface="Karla"/>
                <a:ea typeface="Karla"/>
                <a:cs typeface="Karla"/>
                <a:sym typeface="Karla"/>
              </a:defRPr>
            </a:lvl9pPr>
          </a:lstStyle>
          <a:p>
            <a:pPr marL="0" indent="0" algn="r" rtl="1"/>
            <a:r>
              <a:rPr lang="ar-SA" sz="1800" b="1" dirty="0">
                <a:latin typeface="Dubai" panose="020B0503030403030204" pitchFamily="34" charset="-78"/>
                <a:cs typeface="Dubai" panose="020B0503030403030204" pitchFamily="34" charset="-78"/>
              </a:rPr>
              <a:t>إشراف:</a:t>
            </a:r>
          </a:p>
          <a:p>
            <a:pPr marL="0" indent="0" algn="r" rtl="1"/>
            <a:endParaRPr lang="ar-SA" sz="800" b="1" dirty="0">
              <a:latin typeface="Dubai" panose="020B0503030403030204" pitchFamily="34" charset="-78"/>
              <a:cs typeface="Dubai" panose="020B0503030403030204" pitchFamily="34" charset="-78"/>
            </a:endParaRPr>
          </a:p>
          <a:p>
            <a:pPr marL="0" indent="0" algn="r" rtl="1"/>
            <a:r>
              <a:rPr lang="ar-SA" sz="1600" b="1" dirty="0">
                <a:latin typeface="Dubai" panose="020B0503030403030204" pitchFamily="34" charset="-78"/>
                <a:cs typeface="Dubai" panose="020B0503030403030204" pitchFamily="34" charset="-78"/>
              </a:rPr>
              <a:t>     د.م. ثائر داؤد</a:t>
            </a:r>
          </a:p>
          <a:p>
            <a:pPr marL="0" indent="0" algn="r" rtl="1"/>
            <a:endParaRPr lang="ar-SA" sz="900" b="1" dirty="0">
              <a:latin typeface="Dubai" panose="020B0503030403030204" pitchFamily="34" charset="-78"/>
              <a:cs typeface="Dubai" panose="020B0503030403030204" pitchFamily="34" charset="-78"/>
            </a:endParaRPr>
          </a:p>
          <a:p>
            <a:pPr marL="0" indent="0" algn="r" rtl="1"/>
            <a:r>
              <a:rPr lang="ar-SA" sz="1600" b="1" dirty="0">
                <a:latin typeface="Dubai" panose="020B0503030403030204" pitchFamily="34" charset="-78"/>
                <a:cs typeface="Dubai" panose="020B0503030403030204" pitchFamily="34" charset="-78"/>
              </a:rPr>
              <a:t>     د. محمد المحمد</a:t>
            </a:r>
          </a:p>
        </p:txBody>
      </p:sp>
      <p:sp>
        <p:nvSpPr>
          <p:cNvPr id="46" name="مستطيل 45">
            <a:extLst>
              <a:ext uri="{FF2B5EF4-FFF2-40B4-BE49-F238E27FC236}">
                <a16:creationId xmlns:a16="http://schemas.microsoft.com/office/drawing/2014/main" id="{FC4C03D8-8469-2E17-6DEB-6EBA34F84816}"/>
              </a:ext>
            </a:extLst>
          </p:cNvPr>
          <p:cNvSpPr/>
          <p:nvPr/>
        </p:nvSpPr>
        <p:spPr>
          <a:xfrm>
            <a:off x="2526862" y="4070760"/>
            <a:ext cx="180000" cy="180000"/>
          </a:xfrm>
          <a:prstGeom prst="rect">
            <a:avLst/>
          </a:prstGeom>
          <a:solidFill>
            <a:srgbClr val="4A91C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47" name="مستطيل 46">
            <a:extLst>
              <a:ext uri="{FF2B5EF4-FFF2-40B4-BE49-F238E27FC236}">
                <a16:creationId xmlns:a16="http://schemas.microsoft.com/office/drawing/2014/main" id="{B0FA2210-1D68-9445-DDD7-879BD4A3BE23}"/>
              </a:ext>
            </a:extLst>
          </p:cNvPr>
          <p:cNvSpPr/>
          <p:nvPr/>
        </p:nvSpPr>
        <p:spPr>
          <a:xfrm>
            <a:off x="2526862" y="4486472"/>
            <a:ext cx="180000" cy="180000"/>
          </a:xfrm>
          <a:prstGeom prst="rect">
            <a:avLst/>
          </a:prstGeom>
          <a:solidFill>
            <a:srgbClr val="4A91C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dirty="0"/>
          </a:p>
        </p:txBody>
      </p:sp>
    </p:spTree>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35"/>
        <p:cNvGrpSpPr/>
        <p:nvPr/>
      </p:nvGrpSpPr>
      <p:grpSpPr>
        <a:xfrm>
          <a:off x="0" y="0"/>
          <a:ext cx="0" cy="0"/>
          <a:chOff x="0" y="0"/>
          <a:chExt cx="0" cy="0"/>
        </a:xfrm>
      </p:grpSpPr>
      <p:sp>
        <p:nvSpPr>
          <p:cNvPr id="1936" name="Google Shape;1936;p48"/>
          <p:cNvSpPr txBox="1">
            <a:spLocks noGrp="1"/>
          </p:cNvSpPr>
          <p:nvPr>
            <p:ph type="title"/>
          </p:nvPr>
        </p:nvSpPr>
        <p:spPr>
          <a:xfrm>
            <a:off x="1052400" y="1148517"/>
            <a:ext cx="3519600" cy="1539000"/>
          </a:xfrm>
          <a:prstGeom prst="rect">
            <a:avLst/>
          </a:prstGeom>
        </p:spPr>
        <p:txBody>
          <a:bodyPr spcFirstLastPara="1" wrap="square" lIns="91425" tIns="91425" rIns="91425" bIns="91425" anchor="ctr" anchorCtr="0">
            <a:noAutofit/>
          </a:bodyPr>
          <a:lstStyle/>
          <a:p>
            <a:pPr marL="0" lvl="0" indent="0" algn="just" rtl="1">
              <a:spcBef>
                <a:spcPts val="0"/>
              </a:spcBef>
              <a:spcAft>
                <a:spcPts val="0"/>
              </a:spcAft>
              <a:buNone/>
            </a:pPr>
            <a:r>
              <a:rPr lang="ar-SA" b="1" dirty="0">
                <a:latin typeface="Dubai" panose="020B0503030403030204" pitchFamily="34" charset="-78"/>
                <a:cs typeface="Dubai" panose="020B0503030403030204" pitchFamily="34" charset="-78"/>
              </a:rPr>
              <a:t>مقدمة</a:t>
            </a:r>
            <a:endParaRPr b="1" dirty="0">
              <a:latin typeface="Dubai" panose="020B0503030403030204" pitchFamily="34" charset="-78"/>
              <a:cs typeface="Dubai" panose="020B0503030403030204" pitchFamily="34" charset="-78"/>
            </a:endParaRPr>
          </a:p>
        </p:txBody>
      </p:sp>
      <p:sp>
        <p:nvSpPr>
          <p:cNvPr id="1937" name="Google Shape;1937;p48"/>
          <p:cNvSpPr txBox="1">
            <a:spLocks noGrp="1"/>
          </p:cNvSpPr>
          <p:nvPr>
            <p:ph type="subTitle" idx="1"/>
          </p:nvPr>
        </p:nvSpPr>
        <p:spPr>
          <a:xfrm>
            <a:off x="668899" y="2198831"/>
            <a:ext cx="3903101" cy="1679761"/>
          </a:xfrm>
          <a:prstGeom prst="rect">
            <a:avLst/>
          </a:prstGeom>
        </p:spPr>
        <p:txBody>
          <a:bodyPr spcFirstLastPara="1" wrap="square" lIns="91425" tIns="91425" rIns="91425" bIns="91425" anchor="ctr" anchorCtr="0">
            <a:noAutofit/>
          </a:bodyPr>
          <a:lstStyle/>
          <a:p>
            <a:pPr marL="0" lvl="0" indent="0" algn="just" rtl="1">
              <a:spcBef>
                <a:spcPts val="0"/>
              </a:spcBef>
              <a:spcAft>
                <a:spcPts val="0"/>
              </a:spcAft>
              <a:buNone/>
            </a:pPr>
            <a:r>
              <a:rPr lang="ar-SA" dirty="0">
                <a:latin typeface="Dubai" panose="020B0503030403030204" pitchFamily="34" charset="-78"/>
                <a:cs typeface="Dubai" panose="020B0503030403030204" pitchFamily="34" charset="-78"/>
              </a:rPr>
              <a:t>في عالم اليوم المتطور تقنيًا، يهدف هذا المشروع إلى تطوير كف روبوتية تحاكي حركة اليد البشرية بدقة وسرعة. يعتمد النظام على الذكاء الاصطناعي والرؤية الحاسوبية لتحليل إيماءات اليد عبر كاميرا وتحويلها إلى أوامر تحكم، مما يتيح أداء مهام معقدة في مجالات متعددة.</a:t>
            </a:r>
          </a:p>
        </p:txBody>
      </p:sp>
      <p:sp>
        <p:nvSpPr>
          <p:cNvPr id="1938" name="Google Shape;1938;p48"/>
          <p:cNvSpPr/>
          <p:nvPr/>
        </p:nvSpPr>
        <p:spPr>
          <a:xfrm>
            <a:off x="894000" y="1052770"/>
            <a:ext cx="158400" cy="158400"/>
          </a:xfrm>
          <a:prstGeom prst="rect">
            <a:avLst/>
          </a:prstGeom>
          <a:solidFill>
            <a:schemeClr val="lt2"/>
          </a:solidFill>
          <a:ln>
            <a:noFill/>
          </a:ln>
        </p:spPr>
        <p:txBody>
          <a:bodyPr spcFirstLastPara="1" wrap="square" lIns="91425" tIns="91425" rIns="91425" bIns="91425" anchor="ctr" anchorCtr="0">
            <a:noAutofit/>
          </a:bodyPr>
          <a:lstStyle/>
          <a:p>
            <a:pPr marL="0" lvl="0" indent="0" algn="just" rtl="1">
              <a:spcBef>
                <a:spcPts val="0"/>
              </a:spcBef>
              <a:spcAft>
                <a:spcPts val="0"/>
              </a:spcAft>
              <a:buNone/>
            </a:pPr>
            <a:endParaRPr>
              <a:latin typeface="Dubai" panose="020B0503030403030204" pitchFamily="34" charset="-78"/>
              <a:ea typeface="Lato"/>
              <a:cs typeface="Dubai" panose="020B0503030403030204" pitchFamily="34" charset="-78"/>
              <a:sym typeface="Lato"/>
            </a:endParaRPr>
          </a:p>
        </p:txBody>
      </p:sp>
      <p:pic>
        <p:nvPicPr>
          <p:cNvPr id="5" name="عنصر نائب للصورة 4" descr="صورة تحتوي على التصميم&#10;&#10;قد يكون المحتوى الذي تم إنشاؤه بواسطة الذكاء الاصطناعي غير صحيح.">
            <a:extLst>
              <a:ext uri="{FF2B5EF4-FFF2-40B4-BE49-F238E27FC236}">
                <a16:creationId xmlns:a16="http://schemas.microsoft.com/office/drawing/2014/main" id="{11F641E1-1B9C-9B16-338B-CD5D485ECCBE}"/>
              </a:ext>
            </a:extLst>
          </p:cNvPr>
          <p:cNvPicPr>
            <a:picLocks noGrp="1" noChangeAspect="1"/>
          </p:cNvPicPr>
          <p:nvPr>
            <p:ph type="pic" idx="2"/>
          </p:nvPr>
        </p:nvPicPr>
        <p:blipFill>
          <a:blip r:embed="rId3"/>
          <a:srcRect l="434" r="434"/>
          <a:stretch>
            <a:fillRect/>
          </a:stretch>
        </p:blipFill>
        <p:spPr>
          <a:xfrm>
            <a:off x="4980300" y="927972"/>
            <a:ext cx="3443700" cy="3475200"/>
          </a:xfrm>
        </p:spPr>
      </p:pic>
    </p:spTree>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93"/>
        <p:cNvGrpSpPr/>
        <p:nvPr/>
      </p:nvGrpSpPr>
      <p:grpSpPr>
        <a:xfrm>
          <a:off x="0" y="0"/>
          <a:ext cx="0" cy="0"/>
          <a:chOff x="0" y="0"/>
          <a:chExt cx="0" cy="0"/>
        </a:xfrm>
      </p:grpSpPr>
      <p:sp>
        <p:nvSpPr>
          <p:cNvPr id="1194" name="Google Shape;1194;p3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b="1" dirty="0">
                <a:latin typeface="Dubai" panose="020B0503030403030204" pitchFamily="34" charset="-78"/>
                <a:cs typeface="Dubai" panose="020B0503030403030204" pitchFamily="34" charset="-78"/>
              </a:rPr>
              <a:t>أهداف المشروع</a:t>
            </a:r>
            <a:endParaRPr b="1" dirty="0">
              <a:latin typeface="Dubai" panose="020B0503030403030204" pitchFamily="34" charset="-78"/>
              <a:cs typeface="Dubai" panose="020B0503030403030204" pitchFamily="34" charset="-78"/>
            </a:endParaRPr>
          </a:p>
        </p:txBody>
      </p:sp>
      <p:sp>
        <p:nvSpPr>
          <p:cNvPr id="1195" name="Google Shape;1195;p34"/>
          <p:cNvSpPr txBox="1">
            <a:spLocks noGrp="1"/>
          </p:cNvSpPr>
          <p:nvPr>
            <p:ph type="subTitle" idx="3"/>
          </p:nvPr>
        </p:nvSpPr>
        <p:spPr>
          <a:xfrm>
            <a:off x="4888463" y="3802395"/>
            <a:ext cx="3112500" cy="5727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تحليل وضعية اليد بدقة فورية وتحويلها لأوامر تحكم لحركات سريعة وطبيعية.</a:t>
            </a:r>
            <a:endParaRPr dirty="0">
              <a:solidFill>
                <a:srgbClr val="666666"/>
              </a:solidFill>
              <a:latin typeface="Dubai" panose="020B0503030403030204" pitchFamily="34" charset="-78"/>
              <a:cs typeface="Dubai" panose="020B0503030403030204" pitchFamily="34" charset="-78"/>
            </a:endParaRPr>
          </a:p>
        </p:txBody>
      </p:sp>
      <p:sp>
        <p:nvSpPr>
          <p:cNvPr id="1196" name="Google Shape;1196;p34"/>
          <p:cNvSpPr txBox="1">
            <a:spLocks noGrp="1"/>
          </p:cNvSpPr>
          <p:nvPr>
            <p:ph type="subTitle" idx="1"/>
          </p:nvPr>
        </p:nvSpPr>
        <p:spPr>
          <a:xfrm>
            <a:off x="1295437" y="2062199"/>
            <a:ext cx="3112500" cy="5727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تعزيز الكفاءة وتقليل التأخير الزمني عبر تحليل وضعية اليد وتحسين الاستجابة.</a:t>
            </a:r>
            <a:endParaRPr dirty="0">
              <a:latin typeface="Dubai" panose="020B0503030403030204" pitchFamily="34" charset="-78"/>
              <a:cs typeface="Dubai" panose="020B0503030403030204" pitchFamily="34" charset="-78"/>
            </a:endParaRPr>
          </a:p>
        </p:txBody>
      </p:sp>
      <p:sp>
        <p:nvSpPr>
          <p:cNvPr id="1197" name="Google Shape;1197;p34"/>
          <p:cNvSpPr txBox="1">
            <a:spLocks noGrp="1"/>
          </p:cNvSpPr>
          <p:nvPr>
            <p:ph type="subTitle" idx="2"/>
          </p:nvPr>
        </p:nvSpPr>
        <p:spPr>
          <a:xfrm>
            <a:off x="1295437" y="3802425"/>
            <a:ext cx="3112500" cy="5727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تمكين الاتصال اللاسلكي بين النظام والكف لضمان استجابة سريعة وموثوقة.</a:t>
            </a:r>
            <a:endParaRPr dirty="0">
              <a:latin typeface="Dubai" panose="020B0503030403030204" pitchFamily="34" charset="-78"/>
              <a:cs typeface="Dubai" panose="020B0503030403030204" pitchFamily="34" charset="-78"/>
            </a:endParaRPr>
          </a:p>
        </p:txBody>
      </p:sp>
      <p:sp>
        <p:nvSpPr>
          <p:cNvPr id="1198" name="Google Shape;1198;p34"/>
          <p:cNvSpPr txBox="1">
            <a:spLocks noGrp="1"/>
          </p:cNvSpPr>
          <p:nvPr>
            <p:ph type="subTitle" idx="4"/>
          </p:nvPr>
        </p:nvSpPr>
        <p:spPr>
          <a:xfrm>
            <a:off x="4888463" y="2062199"/>
            <a:ext cx="3112500" cy="5727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تنفيذ حركة دقيقة وسلسة للكف الروبوتية لأداء مهام معقدة ومتنوعة.</a:t>
            </a:r>
            <a:endParaRPr dirty="0">
              <a:latin typeface="Dubai" panose="020B0503030403030204" pitchFamily="34" charset="-78"/>
              <a:cs typeface="Dubai" panose="020B0503030403030204" pitchFamily="34" charset="-78"/>
            </a:endParaRPr>
          </a:p>
        </p:txBody>
      </p:sp>
      <p:sp>
        <p:nvSpPr>
          <p:cNvPr id="1199" name="Google Shape;1199;p34"/>
          <p:cNvSpPr txBox="1">
            <a:spLocks noGrp="1"/>
          </p:cNvSpPr>
          <p:nvPr>
            <p:ph type="title" idx="5"/>
          </p:nvPr>
        </p:nvSpPr>
        <p:spPr>
          <a:xfrm>
            <a:off x="2546587" y="1195738"/>
            <a:ext cx="610200" cy="495900"/>
          </a:xfrm>
          <a:prstGeom prst="rect">
            <a:avLst/>
          </a:prstGeom>
        </p:spPr>
        <p:txBody>
          <a:bodyPr spcFirstLastPara="1" wrap="square" lIns="91425" tIns="91425" rIns="91425" bIns="91425" anchor="ctr" anchorCtr="0">
            <a:noAutofit/>
          </a:bodyPr>
          <a:lstStyle/>
          <a:p>
            <a:pPr marL="0" lvl="0" indent="0" rtl="1">
              <a:spcBef>
                <a:spcPts val="0"/>
              </a:spcBef>
              <a:spcAft>
                <a:spcPts val="0"/>
              </a:spcAft>
              <a:buNone/>
            </a:pPr>
            <a:r>
              <a:rPr lang="en" dirty="0">
                <a:latin typeface="Dubai" panose="020B0503030403030204" pitchFamily="34" charset="-78"/>
                <a:cs typeface="Dubai" panose="020B0503030403030204" pitchFamily="34" charset="-78"/>
              </a:rPr>
              <a:t>03</a:t>
            </a:r>
            <a:endParaRPr dirty="0">
              <a:latin typeface="Dubai" panose="020B0503030403030204" pitchFamily="34" charset="-78"/>
              <a:cs typeface="Dubai" panose="020B0503030403030204" pitchFamily="34" charset="-78"/>
            </a:endParaRPr>
          </a:p>
        </p:txBody>
      </p:sp>
      <p:sp>
        <p:nvSpPr>
          <p:cNvPr id="1200" name="Google Shape;1200;p34"/>
          <p:cNvSpPr txBox="1">
            <a:spLocks noGrp="1"/>
          </p:cNvSpPr>
          <p:nvPr>
            <p:ph type="title" idx="6"/>
          </p:nvPr>
        </p:nvSpPr>
        <p:spPr>
          <a:xfrm>
            <a:off x="6139613" y="2859237"/>
            <a:ext cx="610200" cy="572700"/>
          </a:xfrm>
          <a:prstGeom prst="rect">
            <a:avLst/>
          </a:prstGeom>
        </p:spPr>
        <p:txBody>
          <a:bodyPr spcFirstLastPara="1" wrap="square" lIns="91425" tIns="91425" rIns="91425" bIns="91425" anchor="ctr" anchorCtr="0">
            <a:noAutofit/>
          </a:bodyPr>
          <a:lstStyle/>
          <a:p>
            <a:pPr marL="0" lvl="0" indent="0" rtl="1">
              <a:spcBef>
                <a:spcPts val="0"/>
              </a:spcBef>
              <a:spcAft>
                <a:spcPts val="0"/>
              </a:spcAft>
              <a:buNone/>
            </a:pPr>
            <a:r>
              <a:rPr lang="en" dirty="0">
                <a:latin typeface="Dubai" panose="020B0503030403030204" pitchFamily="34" charset="-78"/>
                <a:cs typeface="Dubai" panose="020B0503030403030204" pitchFamily="34" charset="-78"/>
              </a:rPr>
              <a:t>02</a:t>
            </a:r>
            <a:endParaRPr dirty="0">
              <a:latin typeface="Dubai" panose="020B0503030403030204" pitchFamily="34" charset="-78"/>
              <a:cs typeface="Dubai" panose="020B0503030403030204" pitchFamily="34" charset="-78"/>
            </a:endParaRPr>
          </a:p>
        </p:txBody>
      </p:sp>
      <p:sp>
        <p:nvSpPr>
          <p:cNvPr id="1201" name="Google Shape;1201;p34"/>
          <p:cNvSpPr txBox="1">
            <a:spLocks noGrp="1"/>
          </p:cNvSpPr>
          <p:nvPr>
            <p:ph type="title" idx="7"/>
          </p:nvPr>
        </p:nvSpPr>
        <p:spPr>
          <a:xfrm>
            <a:off x="2546587" y="2859237"/>
            <a:ext cx="610200" cy="572700"/>
          </a:xfrm>
          <a:prstGeom prst="rect">
            <a:avLst/>
          </a:prstGeom>
        </p:spPr>
        <p:txBody>
          <a:bodyPr spcFirstLastPara="1" wrap="square" lIns="91425" tIns="91425" rIns="91425" bIns="91425" anchor="ctr" anchorCtr="0">
            <a:noAutofit/>
          </a:bodyPr>
          <a:lstStyle/>
          <a:p>
            <a:pPr marL="0" lvl="0" indent="0" rtl="1">
              <a:spcBef>
                <a:spcPts val="0"/>
              </a:spcBef>
              <a:spcAft>
                <a:spcPts val="0"/>
              </a:spcAft>
              <a:buNone/>
            </a:pPr>
            <a:r>
              <a:rPr lang="en" dirty="0">
                <a:latin typeface="Dubai" panose="020B0503030403030204" pitchFamily="34" charset="-78"/>
                <a:cs typeface="Dubai" panose="020B0503030403030204" pitchFamily="34" charset="-78"/>
              </a:rPr>
              <a:t>04</a:t>
            </a:r>
            <a:endParaRPr dirty="0">
              <a:latin typeface="Dubai" panose="020B0503030403030204" pitchFamily="34" charset="-78"/>
              <a:cs typeface="Dubai" panose="020B0503030403030204" pitchFamily="34" charset="-78"/>
            </a:endParaRPr>
          </a:p>
        </p:txBody>
      </p:sp>
      <p:sp>
        <p:nvSpPr>
          <p:cNvPr id="1202" name="Google Shape;1202;p34"/>
          <p:cNvSpPr txBox="1">
            <a:spLocks noGrp="1"/>
          </p:cNvSpPr>
          <p:nvPr>
            <p:ph type="title" idx="8"/>
          </p:nvPr>
        </p:nvSpPr>
        <p:spPr>
          <a:xfrm>
            <a:off x="6139613" y="1195738"/>
            <a:ext cx="610200" cy="495900"/>
          </a:xfrm>
          <a:prstGeom prst="rect">
            <a:avLst/>
          </a:prstGeom>
        </p:spPr>
        <p:txBody>
          <a:bodyPr spcFirstLastPara="1" wrap="square" lIns="91425" tIns="91425" rIns="91425" bIns="91425" anchor="ctr" anchorCtr="0">
            <a:noAutofit/>
          </a:bodyPr>
          <a:lstStyle/>
          <a:p>
            <a:pPr marL="0" lvl="0" indent="0" rtl="1">
              <a:spcBef>
                <a:spcPts val="0"/>
              </a:spcBef>
              <a:spcAft>
                <a:spcPts val="0"/>
              </a:spcAft>
              <a:buNone/>
            </a:pPr>
            <a:r>
              <a:rPr lang="en-US" dirty="0">
                <a:latin typeface="Dubai" panose="020B0503030403030204" pitchFamily="34" charset="-78"/>
                <a:cs typeface="Dubai" panose="020B0503030403030204" pitchFamily="34" charset="-78"/>
              </a:rPr>
              <a:t>01</a:t>
            </a:r>
            <a:endParaRPr dirty="0">
              <a:latin typeface="Dubai" panose="020B0503030403030204" pitchFamily="34" charset="-78"/>
              <a:cs typeface="Dubai" panose="020B0503030403030204" pitchFamily="34" charset="-78"/>
            </a:endParaRPr>
          </a:p>
        </p:txBody>
      </p:sp>
      <p:sp>
        <p:nvSpPr>
          <p:cNvPr id="1203" name="Google Shape;1203;p34"/>
          <p:cNvSpPr txBox="1">
            <a:spLocks noGrp="1"/>
          </p:cNvSpPr>
          <p:nvPr>
            <p:ph type="subTitle" idx="9"/>
          </p:nvPr>
        </p:nvSpPr>
        <p:spPr>
          <a:xfrm>
            <a:off x="1295437" y="1593750"/>
            <a:ext cx="3112500" cy="572700"/>
          </a:xfrm>
          <a:prstGeom prst="rect">
            <a:avLst/>
          </a:prstGeom>
        </p:spPr>
        <p:txBody>
          <a:bodyPr spcFirstLastPara="1" wrap="square" lIns="91425" tIns="91425" rIns="91425" bIns="91425" anchor="b"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نظام تحكم مستقل</a:t>
            </a:r>
            <a:endParaRPr dirty="0">
              <a:latin typeface="Dubai" panose="020B0503030403030204" pitchFamily="34" charset="-78"/>
              <a:cs typeface="Dubai" panose="020B0503030403030204" pitchFamily="34" charset="-78"/>
            </a:endParaRPr>
          </a:p>
        </p:txBody>
      </p:sp>
      <p:sp>
        <p:nvSpPr>
          <p:cNvPr id="1204" name="Google Shape;1204;p34"/>
          <p:cNvSpPr txBox="1">
            <a:spLocks noGrp="1"/>
          </p:cNvSpPr>
          <p:nvPr>
            <p:ph type="subTitle" idx="13"/>
          </p:nvPr>
        </p:nvSpPr>
        <p:spPr>
          <a:xfrm>
            <a:off x="1295437" y="3333975"/>
            <a:ext cx="3112500" cy="572700"/>
          </a:xfrm>
          <a:prstGeom prst="rect">
            <a:avLst/>
          </a:prstGeom>
        </p:spPr>
        <p:txBody>
          <a:bodyPr spcFirstLastPara="1" wrap="square" lIns="91425" tIns="91425" rIns="91425" bIns="91425" anchor="b"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الاتصال اللاسلكي الفعّال</a:t>
            </a:r>
            <a:endParaRPr dirty="0">
              <a:latin typeface="Dubai" panose="020B0503030403030204" pitchFamily="34" charset="-78"/>
              <a:cs typeface="Dubai" panose="020B0503030403030204" pitchFamily="34" charset="-78"/>
            </a:endParaRPr>
          </a:p>
        </p:txBody>
      </p:sp>
      <p:sp>
        <p:nvSpPr>
          <p:cNvPr id="1205" name="Google Shape;1205;p34"/>
          <p:cNvSpPr txBox="1">
            <a:spLocks noGrp="1"/>
          </p:cNvSpPr>
          <p:nvPr>
            <p:ph type="subTitle" idx="14"/>
          </p:nvPr>
        </p:nvSpPr>
        <p:spPr>
          <a:xfrm>
            <a:off x="4888463" y="3333975"/>
            <a:ext cx="3112500" cy="572700"/>
          </a:xfrm>
          <a:prstGeom prst="rect">
            <a:avLst/>
          </a:prstGeom>
        </p:spPr>
        <p:txBody>
          <a:bodyPr spcFirstLastPara="1" wrap="square" lIns="91425" tIns="91425" rIns="91425" bIns="91425" anchor="b"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نموذج ذكاء اصطناعي</a:t>
            </a:r>
            <a:endParaRPr dirty="0">
              <a:latin typeface="Dubai" panose="020B0503030403030204" pitchFamily="34" charset="-78"/>
              <a:cs typeface="Dubai" panose="020B0503030403030204" pitchFamily="34" charset="-78"/>
            </a:endParaRPr>
          </a:p>
        </p:txBody>
      </p:sp>
      <p:sp>
        <p:nvSpPr>
          <p:cNvPr id="1206" name="Google Shape;1206;p34"/>
          <p:cNvSpPr txBox="1">
            <a:spLocks noGrp="1"/>
          </p:cNvSpPr>
          <p:nvPr>
            <p:ph type="subTitle" idx="15"/>
          </p:nvPr>
        </p:nvSpPr>
        <p:spPr>
          <a:xfrm>
            <a:off x="4888463" y="1593750"/>
            <a:ext cx="3112500" cy="572700"/>
          </a:xfrm>
          <a:prstGeom prst="rect">
            <a:avLst/>
          </a:prstGeom>
        </p:spPr>
        <p:txBody>
          <a:bodyPr spcFirstLastPara="1" wrap="square" lIns="91425" tIns="91425" rIns="91425" bIns="91425" anchor="b"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محاكاة حركة اليد</a:t>
            </a:r>
            <a:endParaRPr dirty="0">
              <a:latin typeface="Dubai" panose="020B0503030403030204" pitchFamily="34" charset="-78"/>
              <a:cs typeface="Dubai" panose="020B0503030403030204" pitchFamily="34" charset="-78"/>
            </a:endParaRPr>
          </a:p>
        </p:txBody>
      </p:sp>
      <p:grpSp>
        <p:nvGrpSpPr>
          <p:cNvPr id="2" name="Google Shape;2420;p58">
            <a:extLst>
              <a:ext uri="{FF2B5EF4-FFF2-40B4-BE49-F238E27FC236}">
                <a16:creationId xmlns:a16="http://schemas.microsoft.com/office/drawing/2014/main" id="{AE46EB09-CECD-5A29-FF4E-DC6909090CC9}"/>
              </a:ext>
            </a:extLst>
          </p:cNvPr>
          <p:cNvGrpSpPr/>
          <p:nvPr/>
        </p:nvGrpSpPr>
        <p:grpSpPr>
          <a:xfrm>
            <a:off x="2293224" y="2758903"/>
            <a:ext cx="372987" cy="377389"/>
            <a:chOff x="726775" y="3718432"/>
            <a:chExt cx="372987" cy="377389"/>
          </a:xfrm>
        </p:grpSpPr>
        <p:sp>
          <p:nvSpPr>
            <p:cNvPr id="3" name="Google Shape;2421;p58">
              <a:extLst>
                <a:ext uri="{FF2B5EF4-FFF2-40B4-BE49-F238E27FC236}">
                  <a16:creationId xmlns:a16="http://schemas.microsoft.com/office/drawing/2014/main" id="{05214B7B-4B5B-91DE-5551-984EDBFD31EB}"/>
                </a:ext>
              </a:extLst>
            </p:cNvPr>
            <p:cNvSpPr/>
            <p:nvPr/>
          </p:nvSpPr>
          <p:spPr>
            <a:xfrm>
              <a:off x="989737" y="3718432"/>
              <a:ext cx="45111" cy="123229"/>
            </a:xfrm>
            <a:custGeom>
              <a:avLst/>
              <a:gdLst/>
              <a:ahLst/>
              <a:cxnLst/>
              <a:rect l="l" t="t" r="r" b="b"/>
              <a:pathLst>
                <a:path w="17" h="47" extrusionOk="0">
                  <a:moveTo>
                    <a:pt x="17" y="0"/>
                  </a:moveTo>
                  <a:cubicBezTo>
                    <a:pt x="11" y="0"/>
                    <a:pt x="6" y="0"/>
                    <a:pt x="0" y="0"/>
                  </a:cubicBezTo>
                  <a:cubicBezTo>
                    <a:pt x="0" y="47"/>
                    <a:pt x="0" y="47"/>
                    <a:pt x="0" y="47"/>
                  </a:cubicBezTo>
                  <a:cubicBezTo>
                    <a:pt x="4" y="47"/>
                    <a:pt x="4" y="47"/>
                    <a:pt x="4" y="47"/>
                  </a:cubicBezTo>
                  <a:cubicBezTo>
                    <a:pt x="9" y="42"/>
                    <a:pt x="9" y="42"/>
                    <a:pt x="9" y="42"/>
                  </a:cubicBezTo>
                  <a:cubicBezTo>
                    <a:pt x="9" y="9"/>
                    <a:pt x="9" y="9"/>
                    <a:pt x="9" y="9"/>
                  </a:cubicBezTo>
                  <a:cubicBezTo>
                    <a:pt x="17" y="9"/>
                    <a:pt x="17" y="9"/>
                    <a:pt x="17" y="9"/>
                  </a:cubicBezTo>
                  <a:lnTo>
                    <a:pt x="17" y="0"/>
                  </a:lnTo>
                  <a:close/>
                </a:path>
              </a:pathLst>
            </a:custGeom>
            <a:solidFill>
              <a:srgbClr val="103B5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 name="Google Shape;2422;p58">
              <a:extLst>
                <a:ext uri="{FF2B5EF4-FFF2-40B4-BE49-F238E27FC236}">
                  <a16:creationId xmlns:a16="http://schemas.microsoft.com/office/drawing/2014/main" id="{A4CA9F9A-3104-3526-9F9D-0B4406827D9D}"/>
                </a:ext>
              </a:extLst>
            </p:cNvPr>
            <p:cNvSpPr/>
            <p:nvPr/>
          </p:nvSpPr>
          <p:spPr>
            <a:xfrm>
              <a:off x="747680" y="3852664"/>
              <a:ext cx="67116" cy="88021"/>
            </a:xfrm>
            <a:custGeom>
              <a:avLst/>
              <a:gdLst/>
              <a:ahLst/>
              <a:cxnLst/>
              <a:rect l="l" t="t" r="r" b="b"/>
              <a:pathLst>
                <a:path w="61" h="80" extrusionOk="0">
                  <a:moveTo>
                    <a:pt x="61" y="80"/>
                  </a:moveTo>
                  <a:lnTo>
                    <a:pt x="0" y="80"/>
                  </a:lnTo>
                  <a:lnTo>
                    <a:pt x="0" y="0"/>
                  </a:lnTo>
                  <a:lnTo>
                    <a:pt x="21" y="0"/>
                  </a:lnTo>
                  <a:lnTo>
                    <a:pt x="21" y="59"/>
                  </a:lnTo>
                  <a:lnTo>
                    <a:pt x="61" y="59"/>
                  </a:lnTo>
                  <a:lnTo>
                    <a:pt x="61" y="80"/>
                  </a:lnTo>
                  <a:close/>
                </a:path>
              </a:pathLst>
            </a:custGeom>
            <a:solidFill>
              <a:srgbClr val="31638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 name="Google Shape;2423;p58">
              <a:extLst>
                <a:ext uri="{FF2B5EF4-FFF2-40B4-BE49-F238E27FC236}">
                  <a16:creationId xmlns:a16="http://schemas.microsoft.com/office/drawing/2014/main" id="{697A2AC1-CDFB-C6C1-F460-0CE45FE8AF7A}"/>
                </a:ext>
              </a:extLst>
            </p:cNvPr>
            <p:cNvSpPr/>
            <p:nvPr/>
          </p:nvSpPr>
          <p:spPr>
            <a:xfrm>
              <a:off x="1013942" y="3852664"/>
              <a:ext cx="64915" cy="88021"/>
            </a:xfrm>
            <a:custGeom>
              <a:avLst/>
              <a:gdLst/>
              <a:ahLst/>
              <a:cxnLst/>
              <a:rect l="l" t="t" r="r" b="b"/>
              <a:pathLst>
                <a:path w="59" h="80" extrusionOk="0">
                  <a:moveTo>
                    <a:pt x="59" y="80"/>
                  </a:moveTo>
                  <a:lnTo>
                    <a:pt x="0" y="80"/>
                  </a:lnTo>
                  <a:lnTo>
                    <a:pt x="0" y="59"/>
                  </a:lnTo>
                  <a:lnTo>
                    <a:pt x="38" y="59"/>
                  </a:lnTo>
                  <a:lnTo>
                    <a:pt x="38" y="0"/>
                  </a:lnTo>
                  <a:lnTo>
                    <a:pt x="59" y="0"/>
                  </a:lnTo>
                  <a:lnTo>
                    <a:pt x="59" y="80"/>
                  </a:lnTo>
                  <a:close/>
                </a:path>
              </a:pathLst>
            </a:custGeom>
            <a:solidFill>
              <a:srgbClr val="103B5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 name="Google Shape;2424;p58">
              <a:extLst>
                <a:ext uri="{FF2B5EF4-FFF2-40B4-BE49-F238E27FC236}">
                  <a16:creationId xmlns:a16="http://schemas.microsoft.com/office/drawing/2014/main" id="{DB56B475-1994-7ACF-185F-9534DBFB47B5}"/>
                </a:ext>
              </a:extLst>
            </p:cNvPr>
            <p:cNvSpPr/>
            <p:nvPr/>
          </p:nvSpPr>
          <p:spPr>
            <a:xfrm>
              <a:off x="856605" y="3852664"/>
              <a:ext cx="102324" cy="44010"/>
            </a:xfrm>
            <a:custGeom>
              <a:avLst/>
              <a:gdLst/>
              <a:ahLst/>
              <a:cxnLst/>
              <a:rect l="l" t="t" r="r" b="b"/>
              <a:pathLst>
                <a:path w="93" h="40" extrusionOk="0">
                  <a:moveTo>
                    <a:pt x="93" y="33"/>
                  </a:moveTo>
                  <a:lnTo>
                    <a:pt x="52" y="40"/>
                  </a:lnTo>
                  <a:lnTo>
                    <a:pt x="0" y="40"/>
                  </a:lnTo>
                  <a:lnTo>
                    <a:pt x="0" y="0"/>
                  </a:lnTo>
                  <a:lnTo>
                    <a:pt x="52" y="0"/>
                  </a:lnTo>
                  <a:lnTo>
                    <a:pt x="93" y="7"/>
                  </a:lnTo>
                  <a:lnTo>
                    <a:pt x="93" y="33"/>
                  </a:lnTo>
                  <a:close/>
                </a:path>
              </a:pathLst>
            </a:custGeom>
            <a:solidFill>
              <a:srgbClr val="31638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 name="Google Shape;2425;p58">
              <a:extLst>
                <a:ext uri="{FF2B5EF4-FFF2-40B4-BE49-F238E27FC236}">
                  <a16:creationId xmlns:a16="http://schemas.microsoft.com/office/drawing/2014/main" id="{9BAD9D5F-1A40-82FC-6216-3C387A33551E}"/>
                </a:ext>
              </a:extLst>
            </p:cNvPr>
            <p:cNvSpPr/>
            <p:nvPr/>
          </p:nvSpPr>
          <p:spPr>
            <a:xfrm>
              <a:off x="913819" y="3852664"/>
              <a:ext cx="55200" cy="44100"/>
            </a:xfrm>
            <a:prstGeom prst="rect">
              <a:avLst/>
            </a:prstGeom>
            <a:solidFill>
              <a:srgbClr val="103B5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 name="Google Shape;2426;p58">
              <a:extLst>
                <a:ext uri="{FF2B5EF4-FFF2-40B4-BE49-F238E27FC236}">
                  <a16:creationId xmlns:a16="http://schemas.microsoft.com/office/drawing/2014/main" id="{7BC3201A-7B5A-936A-794E-D0C6575F8D14}"/>
                </a:ext>
              </a:extLst>
            </p:cNvPr>
            <p:cNvSpPr/>
            <p:nvPr/>
          </p:nvSpPr>
          <p:spPr>
            <a:xfrm>
              <a:off x="801592" y="3883471"/>
              <a:ext cx="212350" cy="123229"/>
            </a:xfrm>
            <a:custGeom>
              <a:avLst/>
              <a:gdLst/>
              <a:ahLst/>
              <a:cxnLst/>
              <a:rect l="l" t="t" r="r" b="b"/>
              <a:pathLst>
                <a:path w="193" h="112" extrusionOk="0">
                  <a:moveTo>
                    <a:pt x="193" y="102"/>
                  </a:moveTo>
                  <a:lnTo>
                    <a:pt x="102" y="112"/>
                  </a:lnTo>
                  <a:lnTo>
                    <a:pt x="0" y="112"/>
                  </a:lnTo>
                  <a:lnTo>
                    <a:pt x="0" y="0"/>
                  </a:lnTo>
                  <a:lnTo>
                    <a:pt x="102" y="0"/>
                  </a:lnTo>
                  <a:lnTo>
                    <a:pt x="193" y="10"/>
                  </a:lnTo>
                  <a:lnTo>
                    <a:pt x="193" y="102"/>
                  </a:lnTo>
                  <a:close/>
                </a:path>
              </a:pathLst>
            </a:custGeom>
            <a:solidFill>
              <a:srgbClr val="61DBF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 name="Google Shape;2427;p58">
              <a:extLst>
                <a:ext uri="{FF2B5EF4-FFF2-40B4-BE49-F238E27FC236}">
                  <a16:creationId xmlns:a16="http://schemas.microsoft.com/office/drawing/2014/main" id="{A37387AD-46E0-49B6-1F98-7ECF4D87D411}"/>
                </a:ext>
              </a:extLst>
            </p:cNvPr>
            <p:cNvSpPr/>
            <p:nvPr/>
          </p:nvSpPr>
          <p:spPr>
            <a:xfrm>
              <a:off x="911618" y="3883471"/>
              <a:ext cx="112200" cy="123300"/>
            </a:xfrm>
            <a:prstGeom prst="rect">
              <a:avLst/>
            </a:prstGeom>
            <a:solidFill>
              <a:srgbClr val="4A91C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 name="Google Shape;2428;p58">
              <a:extLst>
                <a:ext uri="{FF2B5EF4-FFF2-40B4-BE49-F238E27FC236}">
                  <a16:creationId xmlns:a16="http://schemas.microsoft.com/office/drawing/2014/main" id="{756DB6B5-1ADC-D3B4-9B8B-C8611B142AC4}"/>
                </a:ext>
              </a:extLst>
            </p:cNvPr>
            <p:cNvSpPr/>
            <p:nvPr/>
          </p:nvSpPr>
          <p:spPr>
            <a:xfrm>
              <a:off x="778487" y="3982494"/>
              <a:ext cx="91322" cy="113327"/>
            </a:xfrm>
            <a:custGeom>
              <a:avLst/>
              <a:gdLst/>
              <a:ahLst/>
              <a:cxnLst/>
              <a:rect l="l" t="t" r="r" b="b"/>
              <a:pathLst>
                <a:path w="83" h="103" extrusionOk="0">
                  <a:moveTo>
                    <a:pt x="83" y="103"/>
                  </a:moveTo>
                  <a:lnTo>
                    <a:pt x="12" y="103"/>
                  </a:lnTo>
                  <a:lnTo>
                    <a:pt x="7" y="62"/>
                  </a:lnTo>
                  <a:lnTo>
                    <a:pt x="14" y="53"/>
                  </a:lnTo>
                  <a:lnTo>
                    <a:pt x="5" y="41"/>
                  </a:lnTo>
                  <a:lnTo>
                    <a:pt x="0" y="0"/>
                  </a:lnTo>
                  <a:lnTo>
                    <a:pt x="83" y="0"/>
                  </a:lnTo>
                  <a:lnTo>
                    <a:pt x="83" y="41"/>
                  </a:lnTo>
                  <a:lnTo>
                    <a:pt x="76" y="53"/>
                  </a:lnTo>
                  <a:lnTo>
                    <a:pt x="83" y="62"/>
                  </a:lnTo>
                  <a:lnTo>
                    <a:pt x="83" y="103"/>
                  </a:lnTo>
                  <a:close/>
                </a:path>
              </a:pathLst>
            </a:custGeom>
            <a:solidFill>
              <a:srgbClr val="31638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 name="Google Shape;2429;p58">
              <a:extLst>
                <a:ext uri="{FF2B5EF4-FFF2-40B4-BE49-F238E27FC236}">
                  <a16:creationId xmlns:a16="http://schemas.microsoft.com/office/drawing/2014/main" id="{79416BDA-59F7-8489-7DE5-871432948A77}"/>
                </a:ext>
              </a:extLst>
            </p:cNvPr>
            <p:cNvSpPr/>
            <p:nvPr/>
          </p:nvSpPr>
          <p:spPr>
            <a:xfrm>
              <a:off x="783988" y="4027605"/>
              <a:ext cx="85820" cy="23106"/>
            </a:xfrm>
            <a:custGeom>
              <a:avLst/>
              <a:gdLst/>
              <a:ahLst/>
              <a:cxnLst/>
              <a:rect l="l" t="t" r="r" b="b"/>
              <a:pathLst>
                <a:path w="78" h="21" extrusionOk="0">
                  <a:moveTo>
                    <a:pt x="0" y="0"/>
                  </a:moveTo>
                  <a:lnTo>
                    <a:pt x="5" y="21"/>
                  </a:lnTo>
                  <a:lnTo>
                    <a:pt x="78" y="21"/>
                  </a:lnTo>
                  <a:lnTo>
                    <a:pt x="78" y="0"/>
                  </a:lnTo>
                  <a:lnTo>
                    <a:pt x="0" y="0"/>
                  </a:lnTo>
                  <a:close/>
                </a:path>
              </a:pathLst>
            </a:custGeom>
            <a:solidFill>
              <a:srgbClr val="103B5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 name="Google Shape;2430;p58">
              <a:extLst>
                <a:ext uri="{FF2B5EF4-FFF2-40B4-BE49-F238E27FC236}">
                  <a16:creationId xmlns:a16="http://schemas.microsoft.com/office/drawing/2014/main" id="{122D3C84-6EBE-F46D-022E-C0182CFEFB92}"/>
                </a:ext>
              </a:extLst>
            </p:cNvPr>
            <p:cNvSpPr/>
            <p:nvPr/>
          </p:nvSpPr>
          <p:spPr>
            <a:xfrm>
              <a:off x="968831" y="3982494"/>
              <a:ext cx="89121" cy="113327"/>
            </a:xfrm>
            <a:custGeom>
              <a:avLst/>
              <a:gdLst/>
              <a:ahLst/>
              <a:cxnLst/>
              <a:rect l="l" t="t" r="r" b="b"/>
              <a:pathLst>
                <a:path w="81" h="103" extrusionOk="0">
                  <a:moveTo>
                    <a:pt x="69" y="103"/>
                  </a:moveTo>
                  <a:lnTo>
                    <a:pt x="0" y="103"/>
                  </a:lnTo>
                  <a:lnTo>
                    <a:pt x="0" y="62"/>
                  </a:lnTo>
                  <a:lnTo>
                    <a:pt x="7" y="53"/>
                  </a:lnTo>
                  <a:lnTo>
                    <a:pt x="0" y="41"/>
                  </a:lnTo>
                  <a:lnTo>
                    <a:pt x="0" y="0"/>
                  </a:lnTo>
                  <a:lnTo>
                    <a:pt x="81" y="0"/>
                  </a:lnTo>
                  <a:lnTo>
                    <a:pt x="76" y="41"/>
                  </a:lnTo>
                  <a:lnTo>
                    <a:pt x="67" y="53"/>
                  </a:lnTo>
                  <a:lnTo>
                    <a:pt x="74" y="62"/>
                  </a:lnTo>
                  <a:lnTo>
                    <a:pt x="69" y="103"/>
                  </a:lnTo>
                  <a:close/>
                </a:path>
              </a:pathLst>
            </a:custGeom>
            <a:solidFill>
              <a:srgbClr val="103B5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 name="Google Shape;2431;p58">
              <a:extLst>
                <a:ext uri="{FF2B5EF4-FFF2-40B4-BE49-F238E27FC236}">
                  <a16:creationId xmlns:a16="http://schemas.microsoft.com/office/drawing/2014/main" id="{5AC4B338-02DA-86BB-93AE-62EDDEE18C4E}"/>
                </a:ext>
              </a:extLst>
            </p:cNvPr>
            <p:cNvSpPr/>
            <p:nvPr/>
          </p:nvSpPr>
          <p:spPr>
            <a:xfrm>
              <a:off x="968831" y="4027605"/>
              <a:ext cx="83620" cy="23106"/>
            </a:xfrm>
            <a:custGeom>
              <a:avLst/>
              <a:gdLst/>
              <a:ahLst/>
              <a:cxnLst/>
              <a:rect l="l" t="t" r="r" b="b"/>
              <a:pathLst>
                <a:path w="76" h="21" extrusionOk="0">
                  <a:moveTo>
                    <a:pt x="0" y="0"/>
                  </a:moveTo>
                  <a:lnTo>
                    <a:pt x="0" y="21"/>
                  </a:lnTo>
                  <a:lnTo>
                    <a:pt x="74" y="21"/>
                  </a:lnTo>
                  <a:lnTo>
                    <a:pt x="76" y="0"/>
                  </a:lnTo>
                  <a:lnTo>
                    <a:pt x="0" y="0"/>
                  </a:lnTo>
                  <a:close/>
                </a:path>
              </a:pathLst>
            </a:custGeom>
            <a:solidFill>
              <a:srgbClr val="033A5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 name="Google Shape;2432;p58">
              <a:extLst>
                <a:ext uri="{FF2B5EF4-FFF2-40B4-BE49-F238E27FC236}">
                  <a16:creationId xmlns:a16="http://schemas.microsoft.com/office/drawing/2014/main" id="{53B37F48-5221-0EF4-7C00-ACBB16BFB036}"/>
                </a:ext>
              </a:extLst>
            </p:cNvPr>
            <p:cNvSpPr/>
            <p:nvPr/>
          </p:nvSpPr>
          <p:spPr>
            <a:xfrm>
              <a:off x="726775" y="3797651"/>
              <a:ext cx="64915" cy="64916"/>
            </a:xfrm>
            <a:custGeom>
              <a:avLst/>
              <a:gdLst/>
              <a:ahLst/>
              <a:cxnLst/>
              <a:rect l="l" t="t" r="r" b="b"/>
              <a:pathLst>
                <a:path w="59" h="59" extrusionOk="0">
                  <a:moveTo>
                    <a:pt x="59" y="59"/>
                  </a:moveTo>
                  <a:lnTo>
                    <a:pt x="0" y="59"/>
                  </a:lnTo>
                  <a:lnTo>
                    <a:pt x="0" y="0"/>
                  </a:lnTo>
                  <a:lnTo>
                    <a:pt x="19" y="0"/>
                  </a:lnTo>
                  <a:lnTo>
                    <a:pt x="19" y="38"/>
                  </a:lnTo>
                  <a:lnTo>
                    <a:pt x="40" y="38"/>
                  </a:lnTo>
                  <a:lnTo>
                    <a:pt x="40" y="0"/>
                  </a:lnTo>
                  <a:lnTo>
                    <a:pt x="59" y="0"/>
                  </a:lnTo>
                  <a:lnTo>
                    <a:pt x="59" y="59"/>
                  </a:lnTo>
                  <a:close/>
                </a:path>
              </a:pathLst>
            </a:custGeom>
            <a:solidFill>
              <a:srgbClr val="61DBF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 name="Google Shape;2433;p58">
              <a:extLst>
                <a:ext uri="{FF2B5EF4-FFF2-40B4-BE49-F238E27FC236}">
                  <a16:creationId xmlns:a16="http://schemas.microsoft.com/office/drawing/2014/main" id="{A617001B-19D5-77FE-B8E9-A1D5323E9C35}"/>
                </a:ext>
              </a:extLst>
            </p:cNvPr>
            <p:cNvSpPr/>
            <p:nvPr/>
          </p:nvSpPr>
          <p:spPr>
            <a:xfrm>
              <a:off x="1034847" y="3797651"/>
              <a:ext cx="64915" cy="64916"/>
            </a:xfrm>
            <a:custGeom>
              <a:avLst/>
              <a:gdLst/>
              <a:ahLst/>
              <a:cxnLst/>
              <a:rect l="l" t="t" r="r" b="b"/>
              <a:pathLst>
                <a:path w="59" h="59" extrusionOk="0">
                  <a:moveTo>
                    <a:pt x="59" y="59"/>
                  </a:moveTo>
                  <a:lnTo>
                    <a:pt x="0" y="59"/>
                  </a:lnTo>
                  <a:lnTo>
                    <a:pt x="0" y="0"/>
                  </a:lnTo>
                  <a:lnTo>
                    <a:pt x="19" y="0"/>
                  </a:lnTo>
                  <a:lnTo>
                    <a:pt x="19" y="38"/>
                  </a:lnTo>
                  <a:lnTo>
                    <a:pt x="40" y="38"/>
                  </a:lnTo>
                  <a:lnTo>
                    <a:pt x="40" y="0"/>
                  </a:lnTo>
                  <a:lnTo>
                    <a:pt x="59" y="0"/>
                  </a:lnTo>
                  <a:lnTo>
                    <a:pt x="59" y="59"/>
                  </a:lnTo>
                  <a:close/>
                </a:path>
              </a:pathLst>
            </a:custGeom>
            <a:solidFill>
              <a:srgbClr val="4A91C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 name="Google Shape;2434;p58">
              <a:extLst>
                <a:ext uri="{FF2B5EF4-FFF2-40B4-BE49-F238E27FC236}">
                  <a16:creationId xmlns:a16="http://schemas.microsoft.com/office/drawing/2014/main" id="{74BB2888-A154-0F47-920F-1E2B434C3A03}"/>
                </a:ext>
              </a:extLst>
            </p:cNvPr>
            <p:cNvSpPr/>
            <p:nvPr/>
          </p:nvSpPr>
          <p:spPr>
            <a:xfrm>
              <a:off x="856605" y="3927481"/>
              <a:ext cx="123300" cy="24000"/>
            </a:xfrm>
            <a:prstGeom prst="rect">
              <a:avLst/>
            </a:pr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 name="Google Shape;2435;p58">
              <a:extLst>
                <a:ext uri="{FF2B5EF4-FFF2-40B4-BE49-F238E27FC236}">
                  <a16:creationId xmlns:a16="http://schemas.microsoft.com/office/drawing/2014/main" id="{492E43C0-0587-0811-2F52-6C0ED544EAF3}"/>
                </a:ext>
              </a:extLst>
            </p:cNvPr>
            <p:cNvSpPr/>
            <p:nvPr/>
          </p:nvSpPr>
          <p:spPr>
            <a:xfrm>
              <a:off x="913819" y="3927481"/>
              <a:ext cx="66300" cy="24000"/>
            </a:xfrm>
            <a:prstGeom prst="rect">
              <a:avLst/>
            </a:prstGeom>
            <a:solidFill>
              <a:srgbClr val="4A91C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 name="Google Shape;2436;p58">
              <a:extLst>
                <a:ext uri="{FF2B5EF4-FFF2-40B4-BE49-F238E27FC236}">
                  <a16:creationId xmlns:a16="http://schemas.microsoft.com/office/drawing/2014/main" id="{9E5E58F9-968B-9C8E-528F-E764355A6293}"/>
                </a:ext>
              </a:extLst>
            </p:cNvPr>
            <p:cNvSpPr/>
            <p:nvPr/>
          </p:nvSpPr>
          <p:spPr>
            <a:xfrm>
              <a:off x="814795" y="3729435"/>
              <a:ext cx="185944" cy="133132"/>
            </a:xfrm>
            <a:custGeom>
              <a:avLst/>
              <a:gdLst/>
              <a:ahLst/>
              <a:cxnLst/>
              <a:rect l="l" t="t" r="r" b="b"/>
              <a:pathLst>
                <a:path w="71" h="51" extrusionOk="0">
                  <a:moveTo>
                    <a:pt x="71" y="47"/>
                  </a:moveTo>
                  <a:cubicBezTo>
                    <a:pt x="38" y="51"/>
                    <a:pt x="38" y="51"/>
                    <a:pt x="38" y="51"/>
                  </a:cubicBezTo>
                  <a:cubicBezTo>
                    <a:pt x="0" y="51"/>
                    <a:pt x="0" y="51"/>
                    <a:pt x="0" y="51"/>
                  </a:cubicBezTo>
                  <a:cubicBezTo>
                    <a:pt x="0" y="39"/>
                    <a:pt x="0" y="39"/>
                    <a:pt x="0" y="39"/>
                  </a:cubicBezTo>
                  <a:cubicBezTo>
                    <a:pt x="0" y="18"/>
                    <a:pt x="16" y="1"/>
                    <a:pt x="37" y="0"/>
                  </a:cubicBezTo>
                  <a:cubicBezTo>
                    <a:pt x="58" y="0"/>
                    <a:pt x="71" y="17"/>
                    <a:pt x="71" y="38"/>
                  </a:cubicBezTo>
                  <a:lnTo>
                    <a:pt x="71" y="47"/>
                  </a:lnTo>
                  <a:close/>
                </a:path>
              </a:pathLst>
            </a:custGeom>
            <a:solidFill>
              <a:srgbClr val="61DBF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 name="Google Shape;2437;p58">
              <a:extLst>
                <a:ext uri="{FF2B5EF4-FFF2-40B4-BE49-F238E27FC236}">
                  <a16:creationId xmlns:a16="http://schemas.microsoft.com/office/drawing/2014/main" id="{B3EB9FEE-7098-AD73-D4A9-35C940B4C825}"/>
                </a:ext>
              </a:extLst>
            </p:cNvPr>
            <p:cNvSpPr/>
            <p:nvPr/>
          </p:nvSpPr>
          <p:spPr>
            <a:xfrm>
              <a:off x="911618" y="3729435"/>
              <a:ext cx="102324" cy="133132"/>
            </a:xfrm>
            <a:custGeom>
              <a:avLst/>
              <a:gdLst/>
              <a:ahLst/>
              <a:cxnLst/>
              <a:rect l="l" t="t" r="r" b="b"/>
              <a:pathLst>
                <a:path w="39" h="51" extrusionOk="0">
                  <a:moveTo>
                    <a:pt x="0" y="0"/>
                  </a:moveTo>
                  <a:cubicBezTo>
                    <a:pt x="0" y="51"/>
                    <a:pt x="0" y="51"/>
                    <a:pt x="0" y="51"/>
                  </a:cubicBezTo>
                  <a:cubicBezTo>
                    <a:pt x="39" y="51"/>
                    <a:pt x="39" y="51"/>
                    <a:pt x="39" y="51"/>
                  </a:cubicBezTo>
                  <a:cubicBezTo>
                    <a:pt x="39" y="38"/>
                    <a:pt x="39" y="38"/>
                    <a:pt x="39" y="38"/>
                  </a:cubicBezTo>
                  <a:cubicBezTo>
                    <a:pt x="39" y="17"/>
                    <a:pt x="21" y="0"/>
                    <a:pt x="0" y="0"/>
                  </a:cubicBezTo>
                  <a:close/>
                </a:path>
              </a:pathLst>
            </a:custGeom>
            <a:solidFill>
              <a:srgbClr val="4A91C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 name="Google Shape;2438;p58">
              <a:extLst>
                <a:ext uri="{FF2B5EF4-FFF2-40B4-BE49-F238E27FC236}">
                  <a16:creationId xmlns:a16="http://schemas.microsoft.com/office/drawing/2014/main" id="{756E103C-E290-2B0C-341B-B796B16994D6}"/>
                </a:ext>
              </a:extLst>
            </p:cNvPr>
            <p:cNvSpPr/>
            <p:nvPr/>
          </p:nvSpPr>
          <p:spPr>
            <a:xfrm>
              <a:off x="835701" y="3747039"/>
              <a:ext cx="154036" cy="92422"/>
            </a:xfrm>
            <a:custGeom>
              <a:avLst/>
              <a:gdLst/>
              <a:ahLst/>
              <a:cxnLst/>
              <a:rect l="l" t="t" r="r" b="b"/>
              <a:pathLst>
                <a:path w="59" h="35" extrusionOk="0">
                  <a:moveTo>
                    <a:pt x="0" y="35"/>
                  </a:moveTo>
                  <a:cubicBezTo>
                    <a:pt x="59" y="35"/>
                    <a:pt x="59" y="35"/>
                    <a:pt x="59" y="35"/>
                  </a:cubicBezTo>
                  <a:cubicBezTo>
                    <a:pt x="59" y="31"/>
                    <a:pt x="59" y="31"/>
                    <a:pt x="59" y="31"/>
                  </a:cubicBezTo>
                  <a:cubicBezTo>
                    <a:pt x="59" y="16"/>
                    <a:pt x="47" y="3"/>
                    <a:pt x="32" y="2"/>
                  </a:cubicBezTo>
                  <a:cubicBezTo>
                    <a:pt x="14" y="0"/>
                    <a:pt x="0" y="14"/>
                    <a:pt x="0" y="31"/>
                  </a:cubicBezTo>
                  <a:lnTo>
                    <a:pt x="0" y="35"/>
                  </a:lnTo>
                  <a:close/>
                </a:path>
              </a:pathLst>
            </a:custGeom>
            <a:solidFill>
              <a:srgbClr val="D9D9E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 name="Google Shape;2439;p58">
              <a:extLst>
                <a:ext uri="{FF2B5EF4-FFF2-40B4-BE49-F238E27FC236}">
                  <a16:creationId xmlns:a16="http://schemas.microsoft.com/office/drawing/2014/main" id="{61AC2F05-49D4-BBC0-6AA7-209F8D86B0D7}"/>
                </a:ext>
              </a:extLst>
            </p:cNvPr>
            <p:cNvSpPr/>
            <p:nvPr/>
          </p:nvSpPr>
          <p:spPr>
            <a:xfrm>
              <a:off x="913819" y="3752540"/>
              <a:ext cx="75918" cy="86921"/>
            </a:xfrm>
            <a:custGeom>
              <a:avLst/>
              <a:gdLst/>
              <a:ahLst/>
              <a:cxnLst/>
              <a:rect l="l" t="t" r="r" b="b"/>
              <a:pathLst>
                <a:path w="29" h="33" extrusionOk="0">
                  <a:moveTo>
                    <a:pt x="0" y="0"/>
                  </a:moveTo>
                  <a:cubicBezTo>
                    <a:pt x="0" y="33"/>
                    <a:pt x="0" y="33"/>
                    <a:pt x="0" y="33"/>
                  </a:cubicBezTo>
                  <a:cubicBezTo>
                    <a:pt x="29" y="33"/>
                    <a:pt x="29" y="33"/>
                    <a:pt x="29" y="33"/>
                  </a:cubicBezTo>
                  <a:cubicBezTo>
                    <a:pt x="29" y="29"/>
                    <a:pt x="29" y="29"/>
                    <a:pt x="29" y="29"/>
                  </a:cubicBezTo>
                  <a:cubicBezTo>
                    <a:pt x="29" y="13"/>
                    <a:pt x="16" y="0"/>
                    <a:pt x="0" y="0"/>
                  </a:cubicBezTo>
                  <a:close/>
                </a:path>
              </a:pathLst>
            </a:custGeom>
            <a:solidFill>
              <a:srgbClr val="B8B8C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 name="Google Shape;2440;p58">
              <a:extLst>
                <a:ext uri="{FF2B5EF4-FFF2-40B4-BE49-F238E27FC236}">
                  <a16:creationId xmlns:a16="http://schemas.microsoft.com/office/drawing/2014/main" id="{ECBF7592-2CD4-9DC3-AE00-D1808B5300FA}"/>
                </a:ext>
              </a:extLst>
            </p:cNvPr>
            <p:cNvSpPr/>
            <p:nvPr/>
          </p:nvSpPr>
          <p:spPr>
            <a:xfrm>
              <a:off x="869808" y="3797651"/>
              <a:ext cx="21000" cy="21000"/>
            </a:xfrm>
            <a:prstGeom prst="rect">
              <a:avLst/>
            </a:prstGeom>
            <a:solidFill>
              <a:srgbClr val="31638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 name="Google Shape;2441;p58">
              <a:extLst>
                <a:ext uri="{FF2B5EF4-FFF2-40B4-BE49-F238E27FC236}">
                  <a16:creationId xmlns:a16="http://schemas.microsoft.com/office/drawing/2014/main" id="{9714BD3D-3AAF-CD61-4690-47A0B6FFC81B}"/>
                </a:ext>
              </a:extLst>
            </p:cNvPr>
            <p:cNvSpPr/>
            <p:nvPr/>
          </p:nvSpPr>
          <p:spPr>
            <a:xfrm>
              <a:off x="934724" y="3797651"/>
              <a:ext cx="24000" cy="21000"/>
            </a:xfrm>
            <a:prstGeom prst="rect">
              <a:avLst/>
            </a:prstGeom>
            <a:solidFill>
              <a:srgbClr val="103B5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4" name="Google Shape;2555;p58">
            <a:extLst>
              <a:ext uri="{FF2B5EF4-FFF2-40B4-BE49-F238E27FC236}">
                <a16:creationId xmlns:a16="http://schemas.microsoft.com/office/drawing/2014/main" id="{68A392CF-5850-1B6C-BF37-C3391A328781}"/>
              </a:ext>
            </a:extLst>
          </p:cNvPr>
          <p:cNvGrpSpPr/>
          <p:nvPr/>
        </p:nvGrpSpPr>
        <p:grpSpPr>
          <a:xfrm>
            <a:off x="2304885" y="978126"/>
            <a:ext cx="372988" cy="376289"/>
            <a:chOff x="726775" y="3091285"/>
            <a:chExt cx="372988" cy="376289"/>
          </a:xfrm>
        </p:grpSpPr>
        <p:sp>
          <p:nvSpPr>
            <p:cNvPr id="25" name="Google Shape;2556;p58">
              <a:extLst>
                <a:ext uri="{FF2B5EF4-FFF2-40B4-BE49-F238E27FC236}">
                  <a16:creationId xmlns:a16="http://schemas.microsoft.com/office/drawing/2014/main" id="{1D475934-403E-10A9-4063-995802BBFC68}"/>
                </a:ext>
              </a:extLst>
            </p:cNvPr>
            <p:cNvSpPr/>
            <p:nvPr/>
          </p:nvSpPr>
          <p:spPr>
            <a:xfrm>
              <a:off x="726775" y="3091285"/>
              <a:ext cx="352082" cy="376289"/>
            </a:xfrm>
            <a:custGeom>
              <a:avLst/>
              <a:gdLst/>
              <a:ahLst/>
              <a:cxnLst/>
              <a:rect l="l" t="t" r="r" b="b"/>
              <a:pathLst>
                <a:path w="135" h="144" extrusionOk="0">
                  <a:moveTo>
                    <a:pt x="72" y="144"/>
                  </a:moveTo>
                  <a:cubicBezTo>
                    <a:pt x="52" y="144"/>
                    <a:pt x="34" y="136"/>
                    <a:pt x="21" y="123"/>
                  </a:cubicBezTo>
                  <a:cubicBezTo>
                    <a:pt x="7" y="109"/>
                    <a:pt x="0" y="91"/>
                    <a:pt x="0" y="72"/>
                  </a:cubicBezTo>
                  <a:cubicBezTo>
                    <a:pt x="0" y="53"/>
                    <a:pt x="7" y="35"/>
                    <a:pt x="21" y="21"/>
                  </a:cubicBezTo>
                  <a:cubicBezTo>
                    <a:pt x="35" y="7"/>
                    <a:pt x="53" y="0"/>
                    <a:pt x="72" y="0"/>
                  </a:cubicBezTo>
                  <a:cubicBezTo>
                    <a:pt x="90" y="0"/>
                    <a:pt x="100" y="7"/>
                    <a:pt x="114" y="21"/>
                  </a:cubicBezTo>
                  <a:cubicBezTo>
                    <a:pt x="127" y="35"/>
                    <a:pt x="135" y="53"/>
                    <a:pt x="135" y="72"/>
                  </a:cubicBezTo>
                  <a:cubicBezTo>
                    <a:pt x="135" y="91"/>
                    <a:pt x="127" y="109"/>
                    <a:pt x="114" y="123"/>
                  </a:cubicBezTo>
                  <a:cubicBezTo>
                    <a:pt x="100" y="136"/>
                    <a:pt x="91" y="144"/>
                    <a:pt x="72" y="144"/>
                  </a:cubicBezTo>
                  <a:close/>
                </a:path>
              </a:pathLst>
            </a:custGeom>
            <a:solidFill>
              <a:srgbClr val="D9D9E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 name="Google Shape;2557;p58">
              <a:extLst>
                <a:ext uri="{FF2B5EF4-FFF2-40B4-BE49-F238E27FC236}">
                  <a16:creationId xmlns:a16="http://schemas.microsoft.com/office/drawing/2014/main" id="{6AE6F01D-2A1E-8355-341C-09B3E9BE9E5F}"/>
                </a:ext>
              </a:extLst>
            </p:cNvPr>
            <p:cNvSpPr/>
            <p:nvPr/>
          </p:nvSpPr>
          <p:spPr>
            <a:xfrm>
              <a:off x="913819" y="3091285"/>
              <a:ext cx="185944" cy="376289"/>
            </a:xfrm>
            <a:custGeom>
              <a:avLst/>
              <a:gdLst/>
              <a:ahLst/>
              <a:cxnLst/>
              <a:rect l="l" t="t" r="r" b="b"/>
              <a:pathLst>
                <a:path w="71" h="144" extrusionOk="0">
                  <a:moveTo>
                    <a:pt x="50" y="21"/>
                  </a:moveTo>
                  <a:cubicBezTo>
                    <a:pt x="37" y="8"/>
                    <a:pt x="19" y="0"/>
                    <a:pt x="0" y="0"/>
                  </a:cubicBezTo>
                  <a:cubicBezTo>
                    <a:pt x="0" y="144"/>
                    <a:pt x="0" y="144"/>
                    <a:pt x="0" y="144"/>
                  </a:cubicBezTo>
                  <a:cubicBezTo>
                    <a:pt x="19" y="144"/>
                    <a:pt x="37" y="136"/>
                    <a:pt x="50" y="123"/>
                  </a:cubicBezTo>
                  <a:cubicBezTo>
                    <a:pt x="64" y="109"/>
                    <a:pt x="71" y="91"/>
                    <a:pt x="71" y="72"/>
                  </a:cubicBezTo>
                  <a:cubicBezTo>
                    <a:pt x="71" y="53"/>
                    <a:pt x="64" y="35"/>
                    <a:pt x="50" y="21"/>
                  </a:cubicBezTo>
                  <a:close/>
                </a:path>
              </a:pathLst>
            </a:custGeom>
            <a:solidFill>
              <a:srgbClr val="B8B8C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 name="Google Shape;2558;p58">
              <a:extLst>
                <a:ext uri="{FF2B5EF4-FFF2-40B4-BE49-F238E27FC236}">
                  <a16:creationId xmlns:a16="http://schemas.microsoft.com/office/drawing/2014/main" id="{96E4542B-8D6F-9D81-A3D9-0631AA13EB3B}"/>
                </a:ext>
              </a:extLst>
            </p:cNvPr>
            <p:cNvSpPr/>
            <p:nvPr/>
          </p:nvSpPr>
          <p:spPr>
            <a:xfrm>
              <a:off x="770785" y="3135295"/>
              <a:ext cx="273964" cy="284967"/>
            </a:xfrm>
            <a:custGeom>
              <a:avLst/>
              <a:gdLst/>
              <a:ahLst/>
              <a:cxnLst/>
              <a:rect l="l" t="t" r="r" b="b"/>
              <a:pathLst>
                <a:path w="105" h="109" extrusionOk="0">
                  <a:moveTo>
                    <a:pt x="55" y="107"/>
                  </a:moveTo>
                  <a:cubicBezTo>
                    <a:pt x="51" y="107"/>
                    <a:pt x="48" y="107"/>
                    <a:pt x="45" y="106"/>
                  </a:cubicBezTo>
                  <a:cubicBezTo>
                    <a:pt x="42" y="106"/>
                    <a:pt x="40" y="108"/>
                    <a:pt x="38" y="107"/>
                  </a:cubicBezTo>
                  <a:cubicBezTo>
                    <a:pt x="16" y="100"/>
                    <a:pt x="0" y="79"/>
                    <a:pt x="0" y="55"/>
                  </a:cubicBezTo>
                  <a:cubicBezTo>
                    <a:pt x="0" y="25"/>
                    <a:pt x="24" y="0"/>
                    <a:pt x="55" y="0"/>
                  </a:cubicBezTo>
                  <a:cubicBezTo>
                    <a:pt x="85" y="0"/>
                    <a:pt x="105" y="25"/>
                    <a:pt x="105" y="55"/>
                  </a:cubicBezTo>
                  <a:cubicBezTo>
                    <a:pt x="105" y="79"/>
                    <a:pt x="92" y="100"/>
                    <a:pt x="71" y="107"/>
                  </a:cubicBezTo>
                  <a:cubicBezTo>
                    <a:pt x="66" y="109"/>
                    <a:pt x="61" y="107"/>
                    <a:pt x="55" y="107"/>
                  </a:cubicBezTo>
                  <a:close/>
                </a:path>
              </a:pathLst>
            </a:custGeom>
            <a:solidFill>
              <a:srgbClr val="4A91C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 name="Google Shape;2559;p58">
              <a:extLst>
                <a:ext uri="{FF2B5EF4-FFF2-40B4-BE49-F238E27FC236}">
                  <a16:creationId xmlns:a16="http://schemas.microsoft.com/office/drawing/2014/main" id="{4BBBD314-5A4A-AA83-32A4-1C0816A2260D}"/>
                </a:ext>
              </a:extLst>
            </p:cNvPr>
            <p:cNvSpPr/>
            <p:nvPr/>
          </p:nvSpPr>
          <p:spPr>
            <a:xfrm>
              <a:off x="913819" y="3135295"/>
              <a:ext cx="141933" cy="288268"/>
            </a:xfrm>
            <a:custGeom>
              <a:avLst/>
              <a:gdLst/>
              <a:ahLst/>
              <a:cxnLst/>
              <a:rect l="l" t="t" r="r" b="b"/>
              <a:pathLst>
                <a:path w="54" h="110" extrusionOk="0">
                  <a:moveTo>
                    <a:pt x="0" y="0"/>
                  </a:moveTo>
                  <a:cubicBezTo>
                    <a:pt x="0" y="110"/>
                    <a:pt x="0" y="110"/>
                    <a:pt x="0" y="110"/>
                  </a:cubicBezTo>
                  <a:cubicBezTo>
                    <a:pt x="3" y="110"/>
                    <a:pt x="6" y="107"/>
                    <a:pt x="9" y="106"/>
                  </a:cubicBezTo>
                  <a:cubicBezTo>
                    <a:pt x="11" y="106"/>
                    <a:pt x="14" y="108"/>
                    <a:pt x="16" y="107"/>
                  </a:cubicBezTo>
                  <a:cubicBezTo>
                    <a:pt x="38" y="100"/>
                    <a:pt x="54" y="79"/>
                    <a:pt x="54" y="55"/>
                  </a:cubicBezTo>
                  <a:cubicBezTo>
                    <a:pt x="54" y="25"/>
                    <a:pt x="30" y="0"/>
                    <a:pt x="0" y="0"/>
                  </a:cubicBezTo>
                  <a:close/>
                </a:path>
              </a:pathLst>
            </a:custGeom>
            <a:solidFill>
              <a:srgbClr val="31638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 name="Google Shape;2560;p58">
              <a:extLst>
                <a:ext uri="{FF2B5EF4-FFF2-40B4-BE49-F238E27FC236}">
                  <a16:creationId xmlns:a16="http://schemas.microsoft.com/office/drawing/2014/main" id="{A854E6E5-9E01-744D-4B2E-826D5C65543F}"/>
                </a:ext>
              </a:extLst>
            </p:cNvPr>
            <p:cNvSpPr/>
            <p:nvPr/>
          </p:nvSpPr>
          <p:spPr>
            <a:xfrm>
              <a:off x="799392" y="3156200"/>
              <a:ext cx="214551" cy="86921"/>
            </a:xfrm>
            <a:custGeom>
              <a:avLst/>
              <a:gdLst/>
              <a:ahLst/>
              <a:cxnLst/>
              <a:rect l="l" t="t" r="r" b="b"/>
              <a:pathLst>
                <a:path w="82" h="33" extrusionOk="0">
                  <a:moveTo>
                    <a:pt x="44" y="0"/>
                  </a:moveTo>
                  <a:cubicBezTo>
                    <a:pt x="24" y="0"/>
                    <a:pt x="7" y="13"/>
                    <a:pt x="0" y="30"/>
                  </a:cubicBezTo>
                  <a:cubicBezTo>
                    <a:pt x="44" y="33"/>
                    <a:pt x="44" y="33"/>
                    <a:pt x="44" y="33"/>
                  </a:cubicBezTo>
                  <a:cubicBezTo>
                    <a:pt x="49" y="33"/>
                    <a:pt x="74" y="28"/>
                    <a:pt x="82" y="28"/>
                  </a:cubicBezTo>
                  <a:cubicBezTo>
                    <a:pt x="70" y="14"/>
                    <a:pt x="63" y="0"/>
                    <a:pt x="44" y="0"/>
                  </a:cubicBezTo>
                  <a:close/>
                </a:path>
              </a:pathLst>
            </a:custGeom>
            <a:solidFill>
              <a:srgbClr val="B8B8C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 name="Google Shape;2561;p58">
              <a:extLst>
                <a:ext uri="{FF2B5EF4-FFF2-40B4-BE49-F238E27FC236}">
                  <a16:creationId xmlns:a16="http://schemas.microsoft.com/office/drawing/2014/main" id="{AF735AE9-9BF4-66A5-649C-1220121E563D}"/>
                </a:ext>
              </a:extLst>
            </p:cNvPr>
            <p:cNvSpPr/>
            <p:nvPr/>
          </p:nvSpPr>
          <p:spPr>
            <a:xfrm>
              <a:off x="913819" y="3156200"/>
              <a:ext cx="112226" cy="86921"/>
            </a:xfrm>
            <a:custGeom>
              <a:avLst/>
              <a:gdLst/>
              <a:ahLst/>
              <a:cxnLst/>
              <a:rect l="l" t="t" r="r" b="b"/>
              <a:pathLst>
                <a:path w="43" h="33" extrusionOk="0">
                  <a:moveTo>
                    <a:pt x="0" y="0"/>
                  </a:moveTo>
                  <a:cubicBezTo>
                    <a:pt x="0" y="33"/>
                    <a:pt x="0" y="33"/>
                    <a:pt x="0" y="33"/>
                  </a:cubicBezTo>
                  <a:cubicBezTo>
                    <a:pt x="5" y="33"/>
                    <a:pt x="35" y="30"/>
                    <a:pt x="43" y="30"/>
                  </a:cubicBezTo>
                  <a:cubicBezTo>
                    <a:pt x="36" y="13"/>
                    <a:pt x="19" y="0"/>
                    <a:pt x="0" y="0"/>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 name="Google Shape;2562;p58">
              <a:extLst>
                <a:ext uri="{FF2B5EF4-FFF2-40B4-BE49-F238E27FC236}">
                  <a16:creationId xmlns:a16="http://schemas.microsoft.com/office/drawing/2014/main" id="{27BFB095-A733-C6B7-AB45-C1131B9227C8}"/>
                </a:ext>
              </a:extLst>
            </p:cNvPr>
            <p:cNvSpPr/>
            <p:nvPr/>
          </p:nvSpPr>
          <p:spPr>
            <a:xfrm>
              <a:off x="791690" y="3235418"/>
              <a:ext cx="243157" cy="167239"/>
            </a:xfrm>
            <a:custGeom>
              <a:avLst/>
              <a:gdLst/>
              <a:ahLst/>
              <a:cxnLst/>
              <a:rect l="l" t="t" r="r" b="b"/>
              <a:pathLst>
                <a:path w="93" h="64" extrusionOk="0">
                  <a:moveTo>
                    <a:pt x="0" y="17"/>
                  </a:moveTo>
                  <a:cubicBezTo>
                    <a:pt x="0" y="43"/>
                    <a:pt x="22" y="64"/>
                    <a:pt x="48" y="63"/>
                  </a:cubicBezTo>
                  <a:cubicBezTo>
                    <a:pt x="72" y="63"/>
                    <a:pt x="92" y="43"/>
                    <a:pt x="93" y="18"/>
                  </a:cubicBezTo>
                  <a:cubicBezTo>
                    <a:pt x="93" y="12"/>
                    <a:pt x="92" y="6"/>
                    <a:pt x="90" y="0"/>
                  </a:cubicBezTo>
                  <a:cubicBezTo>
                    <a:pt x="3" y="0"/>
                    <a:pt x="3" y="0"/>
                    <a:pt x="3" y="0"/>
                  </a:cubicBezTo>
                  <a:cubicBezTo>
                    <a:pt x="1" y="5"/>
                    <a:pt x="0" y="11"/>
                    <a:pt x="0" y="17"/>
                  </a:cubicBezTo>
                  <a:close/>
                </a:path>
              </a:pathLst>
            </a:custGeom>
            <a:solidFill>
              <a:srgbClr val="D9D9E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 name="Google Shape;2563;p58">
              <a:extLst>
                <a:ext uri="{FF2B5EF4-FFF2-40B4-BE49-F238E27FC236}">
                  <a16:creationId xmlns:a16="http://schemas.microsoft.com/office/drawing/2014/main" id="{D47CE022-4BA8-22AF-0B54-BADDAD0DCA3A}"/>
                </a:ext>
              </a:extLst>
            </p:cNvPr>
            <p:cNvSpPr/>
            <p:nvPr/>
          </p:nvSpPr>
          <p:spPr>
            <a:xfrm>
              <a:off x="913819" y="3235418"/>
              <a:ext cx="121028" cy="163939"/>
            </a:xfrm>
            <a:custGeom>
              <a:avLst/>
              <a:gdLst/>
              <a:ahLst/>
              <a:cxnLst/>
              <a:rect l="l" t="t" r="r" b="b"/>
              <a:pathLst>
                <a:path w="46" h="63" extrusionOk="0">
                  <a:moveTo>
                    <a:pt x="43" y="0"/>
                  </a:moveTo>
                  <a:cubicBezTo>
                    <a:pt x="0" y="0"/>
                    <a:pt x="0" y="0"/>
                    <a:pt x="0" y="0"/>
                  </a:cubicBezTo>
                  <a:cubicBezTo>
                    <a:pt x="0" y="63"/>
                    <a:pt x="0" y="63"/>
                    <a:pt x="0" y="63"/>
                  </a:cubicBezTo>
                  <a:cubicBezTo>
                    <a:pt x="25" y="63"/>
                    <a:pt x="46" y="43"/>
                    <a:pt x="46" y="17"/>
                  </a:cubicBezTo>
                  <a:cubicBezTo>
                    <a:pt x="46" y="11"/>
                    <a:pt x="45" y="5"/>
                    <a:pt x="43" y="0"/>
                  </a:cubicBezTo>
                  <a:close/>
                </a:path>
              </a:pathLst>
            </a:custGeom>
            <a:solidFill>
              <a:srgbClr val="B8B8C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 name="Google Shape;2564;p58">
              <a:extLst>
                <a:ext uri="{FF2B5EF4-FFF2-40B4-BE49-F238E27FC236}">
                  <a16:creationId xmlns:a16="http://schemas.microsoft.com/office/drawing/2014/main" id="{1DA05E06-9F8D-C35D-C09D-B6E50D5850FC}"/>
                </a:ext>
              </a:extLst>
            </p:cNvPr>
            <p:cNvSpPr/>
            <p:nvPr/>
          </p:nvSpPr>
          <p:spPr>
            <a:xfrm>
              <a:off x="814795" y="3269527"/>
              <a:ext cx="31800" cy="21000"/>
            </a:xfrm>
            <a:prstGeom prst="rect">
              <a:avLst/>
            </a:prstGeom>
            <a:solidFill>
              <a:srgbClr val="4A91C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 name="Google Shape;2565;p58">
              <a:extLst>
                <a:ext uri="{FF2B5EF4-FFF2-40B4-BE49-F238E27FC236}">
                  <a16:creationId xmlns:a16="http://schemas.microsoft.com/office/drawing/2014/main" id="{8B678EC6-08E0-7996-C588-C10FBFBAC447}"/>
                </a:ext>
              </a:extLst>
            </p:cNvPr>
            <p:cNvSpPr/>
            <p:nvPr/>
          </p:nvSpPr>
          <p:spPr>
            <a:xfrm>
              <a:off x="869808" y="3269527"/>
              <a:ext cx="31800" cy="21000"/>
            </a:xfrm>
            <a:prstGeom prst="rect">
              <a:avLst/>
            </a:prstGeom>
            <a:solidFill>
              <a:srgbClr val="4A91C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 name="Google Shape;2566;p58">
              <a:extLst>
                <a:ext uri="{FF2B5EF4-FFF2-40B4-BE49-F238E27FC236}">
                  <a16:creationId xmlns:a16="http://schemas.microsoft.com/office/drawing/2014/main" id="{3915D22E-57BA-FB40-B694-4499135A9A98}"/>
                </a:ext>
              </a:extLst>
            </p:cNvPr>
            <p:cNvSpPr/>
            <p:nvPr/>
          </p:nvSpPr>
          <p:spPr>
            <a:xfrm>
              <a:off x="924821" y="3269527"/>
              <a:ext cx="30600" cy="21000"/>
            </a:xfrm>
            <a:prstGeom prst="rect">
              <a:avLst/>
            </a:prstGeom>
            <a:solidFill>
              <a:srgbClr val="31638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 name="Google Shape;2567;p58">
              <a:extLst>
                <a:ext uri="{FF2B5EF4-FFF2-40B4-BE49-F238E27FC236}">
                  <a16:creationId xmlns:a16="http://schemas.microsoft.com/office/drawing/2014/main" id="{CE1DD243-8E6B-C7D0-3871-8BC112F81D9F}"/>
                </a:ext>
              </a:extLst>
            </p:cNvPr>
            <p:cNvSpPr/>
            <p:nvPr/>
          </p:nvSpPr>
          <p:spPr>
            <a:xfrm>
              <a:off x="979834" y="3269527"/>
              <a:ext cx="30600" cy="21000"/>
            </a:xfrm>
            <a:prstGeom prst="rect">
              <a:avLst/>
            </a:prstGeom>
            <a:solidFill>
              <a:srgbClr val="61DBF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 name="Google Shape;2568;p58">
              <a:extLst>
                <a:ext uri="{FF2B5EF4-FFF2-40B4-BE49-F238E27FC236}">
                  <a16:creationId xmlns:a16="http://schemas.microsoft.com/office/drawing/2014/main" id="{21FB25E8-51D1-6722-6827-73138212CDAA}"/>
                </a:ext>
              </a:extLst>
            </p:cNvPr>
            <p:cNvSpPr/>
            <p:nvPr/>
          </p:nvSpPr>
          <p:spPr>
            <a:xfrm>
              <a:off x="869808" y="3311336"/>
              <a:ext cx="81419" cy="108926"/>
            </a:xfrm>
            <a:custGeom>
              <a:avLst/>
              <a:gdLst/>
              <a:ahLst/>
              <a:cxnLst/>
              <a:rect l="l" t="t" r="r" b="b"/>
              <a:pathLst>
                <a:path w="31" h="42" extrusionOk="0">
                  <a:moveTo>
                    <a:pt x="17" y="40"/>
                  </a:moveTo>
                  <a:cubicBezTo>
                    <a:pt x="15" y="40"/>
                    <a:pt x="14" y="40"/>
                    <a:pt x="12" y="40"/>
                  </a:cubicBezTo>
                  <a:cubicBezTo>
                    <a:pt x="11" y="40"/>
                    <a:pt x="9" y="42"/>
                    <a:pt x="8" y="42"/>
                  </a:cubicBezTo>
                  <a:cubicBezTo>
                    <a:pt x="4" y="41"/>
                    <a:pt x="1" y="40"/>
                    <a:pt x="0" y="40"/>
                  </a:cubicBezTo>
                  <a:cubicBezTo>
                    <a:pt x="0" y="18"/>
                    <a:pt x="0" y="18"/>
                    <a:pt x="0" y="18"/>
                  </a:cubicBezTo>
                  <a:cubicBezTo>
                    <a:pt x="0" y="8"/>
                    <a:pt x="7" y="0"/>
                    <a:pt x="17" y="1"/>
                  </a:cubicBezTo>
                  <a:cubicBezTo>
                    <a:pt x="26" y="1"/>
                    <a:pt x="31" y="8"/>
                    <a:pt x="31" y="17"/>
                  </a:cubicBezTo>
                  <a:cubicBezTo>
                    <a:pt x="31" y="40"/>
                    <a:pt x="31" y="40"/>
                    <a:pt x="31" y="40"/>
                  </a:cubicBezTo>
                  <a:cubicBezTo>
                    <a:pt x="29" y="41"/>
                    <a:pt x="25" y="40"/>
                    <a:pt x="17" y="40"/>
                  </a:cubicBezTo>
                  <a:close/>
                </a:path>
              </a:pathLst>
            </a:custGeom>
            <a:solidFill>
              <a:srgbClr val="4A91C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 name="Google Shape;2569;p58">
              <a:extLst>
                <a:ext uri="{FF2B5EF4-FFF2-40B4-BE49-F238E27FC236}">
                  <a16:creationId xmlns:a16="http://schemas.microsoft.com/office/drawing/2014/main" id="{33AEE685-3172-B3CA-E072-3BF2255EEF56}"/>
                </a:ext>
              </a:extLst>
            </p:cNvPr>
            <p:cNvSpPr/>
            <p:nvPr/>
          </p:nvSpPr>
          <p:spPr>
            <a:xfrm>
              <a:off x="913819" y="3313537"/>
              <a:ext cx="41810" cy="106725"/>
            </a:xfrm>
            <a:custGeom>
              <a:avLst/>
              <a:gdLst/>
              <a:ahLst/>
              <a:cxnLst/>
              <a:rect l="l" t="t" r="r" b="b"/>
              <a:pathLst>
                <a:path w="16" h="41" extrusionOk="0">
                  <a:moveTo>
                    <a:pt x="0" y="0"/>
                  </a:moveTo>
                  <a:cubicBezTo>
                    <a:pt x="0" y="38"/>
                    <a:pt x="0" y="38"/>
                    <a:pt x="0" y="38"/>
                  </a:cubicBezTo>
                  <a:cubicBezTo>
                    <a:pt x="3" y="38"/>
                    <a:pt x="6" y="41"/>
                    <a:pt x="8" y="41"/>
                  </a:cubicBezTo>
                  <a:cubicBezTo>
                    <a:pt x="12" y="40"/>
                    <a:pt x="15" y="39"/>
                    <a:pt x="16" y="39"/>
                  </a:cubicBezTo>
                  <a:cubicBezTo>
                    <a:pt x="16" y="16"/>
                    <a:pt x="16" y="16"/>
                    <a:pt x="16" y="16"/>
                  </a:cubicBezTo>
                  <a:cubicBezTo>
                    <a:pt x="16" y="7"/>
                    <a:pt x="9" y="0"/>
                    <a:pt x="0" y="0"/>
                  </a:cubicBezTo>
                  <a:close/>
                </a:path>
              </a:pathLst>
            </a:custGeom>
            <a:solidFill>
              <a:srgbClr val="31638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 name="Google Shape;2570;p58">
              <a:extLst>
                <a:ext uri="{FF2B5EF4-FFF2-40B4-BE49-F238E27FC236}">
                  <a16:creationId xmlns:a16="http://schemas.microsoft.com/office/drawing/2014/main" id="{DF3D1046-740E-C4DD-3CCD-D1A46E90221C}"/>
                </a:ext>
              </a:extLst>
            </p:cNvPr>
            <p:cNvSpPr/>
            <p:nvPr/>
          </p:nvSpPr>
          <p:spPr>
            <a:xfrm>
              <a:off x="890714" y="3334442"/>
              <a:ext cx="44010" cy="89121"/>
            </a:xfrm>
            <a:custGeom>
              <a:avLst/>
              <a:gdLst/>
              <a:ahLst/>
              <a:cxnLst/>
              <a:rect l="l" t="t" r="r" b="b"/>
              <a:pathLst>
                <a:path w="17" h="34" extrusionOk="0">
                  <a:moveTo>
                    <a:pt x="0" y="9"/>
                  </a:moveTo>
                  <a:cubicBezTo>
                    <a:pt x="0" y="33"/>
                    <a:pt x="0" y="33"/>
                    <a:pt x="0" y="33"/>
                  </a:cubicBezTo>
                  <a:cubicBezTo>
                    <a:pt x="3" y="33"/>
                    <a:pt x="5" y="34"/>
                    <a:pt x="9" y="34"/>
                  </a:cubicBezTo>
                  <a:cubicBezTo>
                    <a:pt x="10" y="34"/>
                    <a:pt x="12" y="31"/>
                    <a:pt x="13" y="31"/>
                  </a:cubicBezTo>
                  <a:cubicBezTo>
                    <a:pt x="15" y="31"/>
                    <a:pt x="16" y="33"/>
                    <a:pt x="17" y="33"/>
                  </a:cubicBezTo>
                  <a:cubicBezTo>
                    <a:pt x="17" y="9"/>
                    <a:pt x="17" y="9"/>
                    <a:pt x="17" y="9"/>
                  </a:cubicBezTo>
                  <a:cubicBezTo>
                    <a:pt x="17" y="4"/>
                    <a:pt x="13" y="0"/>
                    <a:pt x="9" y="0"/>
                  </a:cubicBezTo>
                  <a:cubicBezTo>
                    <a:pt x="9" y="0"/>
                    <a:pt x="9" y="0"/>
                    <a:pt x="9" y="0"/>
                  </a:cubicBezTo>
                  <a:cubicBezTo>
                    <a:pt x="4" y="0"/>
                    <a:pt x="0" y="4"/>
                    <a:pt x="0" y="9"/>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 name="Google Shape;2571;p58">
              <a:extLst>
                <a:ext uri="{FF2B5EF4-FFF2-40B4-BE49-F238E27FC236}">
                  <a16:creationId xmlns:a16="http://schemas.microsoft.com/office/drawing/2014/main" id="{569BC5F3-078B-9A4B-3B71-BF315CDA86A3}"/>
                </a:ext>
              </a:extLst>
            </p:cNvPr>
            <p:cNvSpPr/>
            <p:nvPr/>
          </p:nvSpPr>
          <p:spPr>
            <a:xfrm>
              <a:off x="913819" y="3334442"/>
              <a:ext cx="20905" cy="89121"/>
            </a:xfrm>
            <a:custGeom>
              <a:avLst/>
              <a:gdLst/>
              <a:ahLst/>
              <a:cxnLst/>
              <a:rect l="l" t="t" r="r" b="b"/>
              <a:pathLst>
                <a:path w="8" h="34" extrusionOk="0">
                  <a:moveTo>
                    <a:pt x="0" y="0"/>
                  </a:moveTo>
                  <a:cubicBezTo>
                    <a:pt x="0" y="34"/>
                    <a:pt x="0" y="34"/>
                    <a:pt x="0" y="34"/>
                  </a:cubicBezTo>
                  <a:cubicBezTo>
                    <a:pt x="3" y="34"/>
                    <a:pt x="6" y="33"/>
                    <a:pt x="8" y="33"/>
                  </a:cubicBezTo>
                  <a:cubicBezTo>
                    <a:pt x="8" y="9"/>
                    <a:pt x="8" y="9"/>
                    <a:pt x="8" y="9"/>
                  </a:cubicBezTo>
                  <a:cubicBezTo>
                    <a:pt x="8" y="4"/>
                    <a:pt x="4" y="0"/>
                    <a:pt x="0" y="0"/>
                  </a:cubicBezTo>
                  <a:close/>
                </a:path>
              </a:pathLst>
            </a:custGeom>
            <a:solidFill>
              <a:srgbClr val="4A91C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41" name="Google Shape;2589;p58">
            <a:extLst>
              <a:ext uri="{FF2B5EF4-FFF2-40B4-BE49-F238E27FC236}">
                <a16:creationId xmlns:a16="http://schemas.microsoft.com/office/drawing/2014/main" id="{9C755C7E-A700-77B5-7A08-092127D31BE5}"/>
              </a:ext>
            </a:extLst>
          </p:cNvPr>
          <p:cNvGrpSpPr/>
          <p:nvPr/>
        </p:nvGrpSpPr>
        <p:grpSpPr>
          <a:xfrm>
            <a:off x="6742651" y="2771357"/>
            <a:ext cx="275064" cy="377389"/>
            <a:chOff x="1704904" y="3718432"/>
            <a:chExt cx="275064" cy="377389"/>
          </a:xfrm>
        </p:grpSpPr>
        <p:sp>
          <p:nvSpPr>
            <p:cNvPr id="42" name="Google Shape;2590;p58">
              <a:extLst>
                <a:ext uri="{FF2B5EF4-FFF2-40B4-BE49-F238E27FC236}">
                  <a16:creationId xmlns:a16="http://schemas.microsoft.com/office/drawing/2014/main" id="{2205F776-BE07-41FA-2868-CC56591222B9}"/>
                </a:ext>
              </a:extLst>
            </p:cNvPr>
            <p:cNvSpPr/>
            <p:nvPr/>
          </p:nvSpPr>
          <p:spPr>
            <a:xfrm>
              <a:off x="1704904" y="3718432"/>
              <a:ext cx="264062" cy="377389"/>
            </a:xfrm>
            <a:custGeom>
              <a:avLst/>
              <a:gdLst/>
              <a:ahLst/>
              <a:cxnLst/>
              <a:rect l="l" t="t" r="r" b="b"/>
              <a:pathLst>
                <a:path w="101" h="144" extrusionOk="0">
                  <a:moveTo>
                    <a:pt x="85" y="141"/>
                  </a:moveTo>
                  <a:cubicBezTo>
                    <a:pt x="82" y="144"/>
                    <a:pt x="82" y="144"/>
                    <a:pt x="82" y="144"/>
                  </a:cubicBezTo>
                  <a:cubicBezTo>
                    <a:pt x="66" y="144"/>
                    <a:pt x="66" y="144"/>
                    <a:pt x="66" y="144"/>
                  </a:cubicBezTo>
                  <a:cubicBezTo>
                    <a:pt x="46" y="142"/>
                    <a:pt x="46" y="142"/>
                    <a:pt x="46" y="142"/>
                  </a:cubicBezTo>
                  <a:cubicBezTo>
                    <a:pt x="28" y="144"/>
                    <a:pt x="28" y="144"/>
                    <a:pt x="28" y="144"/>
                  </a:cubicBezTo>
                  <a:cubicBezTo>
                    <a:pt x="27" y="144"/>
                    <a:pt x="26" y="144"/>
                    <a:pt x="25" y="144"/>
                  </a:cubicBezTo>
                  <a:cubicBezTo>
                    <a:pt x="20" y="143"/>
                    <a:pt x="17" y="136"/>
                    <a:pt x="13" y="132"/>
                  </a:cubicBezTo>
                  <a:cubicBezTo>
                    <a:pt x="9" y="129"/>
                    <a:pt x="4" y="130"/>
                    <a:pt x="2" y="126"/>
                  </a:cubicBezTo>
                  <a:cubicBezTo>
                    <a:pt x="1" y="123"/>
                    <a:pt x="0" y="120"/>
                    <a:pt x="0" y="116"/>
                  </a:cubicBezTo>
                  <a:cubicBezTo>
                    <a:pt x="0" y="68"/>
                    <a:pt x="0" y="68"/>
                    <a:pt x="0" y="68"/>
                  </a:cubicBezTo>
                  <a:cubicBezTo>
                    <a:pt x="7" y="63"/>
                    <a:pt x="7" y="63"/>
                    <a:pt x="7" y="63"/>
                  </a:cubicBezTo>
                  <a:cubicBezTo>
                    <a:pt x="0" y="59"/>
                    <a:pt x="0" y="59"/>
                    <a:pt x="0" y="59"/>
                  </a:cubicBezTo>
                  <a:cubicBezTo>
                    <a:pt x="0" y="51"/>
                    <a:pt x="0" y="51"/>
                    <a:pt x="0" y="51"/>
                  </a:cubicBezTo>
                  <a:cubicBezTo>
                    <a:pt x="5" y="24"/>
                    <a:pt x="5" y="24"/>
                    <a:pt x="5" y="24"/>
                  </a:cubicBezTo>
                  <a:cubicBezTo>
                    <a:pt x="0" y="0"/>
                    <a:pt x="0" y="0"/>
                    <a:pt x="0" y="0"/>
                  </a:cubicBezTo>
                  <a:cubicBezTo>
                    <a:pt x="9" y="6"/>
                    <a:pt x="9" y="6"/>
                    <a:pt x="9" y="6"/>
                  </a:cubicBezTo>
                  <a:cubicBezTo>
                    <a:pt x="17" y="0"/>
                    <a:pt x="17" y="0"/>
                    <a:pt x="17" y="0"/>
                  </a:cubicBezTo>
                  <a:cubicBezTo>
                    <a:pt x="25" y="0"/>
                    <a:pt x="25" y="0"/>
                    <a:pt x="25" y="0"/>
                  </a:cubicBezTo>
                  <a:cubicBezTo>
                    <a:pt x="56" y="3"/>
                    <a:pt x="56" y="3"/>
                    <a:pt x="56" y="3"/>
                  </a:cubicBezTo>
                  <a:cubicBezTo>
                    <a:pt x="52" y="20"/>
                    <a:pt x="52" y="20"/>
                    <a:pt x="52" y="20"/>
                  </a:cubicBezTo>
                  <a:cubicBezTo>
                    <a:pt x="45" y="24"/>
                    <a:pt x="45" y="24"/>
                    <a:pt x="45" y="24"/>
                  </a:cubicBezTo>
                  <a:cubicBezTo>
                    <a:pt x="50" y="28"/>
                    <a:pt x="50" y="28"/>
                    <a:pt x="50" y="28"/>
                  </a:cubicBezTo>
                  <a:cubicBezTo>
                    <a:pt x="42" y="58"/>
                    <a:pt x="42" y="58"/>
                    <a:pt x="42" y="58"/>
                  </a:cubicBezTo>
                  <a:cubicBezTo>
                    <a:pt x="42" y="89"/>
                    <a:pt x="42" y="89"/>
                    <a:pt x="42" y="89"/>
                  </a:cubicBezTo>
                  <a:cubicBezTo>
                    <a:pt x="52" y="97"/>
                    <a:pt x="52" y="97"/>
                    <a:pt x="52" y="97"/>
                  </a:cubicBezTo>
                  <a:cubicBezTo>
                    <a:pt x="53" y="97"/>
                    <a:pt x="53" y="97"/>
                    <a:pt x="53" y="97"/>
                  </a:cubicBezTo>
                  <a:cubicBezTo>
                    <a:pt x="82" y="110"/>
                    <a:pt x="82" y="110"/>
                    <a:pt x="82" y="110"/>
                  </a:cubicBezTo>
                  <a:cubicBezTo>
                    <a:pt x="86" y="112"/>
                    <a:pt x="86" y="112"/>
                    <a:pt x="86" y="112"/>
                  </a:cubicBezTo>
                  <a:cubicBezTo>
                    <a:pt x="95" y="112"/>
                    <a:pt x="101" y="117"/>
                    <a:pt x="101" y="127"/>
                  </a:cubicBezTo>
                  <a:cubicBezTo>
                    <a:pt x="101" y="136"/>
                    <a:pt x="95" y="141"/>
                    <a:pt x="85" y="141"/>
                  </a:cubicBezTo>
                  <a:close/>
                </a:path>
              </a:pathLst>
            </a:custGeom>
            <a:solidFill>
              <a:srgbClr val="033A5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 name="Google Shape;2591;p58">
              <a:extLst>
                <a:ext uri="{FF2B5EF4-FFF2-40B4-BE49-F238E27FC236}">
                  <a16:creationId xmlns:a16="http://schemas.microsoft.com/office/drawing/2014/main" id="{E8F20411-F8D8-734C-2CD4-F7ADD4148169}"/>
                </a:ext>
              </a:extLst>
            </p:cNvPr>
            <p:cNvSpPr/>
            <p:nvPr/>
          </p:nvSpPr>
          <p:spPr>
            <a:xfrm>
              <a:off x="1773120" y="3718432"/>
              <a:ext cx="199147" cy="377389"/>
            </a:xfrm>
            <a:custGeom>
              <a:avLst/>
              <a:gdLst/>
              <a:ahLst/>
              <a:cxnLst/>
              <a:rect l="l" t="t" r="r" b="b"/>
              <a:pathLst>
                <a:path w="76" h="144" extrusionOk="0">
                  <a:moveTo>
                    <a:pt x="59" y="112"/>
                  </a:moveTo>
                  <a:cubicBezTo>
                    <a:pt x="55" y="110"/>
                    <a:pt x="55" y="110"/>
                    <a:pt x="55" y="110"/>
                  </a:cubicBezTo>
                  <a:cubicBezTo>
                    <a:pt x="41" y="100"/>
                    <a:pt x="40" y="102"/>
                    <a:pt x="21" y="87"/>
                  </a:cubicBezTo>
                  <a:cubicBezTo>
                    <a:pt x="21" y="56"/>
                    <a:pt x="21" y="56"/>
                    <a:pt x="21" y="56"/>
                  </a:cubicBezTo>
                  <a:cubicBezTo>
                    <a:pt x="34" y="0"/>
                    <a:pt x="34" y="0"/>
                    <a:pt x="34" y="0"/>
                  </a:cubicBezTo>
                  <a:cubicBezTo>
                    <a:pt x="0" y="0"/>
                    <a:pt x="0" y="0"/>
                    <a:pt x="0" y="0"/>
                  </a:cubicBezTo>
                  <a:cubicBezTo>
                    <a:pt x="0" y="144"/>
                    <a:pt x="0" y="144"/>
                    <a:pt x="0" y="144"/>
                  </a:cubicBezTo>
                  <a:cubicBezTo>
                    <a:pt x="0" y="144"/>
                    <a:pt x="1" y="144"/>
                    <a:pt x="2" y="144"/>
                  </a:cubicBezTo>
                  <a:cubicBezTo>
                    <a:pt x="55" y="144"/>
                    <a:pt x="55" y="144"/>
                    <a:pt x="55" y="144"/>
                  </a:cubicBezTo>
                  <a:cubicBezTo>
                    <a:pt x="59" y="141"/>
                    <a:pt x="59" y="141"/>
                    <a:pt x="59" y="141"/>
                  </a:cubicBezTo>
                  <a:cubicBezTo>
                    <a:pt x="68" y="141"/>
                    <a:pt x="76" y="136"/>
                    <a:pt x="76" y="127"/>
                  </a:cubicBezTo>
                  <a:cubicBezTo>
                    <a:pt x="76" y="117"/>
                    <a:pt x="69" y="112"/>
                    <a:pt x="59" y="112"/>
                  </a:cubicBezTo>
                  <a:close/>
                </a:path>
              </a:pathLst>
            </a:custGeom>
            <a:solidFill>
              <a:srgbClr val="B8B8C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 name="Google Shape;2592;p58">
              <a:extLst>
                <a:ext uri="{FF2B5EF4-FFF2-40B4-BE49-F238E27FC236}">
                  <a16:creationId xmlns:a16="http://schemas.microsoft.com/office/drawing/2014/main" id="{720C7E3E-E414-762E-1E77-59C9980529F0}"/>
                </a:ext>
              </a:extLst>
            </p:cNvPr>
            <p:cNvSpPr/>
            <p:nvPr/>
          </p:nvSpPr>
          <p:spPr>
            <a:xfrm>
              <a:off x="1917253" y="4006700"/>
              <a:ext cx="62715" cy="89121"/>
            </a:xfrm>
            <a:custGeom>
              <a:avLst/>
              <a:gdLst/>
              <a:ahLst/>
              <a:cxnLst/>
              <a:rect l="l" t="t" r="r" b="b"/>
              <a:pathLst>
                <a:path w="24" h="34" extrusionOk="0">
                  <a:moveTo>
                    <a:pt x="7" y="0"/>
                  </a:moveTo>
                  <a:cubicBezTo>
                    <a:pt x="0" y="0"/>
                    <a:pt x="0" y="0"/>
                    <a:pt x="0" y="0"/>
                  </a:cubicBezTo>
                  <a:cubicBezTo>
                    <a:pt x="0" y="34"/>
                    <a:pt x="0" y="34"/>
                    <a:pt x="0" y="34"/>
                  </a:cubicBezTo>
                  <a:cubicBezTo>
                    <a:pt x="7" y="34"/>
                    <a:pt x="7" y="34"/>
                    <a:pt x="7" y="34"/>
                  </a:cubicBezTo>
                  <a:cubicBezTo>
                    <a:pt x="17" y="34"/>
                    <a:pt x="24" y="26"/>
                    <a:pt x="24" y="17"/>
                  </a:cubicBezTo>
                  <a:cubicBezTo>
                    <a:pt x="24" y="7"/>
                    <a:pt x="16" y="0"/>
                    <a:pt x="7" y="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 name="Google Shape;2593;p58">
              <a:extLst>
                <a:ext uri="{FF2B5EF4-FFF2-40B4-BE49-F238E27FC236}">
                  <a16:creationId xmlns:a16="http://schemas.microsoft.com/office/drawing/2014/main" id="{906EE2CE-9353-1B5F-C073-AC71F8099A8A}"/>
                </a:ext>
              </a:extLst>
            </p:cNvPr>
            <p:cNvSpPr/>
            <p:nvPr/>
          </p:nvSpPr>
          <p:spPr>
            <a:xfrm>
              <a:off x="1704904" y="3873568"/>
              <a:ext cx="66300" cy="23100"/>
            </a:xfrm>
            <a:prstGeom prst="rect">
              <a:avLst/>
            </a:pr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 name="Google Shape;2594;p58">
              <a:extLst>
                <a:ext uri="{FF2B5EF4-FFF2-40B4-BE49-F238E27FC236}">
                  <a16:creationId xmlns:a16="http://schemas.microsoft.com/office/drawing/2014/main" id="{D1F78652-1772-DFAD-81FB-7D5D64B77815}"/>
                </a:ext>
              </a:extLst>
            </p:cNvPr>
            <p:cNvSpPr/>
            <p:nvPr/>
          </p:nvSpPr>
          <p:spPr>
            <a:xfrm>
              <a:off x="1784122" y="3917579"/>
              <a:ext cx="65100" cy="65100"/>
            </a:xfrm>
            <a:prstGeom prst="ellipse">
              <a:avLst/>
            </a:prstGeom>
            <a:solidFill>
              <a:srgbClr val="4A91C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 name="Google Shape;2595;p58">
              <a:extLst>
                <a:ext uri="{FF2B5EF4-FFF2-40B4-BE49-F238E27FC236}">
                  <a16:creationId xmlns:a16="http://schemas.microsoft.com/office/drawing/2014/main" id="{389CE86F-A6E2-0DAE-141E-9DFAF1C3E68D}"/>
                </a:ext>
              </a:extLst>
            </p:cNvPr>
            <p:cNvSpPr/>
            <p:nvPr/>
          </p:nvSpPr>
          <p:spPr>
            <a:xfrm>
              <a:off x="1805027" y="3940685"/>
              <a:ext cx="23100" cy="21000"/>
            </a:xfrm>
            <a:prstGeom prst="ellipse">
              <a:avLst/>
            </a:prstGeom>
            <a:solidFill>
              <a:srgbClr val="31638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 name="Google Shape;2596;p58">
              <a:extLst>
                <a:ext uri="{FF2B5EF4-FFF2-40B4-BE49-F238E27FC236}">
                  <a16:creationId xmlns:a16="http://schemas.microsoft.com/office/drawing/2014/main" id="{074C4A1D-DFC7-1C12-E1A3-B8E9AEE15591}"/>
                </a:ext>
              </a:extLst>
            </p:cNvPr>
            <p:cNvSpPr/>
            <p:nvPr/>
          </p:nvSpPr>
          <p:spPr>
            <a:xfrm>
              <a:off x="1704904" y="3718432"/>
              <a:ext cx="45000" cy="134400"/>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 name="Google Shape;2597;p58">
              <a:extLst>
                <a:ext uri="{FF2B5EF4-FFF2-40B4-BE49-F238E27FC236}">
                  <a16:creationId xmlns:a16="http://schemas.microsoft.com/office/drawing/2014/main" id="{A4B2FEBD-FB31-0288-EE45-3942E8CFFA9F}"/>
                </a:ext>
              </a:extLst>
            </p:cNvPr>
            <p:cNvSpPr/>
            <p:nvPr/>
          </p:nvSpPr>
          <p:spPr>
            <a:xfrm>
              <a:off x="1794024" y="3763543"/>
              <a:ext cx="57213" cy="20905"/>
            </a:xfrm>
            <a:custGeom>
              <a:avLst/>
              <a:gdLst/>
              <a:ahLst/>
              <a:cxnLst/>
              <a:rect l="l" t="t" r="r" b="b"/>
              <a:pathLst>
                <a:path w="52" h="19" extrusionOk="0">
                  <a:moveTo>
                    <a:pt x="0" y="19"/>
                  </a:moveTo>
                  <a:lnTo>
                    <a:pt x="48" y="19"/>
                  </a:lnTo>
                  <a:lnTo>
                    <a:pt x="52" y="0"/>
                  </a:lnTo>
                  <a:lnTo>
                    <a:pt x="0" y="0"/>
                  </a:lnTo>
                  <a:lnTo>
                    <a:pt x="0" y="19"/>
                  </a:lnTo>
                  <a:close/>
                </a:path>
              </a:pathLst>
            </a:custGeom>
            <a:solidFill>
              <a:srgbClr val="4A91C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0" name="Google Shape;2598;p58">
              <a:extLst>
                <a:ext uri="{FF2B5EF4-FFF2-40B4-BE49-F238E27FC236}">
                  <a16:creationId xmlns:a16="http://schemas.microsoft.com/office/drawing/2014/main" id="{9E14F663-B807-41F5-D4E4-B4143C20516B}"/>
                </a:ext>
              </a:extLst>
            </p:cNvPr>
            <p:cNvSpPr/>
            <p:nvPr/>
          </p:nvSpPr>
          <p:spPr>
            <a:xfrm>
              <a:off x="1710405" y="4027605"/>
              <a:ext cx="154036" cy="68216"/>
            </a:xfrm>
            <a:custGeom>
              <a:avLst/>
              <a:gdLst/>
              <a:ahLst/>
              <a:cxnLst/>
              <a:rect l="l" t="t" r="r" b="b"/>
              <a:pathLst>
                <a:path w="59" h="26" extrusionOk="0">
                  <a:moveTo>
                    <a:pt x="23" y="0"/>
                  </a:moveTo>
                  <a:cubicBezTo>
                    <a:pt x="16" y="0"/>
                    <a:pt x="9" y="2"/>
                    <a:pt x="3" y="6"/>
                  </a:cubicBezTo>
                  <a:cubicBezTo>
                    <a:pt x="2" y="6"/>
                    <a:pt x="2" y="6"/>
                    <a:pt x="2" y="6"/>
                  </a:cubicBezTo>
                  <a:cubicBezTo>
                    <a:pt x="0" y="8"/>
                    <a:pt x="0" y="8"/>
                    <a:pt x="0" y="8"/>
                  </a:cubicBezTo>
                  <a:cubicBezTo>
                    <a:pt x="3" y="18"/>
                    <a:pt x="13" y="25"/>
                    <a:pt x="23" y="26"/>
                  </a:cubicBezTo>
                  <a:cubicBezTo>
                    <a:pt x="24" y="26"/>
                    <a:pt x="25" y="25"/>
                    <a:pt x="25" y="25"/>
                  </a:cubicBezTo>
                  <a:cubicBezTo>
                    <a:pt x="59" y="24"/>
                    <a:pt x="59" y="24"/>
                    <a:pt x="59" y="24"/>
                  </a:cubicBezTo>
                  <a:cubicBezTo>
                    <a:pt x="54" y="18"/>
                    <a:pt x="54" y="18"/>
                    <a:pt x="54" y="18"/>
                  </a:cubicBezTo>
                  <a:cubicBezTo>
                    <a:pt x="46" y="6"/>
                    <a:pt x="38" y="1"/>
                    <a:pt x="24" y="1"/>
                  </a:cubicBezTo>
                  <a:cubicBezTo>
                    <a:pt x="24" y="1"/>
                    <a:pt x="23" y="0"/>
                    <a:pt x="23" y="0"/>
                  </a:cubicBezTo>
                  <a:cubicBezTo>
                    <a:pt x="23" y="0"/>
                    <a:pt x="23" y="0"/>
                    <a:pt x="23" y="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1" name="Google Shape;2599;p58">
              <a:extLst>
                <a:ext uri="{FF2B5EF4-FFF2-40B4-BE49-F238E27FC236}">
                  <a16:creationId xmlns:a16="http://schemas.microsoft.com/office/drawing/2014/main" id="{8DC99FCF-C9B1-BFE3-73AD-D6929E092EFD}"/>
                </a:ext>
              </a:extLst>
            </p:cNvPr>
            <p:cNvSpPr/>
            <p:nvPr/>
          </p:nvSpPr>
          <p:spPr>
            <a:xfrm>
              <a:off x="1770919" y="4027605"/>
              <a:ext cx="104525" cy="68216"/>
            </a:xfrm>
            <a:custGeom>
              <a:avLst/>
              <a:gdLst/>
              <a:ahLst/>
              <a:cxnLst/>
              <a:rect l="l" t="t" r="r" b="b"/>
              <a:pathLst>
                <a:path w="40" h="26" extrusionOk="0">
                  <a:moveTo>
                    <a:pt x="35" y="19"/>
                  </a:moveTo>
                  <a:cubicBezTo>
                    <a:pt x="27" y="7"/>
                    <a:pt x="14" y="1"/>
                    <a:pt x="0" y="0"/>
                  </a:cubicBezTo>
                  <a:cubicBezTo>
                    <a:pt x="0" y="26"/>
                    <a:pt x="0" y="26"/>
                    <a:pt x="0" y="26"/>
                  </a:cubicBezTo>
                  <a:cubicBezTo>
                    <a:pt x="1" y="26"/>
                    <a:pt x="2" y="26"/>
                    <a:pt x="2" y="26"/>
                  </a:cubicBezTo>
                  <a:cubicBezTo>
                    <a:pt x="40" y="26"/>
                    <a:pt x="40" y="26"/>
                    <a:pt x="40" y="26"/>
                  </a:cubicBezTo>
                  <a:lnTo>
                    <a:pt x="35" y="19"/>
                  </a:lnTo>
                  <a:close/>
                </a:path>
              </a:pathLst>
            </a:custGeom>
            <a:solidFill>
              <a:srgbClr val="4A91C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52" name="Google Shape;2746;p58">
            <a:extLst>
              <a:ext uri="{FF2B5EF4-FFF2-40B4-BE49-F238E27FC236}">
                <a16:creationId xmlns:a16="http://schemas.microsoft.com/office/drawing/2014/main" id="{452C7BB6-C4E8-E8AB-1BE5-081919CA92D2}"/>
              </a:ext>
            </a:extLst>
          </p:cNvPr>
          <p:cNvGrpSpPr/>
          <p:nvPr/>
        </p:nvGrpSpPr>
        <p:grpSpPr>
          <a:xfrm>
            <a:off x="6660041" y="1018455"/>
            <a:ext cx="374372" cy="376289"/>
            <a:chOff x="1529963" y="3070380"/>
            <a:chExt cx="374372" cy="376289"/>
          </a:xfrm>
        </p:grpSpPr>
        <p:sp>
          <p:nvSpPr>
            <p:cNvPr id="53" name="Google Shape;2747;p58">
              <a:extLst>
                <a:ext uri="{FF2B5EF4-FFF2-40B4-BE49-F238E27FC236}">
                  <a16:creationId xmlns:a16="http://schemas.microsoft.com/office/drawing/2014/main" id="{3A0C2D76-C8A1-3996-A797-5EE8216FAACE}"/>
                </a:ext>
              </a:extLst>
            </p:cNvPr>
            <p:cNvSpPr/>
            <p:nvPr/>
          </p:nvSpPr>
          <p:spPr>
            <a:xfrm>
              <a:off x="1862240" y="3148498"/>
              <a:ext cx="21000" cy="55200"/>
            </a:xfrm>
            <a:prstGeom prst="rect">
              <a:avLst/>
            </a:prstGeom>
            <a:solidFill>
              <a:srgbClr val="103B5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 name="Google Shape;2748;p58">
              <a:extLst>
                <a:ext uri="{FF2B5EF4-FFF2-40B4-BE49-F238E27FC236}">
                  <a16:creationId xmlns:a16="http://schemas.microsoft.com/office/drawing/2014/main" id="{E2BAA8E6-8F2F-5E7D-5899-1668F8B677D0}"/>
                </a:ext>
              </a:extLst>
            </p:cNvPr>
            <p:cNvSpPr/>
            <p:nvPr/>
          </p:nvSpPr>
          <p:spPr>
            <a:xfrm>
              <a:off x="1805027" y="3214514"/>
              <a:ext cx="44100" cy="21000"/>
            </a:xfrm>
            <a:prstGeom prst="rect">
              <a:avLst/>
            </a:prstGeom>
            <a:solidFill>
              <a:srgbClr val="103B5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 name="Google Shape;2749;p58">
              <a:extLst>
                <a:ext uri="{FF2B5EF4-FFF2-40B4-BE49-F238E27FC236}">
                  <a16:creationId xmlns:a16="http://schemas.microsoft.com/office/drawing/2014/main" id="{C1DE39DE-C517-5E22-7CB4-9CE54B4682A1}"/>
                </a:ext>
              </a:extLst>
            </p:cNvPr>
            <p:cNvSpPr/>
            <p:nvPr/>
          </p:nvSpPr>
          <p:spPr>
            <a:xfrm>
              <a:off x="1550868" y="3148498"/>
              <a:ext cx="24000" cy="55200"/>
            </a:xfrm>
            <a:prstGeom prst="rect">
              <a:avLst/>
            </a:prstGeom>
            <a:solidFill>
              <a:srgbClr val="31638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 name="Google Shape;2750;p58">
              <a:extLst>
                <a:ext uri="{FF2B5EF4-FFF2-40B4-BE49-F238E27FC236}">
                  <a16:creationId xmlns:a16="http://schemas.microsoft.com/office/drawing/2014/main" id="{2DF6CCD4-1EA6-0093-E47B-4BB90718994B}"/>
                </a:ext>
              </a:extLst>
            </p:cNvPr>
            <p:cNvSpPr/>
            <p:nvPr/>
          </p:nvSpPr>
          <p:spPr>
            <a:xfrm>
              <a:off x="1584975" y="3214514"/>
              <a:ext cx="45000" cy="21000"/>
            </a:xfrm>
            <a:prstGeom prst="rect">
              <a:avLst/>
            </a:prstGeom>
            <a:solidFill>
              <a:srgbClr val="31638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 name="Google Shape;2751;p58">
              <a:extLst>
                <a:ext uri="{FF2B5EF4-FFF2-40B4-BE49-F238E27FC236}">
                  <a16:creationId xmlns:a16="http://schemas.microsoft.com/office/drawing/2014/main" id="{0546265B-24FC-B14A-D325-790D5813BBB7}"/>
                </a:ext>
              </a:extLst>
            </p:cNvPr>
            <p:cNvSpPr/>
            <p:nvPr/>
          </p:nvSpPr>
          <p:spPr>
            <a:xfrm>
              <a:off x="1529963" y="3193609"/>
              <a:ext cx="66300" cy="65100"/>
            </a:xfrm>
            <a:prstGeom prst="ellipse">
              <a:avLst/>
            </a:prstGeom>
            <a:solidFill>
              <a:srgbClr val="61DBF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 name="Google Shape;2752;p58">
              <a:extLst>
                <a:ext uri="{FF2B5EF4-FFF2-40B4-BE49-F238E27FC236}">
                  <a16:creationId xmlns:a16="http://schemas.microsoft.com/office/drawing/2014/main" id="{A3790655-B0A2-C3D7-15E6-A9006F668EDE}"/>
                </a:ext>
              </a:extLst>
            </p:cNvPr>
            <p:cNvSpPr/>
            <p:nvPr/>
          </p:nvSpPr>
          <p:spPr>
            <a:xfrm>
              <a:off x="1529963" y="3104488"/>
              <a:ext cx="66015" cy="55013"/>
            </a:xfrm>
            <a:custGeom>
              <a:avLst/>
              <a:gdLst/>
              <a:ahLst/>
              <a:cxnLst/>
              <a:rect l="l" t="t" r="r" b="b"/>
              <a:pathLst>
                <a:path w="60" h="50" extrusionOk="0">
                  <a:moveTo>
                    <a:pt x="60" y="50"/>
                  </a:moveTo>
                  <a:lnTo>
                    <a:pt x="0" y="50"/>
                  </a:lnTo>
                  <a:lnTo>
                    <a:pt x="0" y="0"/>
                  </a:lnTo>
                  <a:lnTo>
                    <a:pt x="19" y="0"/>
                  </a:lnTo>
                  <a:lnTo>
                    <a:pt x="19" y="28"/>
                  </a:lnTo>
                  <a:lnTo>
                    <a:pt x="41" y="28"/>
                  </a:lnTo>
                  <a:lnTo>
                    <a:pt x="41" y="0"/>
                  </a:lnTo>
                  <a:lnTo>
                    <a:pt x="60" y="0"/>
                  </a:lnTo>
                  <a:lnTo>
                    <a:pt x="60" y="50"/>
                  </a:lnTo>
                  <a:close/>
                </a:path>
              </a:pathLst>
            </a:custGeom>
            <a:solidFill>
              <a:srgbClr val="61DBF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9" name="Google Shape;2753;p58">
              <a:extLst>
                <a:ext uri="{FF2B5EF4-FFF2-40B4-BE49-F238E27FC236}">
                  <a16:creationId xmlns:a16="http://schemas.microsoft.com/office/drawing/2014/main" id="{0B3A5088-9B29-4071-5D75-EF97A649934D}"/>
                </a:ext>
              </a:extLst>
            </p:cNvPr>
            <p:cNvSpPr/>
            <p:nvPr/>
          </p:nvSpPr>
          <p:spPr>
            <a:xfrm>
              <a:off x="1838035" y="3193609"/>
              <a:ext cx="66300" cy="65100"/>
            </a:xfrm>
            <a:prstGeom prst="ellipse">
              <a:avLst/>
            </a:prstGeom>
            <a:solidFill>
              <a:srgbClr val="4A91C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0" name="Google Shape;2754;p58">
              <a:extLst>
                <a:ext uri="{FF2B5EF4-FFF2-40B4-BE49-F238E27FC236}">
                  <a16:creationId xmlns:a16="http://schemas.microsoft.com/office/drawing/2014/main" id="{A2F1AED7-D9FA-355C-0D25-BCBCB7A58F32}"/>
                </a:ext>
              </a:extLst>
            </p:cNvPr>
            <p:cNvSpPr/>
            <p:nvPr/>
          </p:nvSpPr>
          <p:spPr>
            <a:xfrm>
              <a:off x="1838035" y="3104488"/>
              <a:ext cx="66015" cy="55013"/>
            </a:xfrm>
            <a:custGeom>
              <a:avLst/>
              <a:gdLst/>
              <a:ahLst/>
              <a:cxnLst/>
              <a:rect l="l" t="t" r="r" b="b"/>
              <a:pathLst>
                <a:path w="60" h="50" extrusionOk="0">
                  <a:moveTo>
                    <a:pt x="60" y="50"/>
                  </a:moveTo>
                  <a:lnTo>
                    <a:pt x="0" y="50"/>
                  </a:lnTo>
                  <a:lnTo>
                    <a:pt x="0" y="0"/>
                  </a:lnTo>
                  <a:lnTo>
                    <a:pt x="22" y="0"/>
                  </a:lnTo>
                  <a:lnTo>
                    <a:pt x="22" y="28"/>
                  </a:lnTo>
                  <a:lnTo>
                    <a:pt x="41" y="28"/>
                  </a:lnTo>
                  <a:lnTo>
                    <a:pt x="41" y="0"/>
                  </a:lnTo>
                  <a:lnTo>
                    <a:pt x="60" y="0"/>
                  </a:lnTo>
                  <a:lnTo>
                    <a:pt x="60" y="50"/>
                  </a:lnTo>
                  <a:close/>
                </a:path>
              </a:pathLst>
            </a:custGeom>
            <a:solidFill>
              <a:srgbClr val="4A91C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1" name="Google Shape;2755;p58">
              <a:extLst>
                <a:ext uri="{FF2B5EF4-FFF2-40B4-BE49-F238E27FC236}">
                  <a16:creationId xmlns:a16="http://schemas.microsoft.com/office/drawing/2014/main" id="{708B5635-65E8-7629-2974-05A861A335C7}"/>
                </a:ext>
              </a:extLst>
            </p:cNvPr>
            <p:cNvSpPr/>
            <p:nvPr/>
          </p:nvSpPr>
          <p:spPr>
            <a:xfrm>
              <a:off x="1616883" y="3070380"/>
              <a:ext cx="188144" cy="303671"/>
            </a:xfrm>
            <a:custGeom>
              <a:avLst/>
              <a:gdLst/>
              <a:ahLst/>
              <a:cxnLst/>
              <a:rect l="l" t="t" r="r" b="b"/>
              <a:pathLst>
                <a:path w="72" h="116" extrusionOk="0">
                  <a:moveTo>
                    <a:pt x="72" y="114"/>
                  </a:moveTo>
                  <a:cubicBezTo>
                    <a:pt x="38" y="116"/>
                    <a:pt x="38" y="116"/>
                    <a:pt x="38" y="116"/>
                  </a:cubicBezTo>
                  <a:cubicBezTo>
                    <a:pt x="0" y="116"/>
                    <a:pt x="0" y="116"/>
                    <a:pt x="0" y="116"/>
                  </a:cubicBezTo>
                  <a:cubicBezTo>
                    <a:pt x="0" y="39"/>
                    <a:pt x="0" y="39"/>
                    <a:pt x="0" y="39"/>
                  </a:cubicBezTo>
                  <a:cubicBezTo>
                    <a:pt x="0" y="18"/>
                    <a:pt x="17" y="0"/>
                    <a:pt x="38" y="0"/>
                  </a:cubicBezTo>
                  <a:cubicBezTo>
                    <a:pt x="59" y="0"/>
                    <a:pt x="72" y="17"/>
                    <a:pt x="72" y="38"/>
                  </a:cubicBezTo>
                  <a:lnTo>
                    <a:pt x="72" y="114"/>
                  </a:lnTo>
                  <a:close/>
                </a:path>
              </a:pathLst>
            </a:custGeom>
            <a:solidFill>
              <a:srgbClr val="B8B8C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2" name="Google Shape;2756;p58">
              <a:extLst>
                <a:ext uri="{FF2B5EF4-FFF2-40B4-BE49-F238E27FC236}">
                  <a16:creationId xmlns:a16="http://schemas.microsoft.com/office/drawing/2014/main" id="{D34CB311-0FF0-F9C3-A867-064D787A7449}"/>
                </a:ext>
              </a:extLst>
            </p:cNvPr>
            <p:cNvSpPr/>
            <p:nvPr/>
          </p:nvSpPr>
          <p:spPr>
            <a:xfrm>
              <a:off x="1718107" y="3070380"/>
              <a:ext cx="100124" cy="303671"/>
            </a:xfrm>
            <a:custGeom>
              <a:avLst/>
              <a:gdLst/>
              <a:ahLst/>
              <a:cxnLst/>
              <a:rect l="l" t="t" r="r" b="b"/>
              <a:pathLst>
                <a:path w="38" h="116" extrusionOk="0">
                  <a:moveTo>
                    <a:pt x="0" y="0"/>
                  </a:moveTo>
                  <a:cubicBezTo>
                    <a:pt x="0" y="116"/>
                    <a:pt x="0" y="116"/>
                    <a:pt x="0" y="116"/>
                  </a:cubicBezTo>
                  <a:cubicBezTo>
                    <a:pt x="38" y="116"/>
                    <a:pt x="38" y="116"/>
                    <a:pt x="38" y="116"/>
                  </a:cubicBezTo>
                  <a:cubicBezTo>
                    <a:pt x="38" y="38"/>
                    <a:pt x="38" y="38"/>
                    <a:pt x="38" y="38"/>
                  </a:cubicBezTo>
                  <a:cubicBezTo>
                    <a:pt x="38" y="17"/>
                    <a:pt x="21" y="0"/>
                    <a:pt x="0" y="0"/>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3" name="Google Shape;2757;p58">
              <a:extLst>
                <a:ext uri="{FF2B5EF4-FFF2-40B4-BE49-F238E27FC236}">
                  <a16:creationId xmlns:a16="http://schemas.microsoft.com/office/drawing/2014/main" id="{298C102D-1C34-D696-88CF-FA1BE5F2AEA9}"/>
                </a:ext>
              </a:extLst>
            </p:cNvPr>
            <p:cNvSpPr/>
            <p:nvPr/>
          </p:nvSpPr>
          <p:spPr>
            <a:xfrm>
              <a:off x="1639988" y="3089084"/>
              <a:ext cx="154036" cy="284967"/>
            </a:xfrm>
            <a:custGeom>
              <a:avLst/>
              <a:gdLst/>
              <a:ahLst/>
              <a:cxnLst/>
              <a:rect l="l" t="t" r="r" b="b"/>
              <a:pathLst>
                <a:path w="59" h="109" extrusionOk="0">
                  <a:moveTo>
                    <a:pt x="0" y="109"/>
                  </a:moveTo>
                  <a:cubicBezTo>
                    <a:pt x="59" y="109"/>
                    <a:pt x="59" y="109"/>
                    <a:pt x="59" y="109"/>
                  </a:cubicBezTo>
                  <a:cubicBezTo>
                    <a:pt x="59" y="32"/>
                    <a:pt x="59" y="32"/>
                    <a:pt x="59" y="32"/>
                  </a:cubicBezTo>
                  <a:cubicBezTo>
                    <a:pt x="59" y="16"/>
                    <a:pt x="47" y="3"/>
                    <a:pt x="32" y="2"/>
                  </a:cubicBezTo>
                  <a:cubicBezTo>
                    <a:pt x="14" y="0"/>
                    <a:pt x="0" y="14"/>
                    <a:pt x="0" y="31"/>
                  </a:cubicBezTo>
                  <a:lnTo>
                    <a:pt x="0" y="109"/>
                  </a:lnTo>
                  <a:close/>
                </a:path>
              </a:pathLst>
            </a:custGeom>
            <a:solidFill>
              <a:srgbClr val="D9D9E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52" name="Google Shape;2758;p58">
              <a:extLst>
                <a:ext uri="{FF2B5EF4-FFF2-40B4-BE49-F238E27FC236}">
                  <a16:creationId xmlns:a16="http://schemas.microsoft.com/office/drawing/2014/main" id="{440EBC63-7A76-8146-683F-9AEFF593CEBB}"/>
                </a:ext>
              </a:extLst>
            </p:cNvPr>
            <p:cNvSpPr/>
            <p:nvPr/>
          </p:nvSpPr>
          <p:spPr>
            <a:xfrm>
              <a:off x="1718107" y="3093485"/>
              <a:ext cx="75918" cy="280566"/>
            </a:xfrm>
            <a:custGeom>
              <a:avLst/>
              <a:gdLst/>
              <a:ahLst/>
              <a:cxnLst/>
              <a:rect l="l" t="t" r="r" b="b"/>
              <a:pathLst>
                <a:path w="29" h="107" extrusionOk="0">
                  <a:moveTo>
                    <a:pt x="0" y="0"/>
                  </a:moveTo>
                  <a:cubicBezTo>
                    <a:pt x="0" y="107"/>
                    <a:pt x="0" y="107"/>
                    <a:pt x="0" y="107"/>
                  </a:cubicBezTo>
                  <a:cubicBezTo>
                    <a:pt x="29" y="107"/>
                    <a:pt x="29" y="107"/>
                    <a:pt x="29" y="107"/>
                  </a:cubicBezTo>
                  <a:cubicBezTo>
                    <a:pt x="29" y="29"/>
                    <a:pt x="29" y="29"/>
                    <a:pt x="29" y="29"/>
                  </a:cubicBezTo>
                  <a:cubicBezTo>
                    <a:pt x="29" y="13"/>
                    <a:pt x="16" y="0"/>
                    <a:pt x="0" y="0"/>
                  </a:cubicBezTo>
                  <a:close/>
                </a:path>
              </a:pathLst>
            </a:custGeom>
            <a:solidFill>
              <a:srgbClr val="B8B8C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53" name="Google Shape;2759;p58">
              <a:extLst>
                <a:ext uri="{FF2B5EF4-FFF2-40B4-BE49-F238E27FC236}">
                  <a16:creationId xmlns:a16="http://schemas.microsoft.com/office/drawing/2014/main" id="{ABCC134E-8E10-33B2-FBAF-09051DDFEC83}"/>
                </a:ext>
              </a:extLst>
            </p:cNvPr>
            <p:cNvSpPr/>
            <p:nvPr/>
          </p:nvSpPr>
          <p:spPr>
            <a:xfrm>
              <a:off x="1674097" y="3248622"/>
              <a:ext cx="85800" cy="21000"/>
            </a:xfrm>
            <a:prstGeom prst="rect">
              <a:avLst/>
            </a:prstGeom>
            <a:solidFill>
              <a:srgbClr val="31638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54" name="Google Shape;2760;p58">
              <a:extLst>
                <a:ext uri="{FF2B5EF4-FFF2-40B4-BE49-F238E27FC236}">
                  <a16:creationId xmlns:a16="http://schemas.microsoft.com/office/drawing/2014/main" id="{CB21F135-7562-F0C7-6DF5-10C490AE57BB}"/>
                </a:ext>
              </a:extLst>
            </p:cNvPr>
            <p:cNvSpPr/>
            <p:nvPr/>
          </p:nvSpPr>
          <p:spPr>
            <a:xfrm>
              <a:off x="1674097" y="3290432"/>
              <a:ext cx="85800" cy="23100"/>
            </a:xfrm>
            <a:prstGeom prst="rect">
              <a:avLst/>
            </a:prstGeom>
            <a:solidFill>
              <a:srgbClr val="31638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55" name="Google Shape;2761;p58">
              <a:extLst>
                <a:ext uri="{FF2B5EF4-FFF2-40B4-BE49-F238E27FC236}">
                  <a16:creationId xmlns:a16="http://schemas.microsoft.com/office/drawing/2014/main" id="{395E8DD0-C649-9608-FDF8-EC66248491BF}"/>
                </a:ext>
              </a:extLst>
            </p:cNvPr>
            <p:cNvSpPr/>
            <p:nvPr/>
          </p:nvSpPr>
          <p:spPr>
            <a:xfrm>
              <a:off x="1718107" y="3248622"/>
              <a:ext cx="42000" cy="21000"/>
            </a:xfrm>
            <a:prstGeom prst="rect">
              <a:avLst/>
            </a:prstGeom>
            <a:solidFill>
              <a:srgbClr val="103B5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56" name="Google Shape;2762;p58">
              <a:extLst>
                <a:ext uri="{FF2B5EF4-FFF2-40B4-BE49-F238E27FC236}">
                  <a16:creationId xmlns:a16="http://schemas.microsoft.com/office/drawing/2014/main" id="{1921EC6C-AC30-74C6-BD2A-3D1312E8872F}"/>
                </a:ext>
              </a:extLst>
            </p:cNvPr>
            <p:cNvSpPr/>
            <p:nvPr/>
          </p:nvSpPr>
          <p:spPr>
            <a:xfrm>
              <a:off x="1718107" y="3290432"/>
              <a:ext cx="42000" cy="23100"/>
            </a:xfrm>
            <a:prstGeom prst="rect">
              <a:avLst/>
            </a:prstGeom>
            <a:solidFill>
              <a:srgbClr val="103B5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57" name="Google Shape;2763;p58">
              <a:extLst>
                <a:ext uri="{FF2B5EF4-FFF2-40B4-BE49-F238E27FC236}">
                  <a16:creationId xmlns:a16="http://schemas.microsoft.com/office/drawing/2014/main" id="{2E641E13-53B2-282D-9450-E050E0F5234E}"/>
                </a:ext>
              </a:extLst>
            </p:cNvPr>
            <p:cNvSpPr/>
            <p:nvPr/>
          </p:nvSpPr>
          <p:spPr>
            <a:xfrm>
              <a:off x="1674097" y="3169403"/>
              <a:ext cx="85820" cy="45111"/>
            </a:xfrm>
            <a:custGeom>
              <a:avLst/>
              <a:gdLst/>
              <a:ahLst/>
              <a:cxnLst/>
              <a:rect l="l" t="t" r="r" b="b"/>
              <a:pathLst>
                <a:path w="33" h="17" extrusionOk="0">
                  <a:moveTo>
                    <a:pt x="25" y="17"/>
                  </a:moveTo>
                  <a:cubicBezTo>
                    <a:pt x="8" y="17"/>
                    <a:pt x="8" y="17"/>
                    <a:pt x="8" y="17"/>
                  </a:cubicBezTo>
                  <a:cubicBezTo>
                    <a:pt x="4" y="17"/>
                    <a:pt x="0" y="13"/>
                    <a:pt x="0" y="9"/>
                  </a:cubicBezTo>
                  <a:cubicBezTo>
                    <a:pt x="0" y="4"/>
                    <a:pt x="3" y="0"/>
                    <a:pt x="8" y="0"/>
                  </a:cubicBezTo>
                  <a:cubicBezTo>
                    <a:pt x="25" y="0"/>
                    <a:pt x="25" y="0"/>
                    <a:pt x="25" y="0"/>
                  </a:cubicBezTo>
                  <a:cubicBezTo>
                    <a:pt x="29" y="0"/>
                    <a:pt x="33" y="4"/>
                    <a:pt x="33" y="8"/>
                  </a:cubicBezTo>
                  <a:cubicBezTo>
                    <a:pt x="33" y="13"/>
                    <a:pt x="30" y="17"/>
                    <a:pt x="25" y="17"/>
                  </a:cubicBezTo>
                  <a:close/>
                </a:path>
              </a:pathLst>
            </a:custGeom>
            <a:solidFill>
              <a:srgbClr val="61DBF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58" name="Google Shape;2764;p58">
              <a:extLst>
                <a:ext uri="{FF2B5EF4-FFF2-40B4-BE49-F238E27FC236}">
                  <a16:creationId xmlns:a16="http://schemas.microsoft.com/office/drawing/2014/main" id="{B277BCD5-829F-1E2B-B0BA-58C127C6F426}"/>
                </a:ext>
              </a:extLst>
            </p:cNvPr>
            <p:cNvSpPr/>
            <p:nvPr/>
          </p:nvSpPr>
          <p:spPr>
            <a:xfrm>
              <a:off x="1718107" y="3169403"/>
              <a:ext cx="41810" cy="45111"/>
            </a:xfrm>
            <a:custGeom>
              <a:avLst/>
              <a:gdLst/>
              <a:ahLst/>
              <a:cxnLst/>
              <a:rect l="l" t="t" r="r" b="b"/>
              <a:pathLst>
                <a:path w="16" h="17" extrusionOk="0">
                  <a:moveTo>
                    <a:pt x="8" y="0"/>
                  </a:moveTo>
                  <a:cubicBezTo>
                    <a:pt x="0" y="0"/>
                    <a:pt x="0" y="0"/>
                    <a:pt x="0" y="0"/>
                  </a:cubicBezTo>
                  <a:cubicBezTo>
                    <a:pt x="0" y="17"/>
                    <a:pt x="0" y="17"/>
                    <a:pt x="0" y="17"/>
                  </a:cubicBezTo>
                  <a:cubicBezTo>
                    <a:pt x="8" y="17"/>
                    <a:pt x="8" y="17"/>
                    <a:pt x="8" y="17"/>
                  </a:cubicBezTo>
                  <a:cubicBezTo>
                    <a:pt x="13" y="17"/>
                    <a:pt x="16" y="13"/>
                    <a:pt x="16" y="8"/>
                  </a:cubicBezTo>
                  <a:cubicBezTo>
                    <a:pt x="16" y="4"/>
                    <a:pt x="12" y="0"/>
                    <a:pt x="8" y="0"/>
                  </a:cubicBezTo>
                  <a:close/>
                </a:path>
              </a:pathLst>
            </a:custGeom>
            <a:solidFill>
              <a:srgbClr val="4A91C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59" name="Google Shape;2765;p58">
              <a:extLst>
                <a:ext uri="{FF2B5EF4-FFF2-40B4-BE49-F238E27FC236}">
                  <a16:creationId xmlns:a16="http://schemas.microsoft.com/office/drawing/2014/main" id="{F14504BA-06CF-3297-B7B8-457D95F8B263}"/>
                </a:ext>
              </a:extLst>
            </p:cNvPr>
            <p:cNvSpPr/>
            <p:nvPr/>
          </p:nvSpPr>
          <p:spPr>
            <a:xfrm>
              <a:off x="1529963" y="3357547"/>
              <a:ext cx="366386" cy="89121"/>
            </a:xfrm>
            <a:custGeom>
              <a:avLst/>
              <a:gdLst/>
              <a:ahLst/>
              <a:cxnLst/>
              <a:rect l="l" t="t" r="r" b="b"/>
              <a:pathLst>
                <a:path w="140" h="34" extrusionOk="0">
                  <a:moveTo>
                    <a:pt x="123" y="31"/>
                  </a:moveTo>
                  <a:cubicBezTo>
                    <a:pt x="72" y="34"/>
                    <a:pt x="72" y="34"/>
                    <a:pt x="72" y="34"/>
                  </a:cubicBezTo>
                  <a:cubicBezTo>
                    <a:pt x="17" y="34"/>
                    <a:pt x="17" y="34"/>
                    <a:pt x="17" y="34"/>
                  </a:cubicBezTo>
                  <a:cubicBezTo>
                    <a:pt x="9" y="34"/>
                    <a:pt x="2" y="28"/>
                    <a:pt x="1" y="21"/>
                  </a:cubicBezTo>
                  <a:cubicBezTo>
                    <a:pt x="0" y="20"/>
                    <a:pt x="6" y="17"/>
                    <a:pt x="6" y="17"/>
                  </a:cubicBezTo>
                  <a:cubicBezTo>
                    <a:pt x="6" y="17"/>
                    <a:pt x="0" y="14"/>
                    <a:pt x="1" y="13"/>
                  </a:cubicBezTo>
                  <a:cubicBezTo>
                    <a:pt x="2" y="5"/>
                    <a:pt x="9" y="0"/>
                    <a:pt x="17" y="0"/>
                  </a:cubicBezTo>
                  <a:cubicBezTo>
                    <a:pt x="72" y="0"/>
                    <a:pt x="72" y="0"/>
                    <a:pt x="72" y="0"/>
                  </a:cubicBezTo>
                  <a:cubicBezTo>
                    <a:pt x="123" y="3"/>
                    <a:pt x="123" y="3"/>
                    <a:pt x="123" y="3"/>
                  </a:cubicBezTo>
                  <a:cubicBezTo>
                    <a:pt x="133" y="3"/>
                    <a:pt x="140" y="8"/>
                    <a:pt x="140" y="17"/>
                  </a:cubicBezTo>
                  <a:cubicBezTo>
                    <a:pt x="140" y="26"/>
                    <a:pt x="133" y="31"/>
                    <a:pt x="123" y="31"/>
                  </a:cubicBezTo>
                  <a:close/>
                </a:path>
              </a:pathLst>
            </a:custGeom>
            <a:solidFill>
              <a:srgbClr val="61DBF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60" name="Google Shape;2766;p58">
              <a:extLst>
                <a:ext uri="{FF2B5EF4-FFF2-40B4-BE49-F238E27FC236}">
                  <a16:creationId xmlns:a16="http://schemas.microsoft.com/office/drawing/2014/main" id="{52DA129A-B051-AD7B-C8E1-A0A95EAB593B}"/>
                </a:ext>
              </a:extLst>
            </p:cNvPr>
            <p:cNvSpPr/>
            <p:nvPr/>
          </p:nvSpPr>
          <p:spPr>
            <a:xfrm>
              <a:off x="1718107" y="3357547"/>
              <a:ext cx="185944" cy="89121"/>
            </a:xfrm>
            <a:custGeom>
              <a:avLst/>
              <a:gdLst/>
              <a:ahLst/>
              <a:cxnLst/>
              <a:rect l="l" t="t" r="r" b="b"/>
              <a:pathLst>
                <a:path w="71" h="34" extrusionOk="0">
                  <a:moveTo>
                    <a:pt x="54" y="0"/>
                  </a:moveTo>
                  <a:cubicBezTo>
                    <a:pt x="0" y="0"/>
                    <a:pt x="0" y="0"/>
                    <a:pt x="0" y="0"/>
                  </a:cubicBezTo>
                  <a:cubicBezTo>
                    <a:pt x="0" y="34"/>
                    <a:pt x="0" y="34"/>
                    <a:pt x="0" y="34"/>
                  </a:cubicBezTo>
                  <a:cubicBezTo>
                    <a:pt x="54" y="34"/>
                    <a:pt x="54" y="34"/>
                    <a:pt x="54" y="34"/>
                  </a:cubicBezTo>
                  <a:cubicBezTo>
                    <a:pt x="62" y="34"/>
                    <a:pt x="69" y="28"/>
                    <a:pt x="71" y="21"/>
                  </a:cubicBezTo>
                  <a:cubicBezTo>
                    <a:pt x="71" y="20"/>
                    <a:pt x="63" y="18"/>
                    <a:pt x="63" y="17"/>
                  </a:cubicBezTo>
                  <a:cubicBezTo>
                    <a:pt x="63" y="15"/>
                    <a:pt x="71" y="14"/>
                    <a:pt x="71" y="13"/>
                  </a:cubicBezTo>
                  <a:cubicBezTo>
                    <a:pt x="69" y="5"/>
                    <a:pt x="62" y="0"/>
                    <a:pt x="54" y="0"/>
                  </a:cubicBezTo>
                  <a:close/>
                </a:path>
              </a:pathLst>
            </a:custGeom>
            <a:solidFill>
              <a:srgbClr val="4A91C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61" name="Google Shape;2767;p58">
              <a:extLst>
                <a:ext uri="{FF2B5EF4-FFF2-40B4-BE49-F238E27FC236}">
                  <a16:creationId xmlns:a16="http://schemas.microsoft.com/office/drawing/2014/main" id="{36382F0C-1246-F642-563D-0B710D14B714}"/>
                </a:ext>
              </a:extLst>
            </p:cNvPr>
            <p:cNvSpPr/>
            <p:nvPr/>
          </p:nvSpPr>
          <p:spPr>
            <a:xfrm>
              <a:off x="1529963" y="3391656"/>
              <a:ext cx="374087" cy="20905"/>
            </a:xfrm>
            <a:custGeom>
              <a:avLst/>
              <a:gdLst/>
              <a:ahLst/>
              <a:cxnLst/>
              <a:rect l="l" t="t" r="r" b="b"/>
              <a:pathLst>
                <a:path w="143" h="8" extrusionOk="0">
                  <a:moveTo>
                    <a:pt x="143" y="4"/>
                  </a:moveTo>
                  <a:cubicBezTo>
                    <a:pt x="143" y="2"/>
                    <a:pt x="143" y="1"/>
                    <a:pt x="142" y="0"/>
                  </a:cubicBezTo>
                  <a:cubicBezTo>
                    <a:pt x="1" y="0"/>
                    <a:pt x="1" y="0"/>
                    <a:pt x="1" y="0"/>
                  </a:cubicBezTo>
                  <a:cubicBezTo>
                    <a:pt x="0" y="1"/>
                    <a:pt x="0" y="2"/>
                    <a:pt x="0" y="4"/>
                  </a:cubicBezTo>
                  <a:cubicBezTo>
                    <a:pt x="0" y="5"/>
                    <a:pt x="0" y="7"/>
                    <a:pt x="1" y="8"/>
                  </a:cubicBezTo>
                  <a:cubicBezTo>
                    <a:pt x="142" y="8"/>
                    <a:pt x="142" y="8"/>
                    <a:pt x="142" y="8"/>
                  </a:cubicBezTo>
                  <a:cubicBezTo>
                    <a:pt x="143" y="7"/>
                    <a:pt x="143" y="5"/>
                    <a:pt x="143" y="4"/>
                  </a:cubicBezTo>
                  <a:close/>
                </a:path>
              </a:pathLst>
            </a:custGeom>
            <a:solidFill>
              <a:srgbClr val="D9D9E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62" name="Google Shape;2768;p58">
              <a:extLst>
                <a:ext uri="{FF2B5EF4-FFF2-40B4-BE49-F238E27FC236}">
                  <a16:creationId xmlns:a16="http://schemas.microsoft.com/office/drawing/2014/main" id="{C3AB8393-9107-DCCF-838B-DBDA355F798A}"/>
                </a:ext>
              </a:extLst>
            </p:cNvPr>
            <p:cNvSpPr/>
            <p:nvPr/>
          </p:nvSpPr>
          <p:spPr>
            <a:xfrm>
              <a:off x="1718107" y="3391656"/>
              <a:ext cx="185944" cy="20905"/>
            </a:xfrm>
            <a:custGeom>
              <a:avLst/>
              <a:gdLst/>
              <a:ahLst/>
              <a:cxnLst/>
              <a:rect l="l" t="t" r="r" b="b"/>
              <a:pathLst>
                <a:path w="71" h="8" extrusionOk="0">
                  <a:moveTo>
                    <a:pt x="71" y="0"/>
                  </a:moveTo>
                  <a:cubicBezTo>
                    <a:pt x="0" y="0"/>
                    <a:pt x="0" y="0"/>
                    <a:pt x="0" y="0"/>
                  </a:cubicBezTo>
                  <a:cubicBezTo>
                    <a:pt x="0" y="8"/>
                    <a:pt x="0" y="8"/>
                    <a:pt x="0" y="8"/>
                  </a:cubicBezTo>
                  <a:cubicBezTo>
                    <a:pt x="71" y="8"/>
                    <a:pt x="71" y="8"/>
                    <a:pt x="71" y="8"/>
                  </a:cubicBezTo>
                  <a:cubicBezTo>
                    <a:pt x="71" y="7"/>
                    <a:pt x="71" y="5"/>
                    <a:pt x="71" y="4"/>
                  </a:cubicBezTo>
                  <a:cubicBezTo>
                    <a:pt x="71" y="2"/>
                    <a:pt x="71" y="1"/>
                    <a:pt x="71" y="0"/>
                  </a:cubicBezTo>
                  <a:close/>
                </a:path>
              </a:pathLst>
            </a:custGeom>
            <a:solidFill>
              <a:srgbClr val="B8B8C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17"/>
        <p:cNvGrpSpPr/>
        <p:nvPr/>
      </p:nvGrpSpPr>
      <p:grpSpPr>
        <a:xfrm>
          <a:off x="0" y="0"/>
          <a:ext cx="0" cy="0"/>
          <a:chOff x="0" y="0"/>
          <a:chExt cx="0" cy="0"/>
        </a:xfrm>
      </p:grpSpPr>
      <p:sp>
        <p:nvSpPr>
          <p:cNvPr id="1218" name="Google Shape;1218;p36"/>
          <p:cNvSpPr txBox="1">
            <a:spLocks noGrp="1"/>
          </p:cNvSpPr>
          <p:nvPr>
            <p:ph type="subTitle" idx="1"/>
          </p:nvPr>
        </p:nvSpPr>
        <p:spPr>
          <a:xfrm>
            <a:off x="2998375" y="1800358"/>
            <a:ext cx="5432400" cy="2185500"/>
          </a:xfrm>
          <a:prstGeom prst="rect">
            <a:avLst/>
          </a:prstGeom>
        </p:spPr>
        <p:txBody>
          <a:bodyPr spcFirstLastPara="1" wrap="square" lIns="91425" tIns="91425" rIns="91425" bIns="91425" anchor="ctr" anchorCtr="0">
            <a:noAutofit/>
          </a:bodyPr>
          <a:lstStyle/>
          <a:p>
            <a:pPr marL="0" lvl="0" indent="0" algn="just" rtl="1">
              <a:spcBef>
                <a:spcPts val="0"/>
              </a:spcBef>
              <a:spcAft>
                <a:spcPts val="0"/>
              </a:spcAft>
              <a:buNone/>
            </a:pPr>
            <a:r>
              <a:rPr lang="ar-SA" sz="1600" dirty="0">
                <a:latin typeface="Dubai" panose="020B0503030403030204" pitchFamily="34" charset="-78"/>
                <a:cs typeface="Dubai" panose="020B0503030403030204" pitchFamily="34" charset="-78"/>
              </a:rPr>
              <a:t>تتجلى أهمية هذا المشروع في كونه يفتح آفاقًا جديدة أمام العديد من المجالات التي تعتمد على الروبوتات في أدائها. إن تقليد حركة اليد البشرية باستخدام الكف الروبوتية يمثل خطوة ثورية في مجالات حيوية مثل الطب، حيث يمكن استخدام هذه التقنية لتطوير أطراف صناعية ذكية تمنح الأشخاص الذين فقدوا أطرافهم القدرة على استعادة وظائفهم الحركية بشكل طبيعي، مما يحسن جودة حياتهم بشكل كبير.</a:t>
            </a:r>
          </a:p>
        </p:txBody>
      </p:sp>
      <p:sp>
        <p:nvSpPr>
          <p:cNvPr id="1219" name="Google Shape;1219;p36"/>
          <p:cNvSpPr txBox="1">
            <a:spLocks noGrp="1"/>
          </p:cNvSpPr>
          <p:nvPr>
            <p:ph type="title"/>
          </p:nvPr>
        </p:nvSpPr>
        <p:spPr>
          <a:xfrm>
            <a:off x="2998375" y="1113684"/>
            <a:ext cx="5432400" cy="531900"/>
          </a:xfrm>
          <a:prstGeom prst="rect">
            <a:avLst/>
          </a:prstGeom>
        </p:spPr>
        <p:txBody>
          <a:bodyPr spcFirstLastPara="1" wrap="square" lIns="91425" tIns="91425" rIns="91425" bIns="91425" anchor="t" anchorCtr="0">
            <a:noAutofit/>
          </a:bodyPr>
          <a:lstStyle/>
          <a:p>
            <a:pPr marL="0" lvl="0" indent="0" algn="just" rtl="1">
              <a:spcBef>
                <a:spcPts val="0"/>
              </a:spcBef>
              <a:spcAft>
                <a:spcPts val="0"/>
              </a:spcAft>
              <a:buNone/>
            </a:pPr>
            <a:r>
              <a:rPr lang="ar-SA" b="1" dirty="0">
                <a:latin typeface="Dubai" panose="020B0503030403030204" pitchFamily="34" charset="-78"/>
                <a:cs typeface="Dubai" panose="020B0503030403030204" pitchFamily="34" charset="-78"/>
              </a:rPr>
              <a:t>أهمية المشروع</a:t>
            </a:r>
            <a:endParaRPr b="1" dirty="0">
              <a:latin typeface="Dubai" panose="020B0503030403030204" pitchFamily="34" charset="-78"/>
              <a:cs typeface="Dubai" panose="020B0503030403030204" pitchFamily="34" charset="-78"/>
            </a:endParaRPr>
          </a:p>
        </p:txBody>
      </p:sp>
      <p:grpSp>
        <p:nvGrpSpPr>
          <p:cNvPr id="1220" name="Google Shape;1220;p36"/>
          <p:cNvGrpSpPr/>
          <p:nvPr/>
        </p:nvGrpSpPr>
        <p:grpSpPr>
          <a:xfrm>
            <a:off x="713223" y="2014373"/>
            <a:ext cx="2296025" cy="2185425"/>
            <a:chOff x="930673" y="2066698"/>
            <a:chExt cx="2296025" cy="2185425"/>
          </a:xfrm>
        </p:grpSpPr>
        <p:sp>
          <p:nvSpPr>
            <p:cNvPr id="1221" name="Google Shape;1221;p36"/>
            <p:cNvSpPr/>
            <p:nvPr/>
          </p:nvSpPr>
          <p:spPr>
            <a:xfrm>
              <a:off x="1265312" y="3055603"/>
              <a:ext cx="753960" cy="938367"/>
            </a:xfrm>
            <a:custGeom>
              <a:avLst/>
              <a:gdLst/>
              <a:ahLst/>
              <a:cxnLst/>
              <a:rect l="l" t="t" r="r" b="b"/>
              <a:pathLst>
                <a:path w="356" h="443" extrusionOk="0">
                  <a:moveTo>
                    <a:pt x="278" y="110"/>
                  </a:moveTo>
                  <a:cubicBezTo>
                    <a:pt x="356" y="71"/>
                    <a:pt x="356" y="71"/>
                    <a:pt x="356" y="71"/>
                  </a:cubicBezTo>
                  <a:cubicBezTo>
                    <a:pt x="328" y="16"/>
                    <a:pt x="328" y="16"/>
                    <a:pt x="328" y="16"/>
                  </a:cubicBezTo>
                  <a:cubicBezTo>
                    <a:pt x="251" y="55"/>
                    <a:pt x="251" y="55"/>
                    <a:pt x="251" y="55"/>
                  </a:cubicBezTo>
                  <a:cubicBezTo>
                    <a:pt x="239" y="36"/>
                    <a:pt x="223" y="18"/>
                    <a:pt x="202" y="0"/>
                  </a:cubicBezTo>
                  <a:cubicBezTo>
                    <a:pt x="202" y="0"/>
                    <a:pt x="202" y="0"/>
                    <a:pt x="202" y="0"/>
                  </a:cubicBezTo>
                  <a:cubicBezTo>
                    <a:pt x="0" y="162"/>
                    <a:pt x="0" y="318"/>
                    <a:pt x="14" y="389"/>
                  </a:cubicBezTo>
                  <a:cubicBezTo>
                    <a:pt x="19" y="413"/>
                    <a:pt x="38" y="432"/>
                    <a:pt x="62" y="436"/>
                  </a:cubicBezTo>
                  <a:cubicBezTo>
                    <a:pt x="96" y="443"/>
                    <a:pt x="128" y="420"/>
                    <a:pt x="133" y="386"/>
                  </a:cubicBezTo>
                  <a:cubicBezTo>
                    <a:pt x="160" y="206"/>
                    <a:pt x="290" y="184"/>
                    <a:pt x="290" y="184"/>
                  </a:cubicBezTo>
                  <a:cubicBezTo>
                    <a:pt x="290" y="184"/>
                    <a:pt x="293" y="152"/>
                    <a:pt x="278" y="110"/>
                  </a:cubicBezTo>
                </a:path>
              </a:pathLst>
            </a:custGeom>
            <a:solidFill>
              <a:schemeClr val="dk1"/>
            </a:solidFill>
            <a:ln>
              <a:noFill/>
            </a:ln>
          </p:spPr>
          <p:txBody>
            <a:bodyPr spcFirstLastPara="1" wrap="square" lIns="91425" tIns="45700" rIns="91425" bIns="45700" anchor="t" anchorCtr="0">
              <a:noAutofit/>
            </a:bodyPr>
            <a:lstStyle/>
            <a:p>
              <a:pPr marL="0" marR="0" lvl="0" indent="0" algn="just"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22" name="Google Shape;1222;p36"/>
            <p:cNvSpPr/>
            <p:nvPr/>
          </p:nvSpPr>
          <p:spPr>
            <a:xfrm>
              <a:off x="2135369" y="3055603"/>
              <a:ext cx="752594" cy="938367"/>
            </a:xfrm>
            <a:custGeom>
              <a:avLst/>
              <a:gdLst/>
              <a:ahLst/>
              <a:cxnLst/>
              <a:rect l="l" t="t" r="r" b="b"/>
              <a:pathLst>
                <a:path w="356" h="443" extrusionOk="0">
                  <a:moveTo>
                    <a:pt x="77" y="110"/>
                  </a:moveTo>
                  <a:cubicBezTo>
                    <a:pt x="0" y="71"/>
                    <a:pt x="0" y="71"/>
                    <a:pt x="0" y="71"/>
                  </a:cubicBezTo>
                  <a:cubicBezTo>
                    <a:pt x="27" y="16"/>
                    <a:pt x="27" y="16"/>
                    <a:pt x="27" y="16"/>
                  </a:cubicBezTo>
                  <a:cubicBezTo>
                    <a:pt x="105" y="55"/>
                    <a:pt x="105" y="55"/>
                    <a:pt x="105" y="55"/>
                  </a:cubicBezTo>
                  <a:cubicBezTo>
                    <a:pt x="117" y="36"/>
                    <a:pt x="133" y="18"/>
                    <a:pt x="154" y="0"/>
                  </a:cubicBezTo>
                  <a:cubicBezTo>
                    <a:pt x="356" y="162"/>
                    <a:pt x="356" y="318"/>
                    <a:pt x="342" y="389"/>
                  </a:cubicBezTo>
                  <a:cubicBezTo>
                    <a:pt x="337" y="413"/>
                    <a:pt x="318" y="432"/>
                    <a:pt x="294" y="436"/>
                  </a:cubicBezTo>
                  <a:cubicBezTo>
                    <a:pt x="260" y="443"/>
                    <a:pt x="228" y="420"/>
                    <a:pt x="223" y="386"/>
                  </a:cubicBezTo>
                  <a:cubicBezTo>
                    <a:pt x="195" y="206"/>
                    <a:pt x="65" y="184"/>
                    <a:pt x="65" y="184"/>
                  </a:cubicBezTo>
                  <a:cubicBezTo>
                    <a:pt x="65" y="184"/>
                    <a:pt x="63" y="152"/>
                    <a:pt x="77" y="110"/>
                  </a:cubicBezTo>
                </a:path>
              </a:pathLst>
            </a:custGeom>
            <a:solidFill>
              <a:schemeClr val="dk1"/>
            </a:solidFill>
            <a:ln>
              <a:noFill/>
            </a:ln>
          </p:spPr>
          <p:txBody>
            <a:bodyPr spcFirstLastPara="1" wrap="square" lIns="91425" tIns="45700" rIns="91425" bIns="45700" anchor="t" anchorCtr="0">
              <a:noAutofit/>
            </a:bodyPr>
            <a:lstStyle/>
            <a:p>
              <a:pPr marL="0" marR="0" lvl="0" indent="0" algn="just"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23" name="Google Shape;1223;p36"/>
            <p:cNvSpPr/>
            <p:nvPr/>
          </p:nvSpPr>
          <p:spPr>
            <a:xfrm>
              <a:off x="1492046" y="2696373"/>
              <a:ext cx="1171915" cy="898756"/>
            </a:xfrm>
            <a:custGeom>
              <a:avLst/>
              <a:gdLst/>
              <a:ahLst/>
              <a:cxnLst/>
              <a:rect l="l" t="t" r="r" b="b"/>
              <a:pathLst>
                <a:path w="554" h="425" extrusionOk="0">
                  <a:moveTo>
                    <a:pt x="554" y="0"/>
                  </a:moveTo>
                  <a:cubicBezTo>
                    <a:pt x="554" y="279"/>
                    <a:pt x="554" y="279"/>
                    <a:pt x="554" y="279"/>
                  </a:cubicBezTo>
                  <a:cubicBezTo>
                    <a:pt x="554" y="311"/>
                    <a:pt x="534" y="340"/>
                    <a:pt x="503" y="350"/>
                  </a:cubicBezTo>
                  <a:cubicBezTo>
                    <a:pt x="411" y="383"/>
                    <a:pt x="411" y="383"/>
                    <a:pt x="411" y="383"/>
                  </a:cubicBezTo>
                  <a:cubicBezTo>
                    <a:pt x="316" y="416"/>
                    <a:pt x="316" y="416"/>
                    <a:pt x="316" y="416"/>
                  </a:cubicBezTo>
                  <a:cubicBezTo>
                    <a:pt x="291" y="425"/>
                    <a:pt x="263" y="425"/>
                    <a:pt x="238" y="416"/>
                  </a:cubicBezTo>
                  <a:cubicBezTo>
                    <a:pt x="143" y="383"/>
                    <a:pt x="143" y="383"/>
                    <a:pt x="143" y="383"/>
                  </a:cubicBezTo>
                  <a:cubicBezTo>
                    <a:pt x="50" y="350"/>
                    <a:pt x="50" y="350"/>
                    <a:pt x="50" y="350"/>
                  </a:cubicBezTo>
                  <a:cubicBezTo>
                    <a:pt x="20" y="340"/>
                    <a:pt x="0" y="311"/>
                    <a:pt x="0" y="279"/>
                  </a:cubicBezTo>
                  <a:cubicBezTo>
                    <a:pt x="0" y="0"/>
                    <a:pt x="0" y="0"/>
                    <a:pt x="0" y="0"/>
                  </a:cubicBezTo>
                  <a:cubicBezTo>
                    <a:pt x="554" y="0"/>
                    <a:pt x="554" y="0"/>
                    <a:pt x="554" y="0"/>
                  </a:cubicBezTo>
                </a:path>
              </a:pathLst>
            </a:custGeom>
            <a:solidFill>
              <a:schemeClr val="accent3"/>
            </a:solidFill>
            <a:ln>
              <a:noFill/>
            </a:ln>
          </p:spPr>
          <p:txBody>
            <a:bodyPr spcFirstLastPara="1" wrap="square" lIns="91425" tIns="45700" rIns="91425" bIns="45700" anchor="t" anchorCtr="0">
              <a:noAutofit/>
            </a:bodyPr>
            <a:lstStyle/>
            <a:p>
              <a:pPr marL="0" marR="0" lvl="0" indent="0" algn="just"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24" name="Google Shape;1224;p36"/>
            <p:cNvSpPr/>
            <p:nvPr/>
          </p:nvSpPr>
          <p:spPr>
            <a:xfrm>
              <a:off x="1492046" y="2696373"/>
              <a:ext cx="1171800" cy="200700"/>
            </a:xfrm>
            <a:prstGeom prst="rect">
              <a:avLst/>
            </a:prstGeom>
            <a:solidFill>
              <a:schemeClr val="lt2"/>
            </a:solidFill>
            <a:ln>
              <a:noFill/>
            </a:ln>
          </p:spPr>
          <p:txBody>
            <a:bodyPr spcFirstLastPara="1" wrap="square" lIns="91425" tIns="45700" rIns="91425" bIns="45700" anchor="t" anchorCtr="0">
              <a:noAutofit/>
            </a:bodyPr>
            <a:lstStyle/>
            <a:p>
              <a:pPr marL="0" marR="0" lvl="0" indent="0" algn="just"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25" name="Google Shape;1225;p36"/>
            <p:cNvSpPr/>
            <p:nvPr/>
          </p:nvSpPr>
          <p:spPr>
            <a:xfrm>
              <a:off x="1492046" y="2066698"/>
              <a:ext cx="1171915" cy="784021"/>
            </a:xfrm>
            <a:custGeom>
              <a:avLst/>
              <a:gdLst/>
              <a:ahLst/>
              <a:cxnLst/>
              <a:rect l="l" t="t" r="r" b="b"/>
              <a:pathLst>
                <a:path w="554" h="370" extrusionOk="0">
                  <a:moveTo>
                    <a:pt x="554" y="175"/>
                  </a:moveTo>
                  <a:cubicBezTo>
                    <a:pt x="554" y="370"/>
                    <a:pt x="554" y="370"/>
                    <a:pt x="554" y="370"/>
                  </a:cubicBezTo>
                  <a:cubicBezTo>
                    <a:pt x="0" y="370"/>
                    <a:pt x="0" y="370"/>
                    <a:pt x="0" y="370"/>
                  </a:cubicBezTo>
                  <a:cubicBezTo>
                    <a:pt x="0" y="175"/>
                    <a:pt x="0" y="175"/>
                    <a:pt x="0" y="175"/>
                  </a:cubicBezTo>
                  <a:cubicBezTo>
                    <a:pt x="0" y="118"/>
                    <a:pt x="43" y="68"/>
                    <a:pt x="109" y="36"/>
                  </a:cubicBezTo>
                  <a:cubicBezTo>
                    <a:pt x="111" y="35"/>
                    <a:pt x="114" y="34"/>
                    <a:pt x="116" y="33"/>
                  </a:cubicBezTo>
                  <a:cubicBezTo>
                    <a:pt x="161" y="12"/>
                    <a:pt x="217" y="0"/>
                    <a:pt x="277" y="0"/>
                  </a:cubicBezTo>
                  <a:cubicBezTo>
                    <a:pt x="338" y="0"/>
                    <a:pt x="394" y="13"/>
                    <a:pt x="440" y="34"/>
                  </a:cubicBezTo>
                  <a:cubicBezTo>
                    <a:pt x="442" y="35"/>
                    <a:pt x="444" y="36"/>
                    <a:pt x="447" y="37"/>
                  </a:cubicBezTo>
                  <a:cubicBezTo>
                    <a:pt x="512" y="69"/>
                    <a:pt x="554" y="119"/>
                    <a:pt x="554" y="175"/>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just"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26" name="Google Shape;1226;p36"/>
            <p:cNvSpPr/>
            <p:nvPr/>
          </p:nvSpPr>
          <p:spPr>
            <a:xfrm>
              <a:off x="1628633" y="2225142"/>
              <a:ext cx="897376" cy="487623"/>
            </a:xfrm>
            <a:custGeom>
              <a:avLst/>
              <a:gdLst/>
              <a:ahLst/>
              <a:cxnLst/>
              <a:rect l="l" t="t" r="r" b="b"/>
              <a:pathLst>
                <a:path w="424" h="230" extrusionOk="0">
                  <a:moveTo>
                    <a:pt x="424" y="125"/>
                  </a:moveTo>
                  <a:cubicBezTo>
                    <a:pt x="424" y="168"/>
                    <a:pt x="424" y="168"/>
                    <a:pt x="424" y="168"/>
                  </a:cubicBezTo>
                  <a:cubicBezTo>
                    <a:pt x="424" y="202"/>
                    <a:pt x="396" y="230"/>
                    <a:pt x="362" y="230"/>
                  </a:cubicBezTo>
                  <a:cubicBezTo>
                    <a:pt x="62" y="230"/>
                    <a:pt x="62" y="230"/>
                    <a:pt x="62" y="230"/>
                  </a:cubicBezTo>
                  <a:cubicBezTo>
                    <a:pt x="27" y="230"/>
                    <a:pt x="0" y="202"/>
                    <a:pt x="0" y="168"/>
                  </a:cubicBezTo>
                  <a:cubicBezTo>
                    <a:pt x="0" y="125"/>
                    <a:pt x="0" y="125"/>
                    <a:pt x="0" y="125"/>
                  </a:cubicBezTo>
                  <a:cubicBezTo>
                    <a:pt x="0" y="57"/>
                    <a:pt x="97" y="0"/>
                    <a:pt x="212" y="0"/>
                  </a:cubicBezTo>
                  <a:cubicBezTo>
                    <a:pt x="327" y="0"/>
                    <a:pt x="424" y="57"/>
                    <a:pt x="424" y="125"/>
                  </a:cubicBezTo>
                  <a:close/>
                </a:path>
              </a:pathLst>
            </a:custGeom>
            <a:solidFill>
              <a:schemeClr val="dk1"/>
            </a:solidFill>
            <a:ln>
              <a:noFill/>
            </a:ln>
          </p:spPr>
          <p:txBody>
            <a:bodyPr spcFirstLastPara="1" wrap="square" lIns="91425" tIns="45700" rIns="91425" bIns="45700" anchor="t" anchorCtr="0">
              <a:noAutofit/>
            </a:bodyPr>
            <a:lstStyle/>
            <a:p>
              <a:pPr marL="0" marR="0" lvl="0" indent="0" algn="just"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27" name="Google Shape;1227;p36"/>
            <p:cNvSpPr/>
            <p:nvPr/>
          </p:nvSpPr>
          <p:spPr>
            <a:xfrm>
              <a:off x="1736536" y="2435489"/>
              <a:ext cx="136500" cy="135300"/>
            </a:xfrm>
            <a:prstGeom prst="ellipse">
              <a:avLst/>
            </a:prstGeom>
            <a:solidFill>
              <a:schemeClr val="accent4"/>
            </a:solidFill>
            <a:ln>
              <a:noFill/>
            </a:ln>
          </p:spPr>
          <p:txBody>
            <a:bodyPr spcFirstLastPara="1" wrap="square" lIns="91425" tIns="45700" rIns="91425" bIns="45700" anchor="t" anchorCtr="0">
              <a:noAutofit/>
            </a:bodyPr>
            <a:lstStyle/>
            <a:p>
              <a:pPr marL="0" marR="0" lvl="0" indent="0" algn="just"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28" name="Google Shape;1228;p36"/>
            <p:cNvSpPr/>
            <p:nvPr/>
          </p:nvSpPr>
          <p:spPr>
            <a:xfrm>
              <a:off x="2282883" y="2435489"/>
              <a:ext cx="135300" cy="135300"/>
            </a:xfrm>
            <a:prstGeom prst="ellipse">
              <a:avLst/>
            </a:prstGeom>
            <a:solidFill>
              <a:schemeClr val="accent4"/>
            </a:solidFill>
            <a:ln>
              <a:noFill/>
            </a:ln>
          </p:spPr>
          <p:txBody>
            <a:bodyPr spcFirstLastPara="1" wrap="square" lIns="91425" tIns="45700" rIns="91425" bIns="45700" anchor="t" anchorCtr="0">
              <a:noAutofit/>
            </a:bodyPr>
            <a:lstStyle/>
            <a:p>
              <a:pPr marL="0" marR="0" lvl="0" indent="0" algn="just"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29" name="Google Shape;1229;p36"/>
            <p:cNvSpPr/>
            <p:nvPr/>
          </p:nvSpPr>
          <p:spPr>
            <a:xfrm>
              <a:off x="1863562" y="2774230"/>
              <a:ext cx="427517" cy="92881"/>
            </a:xfrm>
            <a:custGeom>
              <a:avLst/>
              <a:gdLst/>
              <a:ahLst/>
              <a:cxnLst/>
              <a:rect l="l" t="t" r="r" b="b"/>
              <a:pathLst>
                <a:path w="202" h="44" extrusionOk="0">
                  <a:moveTo>
                    <a:pt x="191" y="0"/>
                  </a:moveTo>
                  <a:cubicBezTo>
                    <a:pt x="11" y="0"/>
                    <a:pt x="11" y="0"/>
                    <a:pt x="11" y="0"/>
                  </a:cubicBezTo>
                  <a:cubicBezTo>
                    <a:pt x="5" y="0"/>
                    <a:pt x="0" y="5"/>
                    <a:pt x="0" y="11"/>
                  </a:cubicBezTo>
                  <a:cubicBezTo>
                    <a:pt x="0" y="44"/>
                    <a:pt x="0" y="44"/>
                    <a:pt x="0" y="44"/>
                  </a:cubicBezTo>
                  <a:cubicBezTo>
                    <a:pt x="202" y="44"/>
                    <a:pt x="202" y="44"/>
                    <a:pt x="202" y="44"/>
                  </a:cubicBezTo>
                  <a:cubicBezTo>
                    <a:pt x="202" y="11"/>
                    <a:pt x="202" y="11"/>
                    <a:pt x="202" y="11"/>
                  </a:cubicBezTo>
                  <a:cubicBezTo>
                    <a:pt x="202" y="5"/>
                    <a:pt x="197" y="0"/>
                    <a:pt x="191" y="0"/>
                  </a:cubicBezTo>
                  <a:close/>
                </a:path>
              </a:pathLst>
            </a:custGeom>
            <a:solidFill>
              <a:schemeClr val="lt2"/>
            </a:solidFill>
            <a:ln>
              <a:noFill/>
            </a:ln>
          </p:spPr>
          <p:txBody>
            <a:bodyPr spcFirstLastPara="1" wrap="square" lIns="91425" tIns="45700" rIns="91425" bIns="45700" anchor="t" anchorCtr="0">
              <a:noAutofit/>
            </a:bodyPr>
            <a:lstStyle/>
            <a:p>
              <a:pPr marL="0" marR="0" lvl="0" indent="0" algn="just"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30" name="Google Shape;1230;p36"/>
            <p:cNvSpPr/>
            <p:nvPr/>
          </p:nvSpPr>
          <p:spPr>
            <a:xfrm>
              <a:off x="1492046" y="3100677"/>
              <a:ext cx="301857" cy="405670"/>
            </a:xfrm>
            <a:custGeom>
              <a:avLst/>
              <a:gdLst/>
              <a:ahLst/>
              <a:cxnLst/>
              <a:rect l="l" t="t" r="r" b="b"/>
              <a:pathLst>
                <a:path w="143" h="192" extrusionOk="0">
                  <a:moveTo>
                    <a:pt x="143" y="192"/>
                  </a:moveTo>
                  <a:cubicBezTo>
                    <a:pt x="50" y="159"/>
                    <a:pt x="50" y="159"/>
                    <a:pt x="50" y="159"/>
                  </a:cubicBezTo>
                  <a:cubicBezTo>
                    <a:pt x="20" y="149"/>
                    <a:pt x="0" y="120"/>
                    <a:pt x="0" y="88"/>
                  </a:cubicBezTo>
                  <a:cubicBezTo>
                    <a:pt x="0" y="0"/>
                    <a:pt x="0" y="0"/>
                    <a:pt x="0" y="0"/>
                  </a:cubicBezTo>
                  <a:cubicBezTo>
                    <a:pt x="30" y="0"/>
                    <a:pt x="30" y="0"/>
                    <a:pt x="30" y="0"/>
                  </a:cubicBezTo>
                  <a:cubicBezTo>
                    <a:pt x="52" y="0"/>
                    <a:pt x="71" y="13"/>
                    <a:pt x="80" y="34"/>
                  </a:cubicBezTo>
                  <a:lnTo>
                    <a:pt x="143" y="192"/>
                  </a:lnTo>
                  <a:close/>
                </a:path>
              </a:pathLst>
            </a:custGeom>
            <a:solidFill>
              <a:schemeClr val="accent1"/>
            </a:solidFill>
            <a:ln>
              <a:noFill/>
            </a:ln>
          </p:spPr>
          <p:txBody>
            <a:bodyPr spcFirstLastPara="1" wrap="square" lIns="91425" tIns="45700" rIns="91425" bIns="45700" anchor="t" anchorCtr="0">
              <a:noAutofit/>
            </a:bodyPr>
            <a:lstStyle/>
            <a:p>
              <a:pPr marL="0" marR="0" lvl="0" indent="0" algn="just"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31" name="Google Shape;1231;p36"/>
            <p:cNvSpPr/>
            <p:nvPr/>
          </p:nvSpPr>
          <p:spPr>
            <a:xfrm>
              <a:off x="2362103" y="3100677"/>
              <a:ext cx="301857" cy="405670"/>
            </a:xfrm>
            <a:custGeom>
              <a:avLst/>
              <a:gdLst/>
              <a:ahLst/>
              <a:cxnLst/>
              <a:rect l="l" t="t" r="r" b="b"/>
              <a:pathLst>
                <a:path w="143" h="192" extrusionOk="0">
                  <a:moveTo>
                    <a:pt x="143" y="0"/>
                  </a:moveTo>
                  <a:cubicBezTo>
                    <a:pt x="143" y="88"/>
                    <a:pt x="143" y="88"/>
                    <a:pt x="143" y="88"/>
                  </a:cubicBezTo>
                  <a:cubicBezTo>
                    <a:pt x="143" y="120"/>
                    <a:pt x="123" y="149"/>
                    <a:pt x="92" y="159"/>
                  </a:cubicBezTo>
                  <a:cubicBezTo>
                    <a:pt x="0" y="192"/>
                    <a:pt x="0" y="192"/>
                    <a:pt x="0" y="192"/>
                  </a:cubicBezTo>
                  <a:cubicBezTo>
                    <a:pt x="63" y="34"/>
                    <a:pt x="63" y="34"/>
                    <a:pt x="63" y="34"/>
                  </a:cubicBezTo>
                  <a:cubicBezTo>
                    <a:pt x="71" y="13"/>
                    <a:pt x="91" y="0"/>
                    <a:pt x="113" y="0"/>
                  </a:cubicBezTo>
                  <a:lnTo>
                    <a:pt x="143" y="0"/>
                  </a:lnTo>
                  <a:close/>
                </a:path>
              </a:pathLst>
            </a:custGeom>
            <a:solidFill>
              <a:schemeClr val="accent1"/>
            </a:solidFill>
            <a:ln>
              <a:noFill/>
            </a:ln>
          </p:spPr>
          <p:txBody>
            <a:bodyPr spcFirstLastPara="1" wrap="square" lIns="91425" tIns="45700" rIns="91425" bIns="45700" anchor="t" anchorCtr="0">
              <a:noAutofit/>
            </a:bodyPr>
            <a:lstStyle/>
            <a:p>
              <a:pPr marL="0" marR="0" lvl="0" indent="0" algn="just"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32" name="Google Shape;1232;p36"/>
            <p:cNvSpPr/>
            <p:nvPr/>
          </p:nvSpPr>
          <p:spPr>
            <a:xfrm>
              <a:off x="930673" y="3289170"/>
              <a:ext cx="613275" cy="962954"/>
            </a:xfrm>
            <a:custGeom>
              <a:avLst/>
              <a:gdLst/>
              <a:ahLst/>
              <a:cxnLst/>
              <a:rect l="l" t="t" r="r" b="b"/>
              <a:pathLst>
                <a:path w="290" h="455" extrusionOk="0">
                  <a:moveTo>
                    <a:pt x="169" y="0"/>
                  </a:moveTo>
                  <a:cubicBezTo>
                    <a:pt x="290" y="165"/>
                    <a:pt x="290" y="165"/>
                    <a:pt x="290" y="165"/>
                  </a:cubicBezTo>
                  <a:cubicBezTo>
                    <a:pt x="290" y="165"/>
                    <a:pt x="166" y="211"/>
                    <a:pt x="173" y="393"/>
                  </a:cubicBezTo>
                  <a:cubicBezTo>
                    <a:pt x="174" y="427"/>
                    <a:pt x="147" y="455"/>
                    <a:pt x="113" y="455"/>
                  </a:cubicBezTo>
                  <a:cubicBezTo>
                    <a:pt x="88" y="455"/>
                    <a:pt x="66" y="441"/>
                    <a:pt x="57" y="418"/>
                  </a:cubicBezTo>
                  <a:cubicBezTo>
                    <a:pt x="29" y="351"/>
                    <a:pt x="0" y="198"/>
                    <a:pt x="169" y="0"/>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just"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33" name="Google Shape;1233;p36"/>
            <p:cNvSpPr/>
            <p:nvPr/>
          </p:nvSpPr>
          <p:spPr>
            <a:xfrm>
              <a:off x="1149212" y="3289170"/>
              <a:ext cx="394736" cy="945197"/>
            </a:xfrm>
            <a:custGeom>
              <a:avLst/>
              <a:gdLst/>
              <a:ahLst/>
              <a:cxnLst/>
              <a:rect l="l" t="t" r="r" b="b"/>
              <a:pathLst>
                <a:path w="187" h="447" extrusionOk="0">
                  <a:moveTo>
                    <a:pt x="55" y="223"/>
                  </a:moveTo>
                  <a:cubicBezTo>
                    <a:pt x="35" y="274"/>
                    <a:pt x="0" y="387"/>
                    <a:pt x="41" y="447"/>
                  </a:cubicBezTo>
                  <a:cubicBezTo>
                    <a:pt x="59" y="436"/>
                    <a:pt x="71" y="415"/>
                    <a:pt x="70" y="393"/>
                  </a:cubicBezTo>
                  <a:cubicBezTo>
                    <a:pt x="63" y="211"/>
                    <a:pt x="187" y="165"/>
                    <a:pt x="187" y="165"/>
                  </a:cubicBezTo>
                  <a:cubicBezTo>
                    <a:pt x="66" y="0"/>
                    <a:pt x="66" y="0"/>
                    <a:pt x="66" y="0"/>
                  </a:cubicBezTo>
                  <a:cubicBezTo>
                    <a:pt x="66" y="0"/>
                    <a:pt x="10" y="123"/>
                    <a:pt x="49" y="180"/>
                  </a:cubicBezTo>
                  <a:cubicBezTo>
                    <a:pt x="58" y="193"/>
                    <a:pt x="60" y="209"/>
                    <a:pt x="55" y="223"/>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just"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34" name="Google Shape;1234;p36"/>
            <p:cNvSpPr/>
            <p:nvPr/>
          </p:nvSpPr>
          <p:spPr>
            <a:xfrm>
              <a:off x="1328141" y="3274145"/>
              <a:ext cx="307321" cy="277276"/>
            </a:xfrm>
            <a:custGeom>
              <a:avLst/>
              <a:gdLst/>
              <a:ahLst/>
              <a:cxnLst/>
              <a:rect l="l" t="t" r="r" b="b"/>
              <a:pathLst>
                <a:path w="225" h="203" extrusionOk="0">
                  <a:moveTo>
                    <a:pt x="58" y="203"/>
                  </a:moveTo>
                  <a:lnTo>
                    <a:pt x="0" y="127"/>
                  </a:lnTo>
                  <a:lnTo>
                    <a:pt x="168" y="0"/>
                  </a:lnTo>
                  <a:lnTo>
                    <a:pt x="225" y="76"/>
                  </a:lnTo>
                  <a:lnTo>
                    <a:pt x="58" y="203"/>
                  </a:lnTo>
                  <a:close/>
                </a:path>
              </a:pathLst>
            </a:custGeom>
            <a:solidFill>
              <a:schemeClr val="accent1"/>
            </a:solidFill>
            <a:ln>
              <a:noFill/>
            </a:ln>
          </p:spPr>
          <p:txBody>
            <a:bodyPr spcFirstLastPara="1" wrap="square" lIns="91425" tIns="45700" rIns="91425" bIns="45700" anchor="t" anchorCtr="0">
              <a:noAutofit/>
            </a:bodyPr>
            <a:lstStyle/>
            <a:p>
              <a:pPr marL="0" marR="0" lvl="0" indent="0" algn="just"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35" name="Google Shape;1235;p36"/>
            <p:cNvSpPr/>
            <p:nvPr/>
          </p:nvSpPr>
          <p:spPr>
            <a:xfrm>
              <a:off x="1201115" y="3289170"/>
              <a:ext cx="342833" cy="416597"/>
            </a:xfrm>
            <a:custGeom>
              <a:avLst/>
              <a:gdLst/>
              <a:ahLst/>
              <a:cxnLst/>
              <a:rect l="l" t="t" r="r" b="b"/>
              <a:pathLst>
                <a:path w="162" h="197" extrusionOk="0">
                  <a:moveTo>
                    <a:pt x="41" y="0"/>
                  </a:moveTo>
                  <a:cubicBezTo>
                    <a:pt x="0" y="197"/>
                    <a:pt x="162" y="165"/>
                    <a:pt x="162" y="165"/>
                  </a:cubicBezTo>
                  <a:cubicBezTo>
                    <a:pt x="162" y="165"/>
                    <a:pt x="152" y="65"/>
                    <a:pt x="41" y="0"/>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just"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36" name="Google Shape;1236;p36"/>
            <p:cNvSpPr/>
            <p:nvPr/>
          </p:nvSpPr>
          <p:spPr>
            <a:xfrm>
              <a:off x="2616155" y="3289170"/>
              <a:ext cx="610544" cy="962954"/>
            </a:xfrm>
            <a:custGeom>
              <a:avLst/>
              <a:gdLst/>
              <a:ahLst/>
              <a:cxnLst/>
              <a:rect l="l" t="t" r="r" b="b"/>
              <a:pathLst>
                <a:path w="289" h="455" extrusionOk="0">
                  <a:moveTo>
                    <a:pt x="121" y="0"/>
                  </a:moveTo>
                  <a:cubicBezTo>
                    <a:pt x="0" y="165"/>
                    <a:pt x="0" y="165"/>
                    <a:pt x="0" y="165"/>
                  </a:cubicBezTo>
                  <a:cubicBezTo>
                    <a:pt x="0" y="165"/>
                    <a:pt x="123" y="211"/>
                    <a:pt x="116" y="393"/>
                  </a:cubicBezTo>
                  <a:cubicBezTo>
                    <a:pt x="115" y="427"/>
                    <a:pt x="142" y="455"/>
                    <a:pt x="177" y="455"/>
                  </a:cubicBezTo>
                  <a:cubicBezTo>
                    <a:pt x="201" y="455"/>
                    <a:pt x="223" y="441"/>
                    <a:pt x="233" y="418"/>
                  </a:cubicBezTo>
                  <a:cubicBezTo>
                    <a:pt x="260" y="351"/>
                    <a:pt x="289" y="198"/>
                    <a:pt x="121" y="0"/>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just"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37" name="Google Shape;1237;p36"/>
            <p:cNvSpPr/>
            <p:nvPr/>
          </p:nvSpPr>
          <p:spPr>
            <a:xfrm>
              <a:off x="2616155" y="3289170"/>
              <a:ext cx="394736" cy="945197"/>
            </a:xfrm>
            <a:custGeom>
              <a:avLst/>
              <a:gdLst/>
              <a:ahLst/>
              <a:cxnLst/>
              <a:rect l="l" t="t" r="r" b="b"/>
              <a:pathLst>
                <a:path w="187" h="447" extrusionOk="0">
                  <a:moveTo>
                    <a:pt x="132" y="223"/>
                  </a:moveTo>
                  <a:cubicBezTo>
                    <a:pt x="152" y="274"/>
                    <a:pt x="187" y="387"/>
                    <a:pt x="145" y="447"/>
                  </a:cubicBezTo>
                  <a:cubicBezTo>
                    <a:pt x="127" y="436"/>
                    <a:pt x="116" y="415"/>
                    <a:pt x="116" y="393"/>
                  </a:cubicBezTo>
                  <a:cubicBezTo>
                    <a:pt x="123" y="211"/>
                    <a:pt x="0" y="165"/>
                    <a:pt x="0" y="165"/>
                  </a:cubicBezTo>
                  <a:cubicBezTo>
                    <a:pt x="121" y="0"/>
                    <a:pt x="121" y="0"/>
                    <a:pt x="121" y="0"/>
                  </a:cubicBezTo>
                  <a:cubicBezTo>
                    <a:pt x="121" y="0"/>
                    <a:pt x="177" y="123"/>
                    <a:pt x="137" y="180"/>
                  </a:cubicBezTo>
                  <a:cubicBezTo>
                    <a:pt x="129" y="193"/>
                    <a:pt x="126" y="209"/>
                    <a:pt x="132" y="223"/>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just"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38" name="Google Shape;1238;p36"/>
            <p:cNvSpPr/>
            <p:nvPr/>
          </p:nvSpPr>
          <p:spPr>
            <a:xfrm>
              <a:off x="2521910" y="3274145"/>
              <a:ext cx="310052" cy="277276"/>
            </a:xfrm>
            <a:custGeom>
              <a:avLst/>
              <a:gdLst/>
              <a:ahLst/>
              <a:cxnLst/>
              <a:rect l="l" t="t" r="r" b="b"/>
              <a:pathLst>
                <a:path w="227" h="203" extrusionOk="0">
                  <a:moveTo>
                    <a:pt x="169" y="203"/>
                  </a:moveTo>
                  <a:lnTo>
                    <a:pt x="227" y="127"/>
                  </a:lnTo>
                  <a:lnTo>
                    <a:pt x="59" y="0"/>
                  </a:lnTo>
                  <a:lnTo>
                    <a:pt x="0" y="76"/>
                  </a:lnTo>
                  <a:lnTo>
                    <a:pt x="169" y="203"/>
                  </a:lnTo>
                  <a:close/>
                </a:path>
              </a:pathLst>
            </a:custGeom>
            <a:solidFill>
              <a:schemeClr val="accent1"/>
            </a:solidFill>
            <a:ln>
              <a:noFill/>
            </a:ln>
          </p:spPr>
          <p:txBody>
            <a:bodyPr spcFirstLastPara="1" wrap="square" lIns="91425" tIns="45700" rIns="91425" bIns="45700" anchor="t" anchorCtr="0">
              <a:noAutofit/>
            </a:bodyPr>
            <a:lstStyle/>
            <a:p>
              <a:pPr marL="0" marR="0" lvl="0" indent="0" algn="just"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39" name="Google Shape;1239;p36"/>
            <p:cNvSpPr/>
            <p:nvPr/>
          </p:nvSpPr>
          <p:spPr>
            <a:xfrm>
              <a:off x="2616155" y="3289170"/>
              <a:ext cx="342833" cy="416597"/>
            </a:xfrm>
            <a:custGeom>
              <a:avLst/>
              <a:gdLst/>
              <a:ahLst/>
              <a:cxnLst/>
              <a:rect l="l" t="t" r="r" b="b"/>
              <a:pathLst>
                <a:path w="162" h="197" extrusionOk="0">
                  <a:moveTo>
                    <a:pt x="121" y="0"/>
                  </a:moveTo>
                  <a:cubicBezTo>
                    <a:pt x="162" y="197"/>
                    <a:pt x="0" y="165"/>
                    <a:pt x="0" y="165"/>
                  </a:cubicBezTo>
                  <a:cubicBezTo>
                    <a:pt x="0" y="165"/>
                    <a:pt x="10" y="65"/>
                    <a:pt x="121" y="0"/>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just"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40" name="Google Shape;1240;p36"/>
            <p:cNvSpPr/>
            <p:nvPr/>
          </p:nvSpPr>
          <p:spPr>
            <a:xfrm>
              <a:off x="1912733" y="2962722"/>
              <a:ext cx="319613" cy="505379"/>
            </a:xfrm>
            <a:custGeom>
              <a:avLst/>
              <a:gdLst/>
              <a:ahLst/>
              <a:cxnLst/>
              <a:rect l="l" t="t" r="r" b="b"/>
              <a:pathLst>
                <a:path w="151" h="239" extrusionOk="0">
                  <a:moveTo>
                    <a:pt x="75" y="0"/>
                  </a:moveTo>
                  <a:cubicBezTo>
                    <a:pt x="34" y="0"/>
                    <a:pt x="0" y="34"/>
                    <a:pt x="0" y="76"/>
                  </a:cubicBezTo>
                  <a:cubicBezTo>
                    <a:pt x="0" y="163"/>
                    <a:pt x="0" y="163"/>
                    <a:pt x="0" y="163"/>
                  </a:cubicBezTo>
                  <a:cubicBezTo>
                    <a:pt x="0" y="205"/>
                    <a:pt x="34" y="239"/>
                    <a:pt x="75" y="239"/>
                  </a:cubicBezTo>
                  <a:cubicBezTo>
                    <a:pt x="117" y="239"/>
                    <a:pt x="151" y="205"/>
                    <a:pt x="151" y="163"/>
                  </a:cubicBezTo>
                  <a:cubicBezTo>
                    <a:pt x="151" y="76"/>
                    <a:pt x="151" y="76"/>
                    <a:pt x="151" y="76"/>
                  </a:cubicBezTo>
                  <a:cubicBezTo>
                    <a:pt x="151" y="34"/>
                    <a:pt x="117" y="0"/>
                    <a:pt x="75" y="0"/>
                  </a:cubicBezTo>
                </a:path>
              </a:pathLst>
            </a:custGeom>
            <a:solidFill>
              <a:schemeClr val="lt1"/>
            </a:solidFill>
            <a:ln>
              <a:noFill/>
            </a:ln>
          </p:spPr>
          <p:txBody>
            <a:bodyPr spcFirstLastPara="1" wrap="square" lIns="91425" tIns="45700" rIns="91425" bIns="45700" anchor="t" anchorCtr="0">
              <a:noAutofit/>
            </a:bodyPr>
            <a:lstStyle/>
            <a:p>
              <a:pPr marL="0" marR="0" lvl="0" indent="0" algn="just"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41" name="Google Shape;1241;p36"/>
            <p:cNvSpPr/>
            <p:nvPr/>
          </p:nvSpPr>
          <p:spPr>
            <a:xfrm>
              <a:off x="1938684" y="2987308"/>
              <a:ext cx="267710" cy="453476"/>
            </a:xfrm>
            <a:custGeom>
              <a:avLst/>
              <a:gdLst/>
              <a:ahLst/>
              <a:cxnLst/>
              <a:rect l="l" t="t" r="r" b="b"/>
              <a:pathLst>
                <a:path w="127" h="214" extrusionOk="0">
                  <a:moveTo>
                    <a:pt x="63" y="214"/>
                  </a:moveTo>
                  <a:cubicBezTo>
                    <a:pt x="29" y="214"/>
                    <a:pt x="0" y="186"/>
                    <a:pt x="0" y="151"/>
                  </a:cubicBezTo>
                  <a:cubicBezTo>
                    <a:pt x="0" y="64"/>
                    <a:pt x="0" y="64"/>
                    <a:pt x="0" y="64"/>
                  </a:cubicBezTo>
                  <a:cubicBezTo>
                    <a:pt x="0" y="29"/>
                    <a:pt x="29" y="0"/>
                    <a:pt x="63" y="0"/>
                  </a:cubicBezTo>
                  <a:cubicBezTo>
                    <a:pt x="98" y="0"/>
                    <a:pt x="127" y="29"/>
                    <a:pt x="127" y="64"/>
                  </a:cubicBezTo>
                  <a:cubicBezTo>
                    <a:pt x="127" y="151"/>
                    <a:pt x="127" y="151"/>
                    <a:pt x="127" y="151"/>
                  </a:cubicBezTo>
                  <a:cubicBezTo>
                    <a:pt x="127" y="186"/>
                    <a:pt x="98" y="214"/>
                    <a:pt x="63" y="214"/>
                  </a:cubicBezTo>
                </a:path>
              </a:pathLst>
            </a:custGeom>
            <a:solidFill>
              <a:schemeClr val="dk1"/>
            </a:solidFill>
            <a:ln>
              <a:noFill/>
            </a:ln>
          </p:spPr>
          <p:txBody>
            <a:bodyPr spcFirstLastPara="1" wrap="square" lIns="91425" tIns="45700" rIns="91425" bIns="45700" anchor="t" anchorCtr="0">
              <a:noAutofit/>
            </a:bodyPr>
            <a:lstStyle/>
            <a:p>
              <a:pPr marL="0" marR="0" lvl="0" indent="0" algn="just"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42" name="Google Shape;1242;p36"/>
            <p:cNvSpPr/>
            <p:nvPr/>
          </p:nvSpPr>
          <p:spPr>
            <a:xfrm>
              <a:off x="1736536" y="2066698"/>
              <a:ext cx="687032" cy="256787"/>
            </a:xfrm>
            <a:custGeom>
              <a:avLst/>
              <a:gdLst/>
              <a:ahLst/>
              <a:cxnLst/>
              <a:rect l="l" t="t" r="r" b="b"/>
              <a:pathLst>
                <a:path w="324" h="121" extrusionOk="0">
                  <a:moveTo>
                    <a:pt x="324" y="34"/>
                  </a:moveTo>
                  <a:cubicBezTo>
                    <a:pt x="324" y="121"/>
                    <a:pt x="324" y="121"/>
                    <a:pt x="324" y="121"/>
                  </a:cubicBezTo>
                  <a:cubicBezTo>
                    <a:pt x="284" y="93"/>
                    <a:pt x="226" y="75"/>
                    <a:pt x="161" y="75"/>
                  </a:cubicBezTo>
                  <a:cubicBezTo>
                    <a:pt x="97" y="75"/>
                    <a:pt x="39" y="93"/>
                    <a:pt x="0" y="120"/>
                  </a:cubicBezTo>
                  <a:cubicBezTo>
                    <a:pt x="0" y="33"/>
                    <a:pt x="0" y="33"/>
                    <a:pt x="0" y="33"/>
                  </a:cubicBezTo>
                  <a:cubicBezTo>
                    <a:pt x="45" y="12"/>
                    <a:pt x="101" y="0"/>
                    <a:pt x="161" y="0"/>
                  </a:cubicBezTo>
                  <a:cubicBezTo>
                    <a:pt x="222" y="0"/>
                    <a:pt x="278" y="13"/>
                    <a:pt x="324" y="34"/>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just"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grpSp>
    </p:spTree>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46"/>
        <p:cNvGrpSpPr/>
        <p:nvPr/>
      </p:nvGrpSpPr>
      <p:grpSpPr>
        <a:xfrm>
          <a:off x="0" y="0"/>
          <a:ext cx="0" cy="0"/>
          <a:chOff x="0" y="0"/>
          <a:chExt cx="0" cy="0"/>
        </a:xfrm>
      </p:grpSpPr>
      <p:sp>
        <p:nvSpPr>
          <p:cNvPr id="1247" name="Google Shape;1247;p37"/>
          <p:cNvSpPr txBox="1">
            <a:spLocks noGrp="1"/>
          </p:cNvSpPr>
          <p:nvPr>
            <p:ph type="title"/>
          </p:nvPr>
        </p:nvSpPr>
        <p:spPr>
          <a:xfrm>
            <a:off x="2038800" y="1078800"/>
            <a:ext cx="4894500" cy="1319700"/>
          </a:xfrm>
          <a:prstGeom prst="rect">
            <a:avLst/>
          </a:prstGeom>
        </p:spPr>
        <p:txBody>
          <a:bodyPr spcFirstLastPara="1" wrap="square" lIns="91425" tIns="91425" rIns="91425" bIns="91425" anchor="ctr" anchorCtr="0">
            <a:noAutofit/>
          </a:bodyPr>
          <a:lstStyle/>
          <a:p>
            <a:pPr marL="0" lvl="0" indent="0" rtl="1">
              <a:lnSpc>
                <a:spcPts val="6000"/>
              </a:lnSpc>
              <a:spcBef>
                <a:spcPts val="0"/>
              </a:spcBef>
              <a:spcAft>
                <a:spcPts val="0"/>
              </a:spcAft>
              <a:buNone/>
            </a:pPr>
            <a:r>
              <a:rPr lang="ar-SA" b="1" dirty="0">
                <a:latin typeface="Dubai" panose="020B0503030403030204" pitchFamily="34" charset="-78"/>
                <a:cs typeface="Dubai" panose="020B0503030403030204" pitchFamily="34" charset="-78"/>
              </a:rPr>
              <a:t>مراجعة المشاريع السابقة</a:t>
            </a:r>
            <a:endParaRPr b="1" dirty="0">
              <a:latin typeface="Dubai" panose="020B0503030403030204" pitchFamily="34" charset="-78"/>
              <a:cs typeface="Dubai" panose="020B0503030403030204" pitchFamily="34" charset="-78"/>
            </a:endParaRPr>
          </a:p>
        </p:txBody>
      </p:sp>
      <p:sp>
        <p:nvSpPr>
          <p:cNvPr id="1248" name="Google Shape;1248;p37"/>
          <p:cNvSpPr txBox="1">
            <a:spLocks noGrp="1"/>
          </p:cNvSpPr>
          <p:nvPr>
            <p:ph type="subTitle" idx="1"/>
          </p:nvPr>
        </p:nvSpPr>
        <p:spPr>
          <a:xfrm>
            <a:off x="2038800" y="2358223"/>
            <a:ext cx="4894500" cy="403500"/>
          </a:xfrm>
          <a:prstGeom prst="rect">
            <a:avLst/>
          </a:prstGeom>
        </p:spPr>
        <p:txBody>
          <a:bodyPr spcFirstLastPara="1" wrap="square" lIns="91425" tIns="91425" rIns="91425" bIns="91425" anchor="t" anchorCtr="0">
            <a:noAutofit/>
          </a:bodyPr>
          <a:lstStyle/>
          <a:p>
            <a:pPr marL="0" lvl="0" indent="0" rtl="1">
              <a:spcBef>
                <a:spcPts val="0"/>
              </a:spcBef>
              <a:spcAft>
                <a:spcPts val="0"/>
              </a:spcAft>
              <a:buNone/>
            </a:pPr>
            <a:r>
              <a:rPr lang="en-US" dirty="0">
                <a:latin typeface="Dubai" panose="020B0503030403030204" pitchFamily="34" charset="-78"/>
                <a:cs typeface="Dubai" panose="020B0503030403030204" pitchFamily="34" charset="-78"/>
              </a:rPr>
              <a:t>Review of Previous Projects</a:t>
            </a:r>
            <a:endParaRPr dirty="0">
              <a:latin typeface="Dubai" panose="020B0503030403030204" pitchFamily="34" charset="-78"/>
              <a:cs typeface="Dubai" panose="020B0503030403030204" pitchFamily="34" charset="-78"/>
            </a:endParaRPr>
          </a:p>
        </p:txBody>
      </p:sp>
      <p:sp>
        <p:nvSpPr>
          <p:cNvPr id="1249" name="Google Shape;1249;p37"/>
          <p:cNvSpPr txBox="1">
            <a:spLocks noGrp="1"/>
          </p:cNvSpPr>
          <p:nvPr>
            <p:ph type="title" idx="2"/>
          </p:nvPr>
        </p:nvSpPr>
        <p:spPr>
          <a:xfrm>
            <a:off x="729688" y="1078800"/>
            <a:ext cx="1194000" cy="1106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01</a:t>
            </a:r>
            <a:endParaRPr/>
          </a:p>
        </p:txBody>
      </p:sp>
      <p:sp>
        <p:nvSpPr>
          <p:cNvPr id="1250" name="Google Shape;1250;p37"/>
          <p:cNvSpPr/>
          <p:nvPr/>
        </p:nvSpPr>
        <p:spPr>
          <a:xfrm>
            <a:off x="536200" y="885300"/>
            <a:ext cx="193500" cy="193500"/>
          </a:xfrm>
          <a:prstGeom prst="rect">
            <a:avLst/>
          </a:prstGeom>
          <a:solidFill>
            <a:schemeClr val="lt2"/>
          </a:solidFill>
          <a:ln>
            <a:noFill/>
          </a:ln>
        </p:spPr>
        <p:txBody>
          <a:bodyPr spcFirstLastPara="1" wrap="square" lIns="91425" tIns="91425" rIns="91425" bIns="91425" anchor="ctr" anchorCtr="0">
            <a:noAutofit/>
          </a:bodyPr>
          <a:lstStyle/>
          <a:p>
            <a:pPr marL="0" lvl="0" indent="0" rtl="1">
              <a:spcBef>
                <a:spcPts val="0"/>
              </a:spcBef>
              <a:spcAft>
                <a:spcPts val="0"/>
              </a:spcAft>
              <a:buNone/>
            </a:pPr>
            <a:endParaRPr>
              <a:latin typeface="Dubai" panose="020B0503030403030204" pitchFamily="34" charset="-78"/>
              <a:ea typeface="Lato"/>
              <a:cs typeface="Dubai" panose="020B0503030403030204" pitchFamily="34" charset="-78"/>
              <a:sym typeface="Lato"/>
            </a:endParaRPr>
          </a:p>
        </p:txBody>
      </p:sp>
      <p:grpSp>
        <p:nvGrpSpPr>
          <p:cNvPr id="1251" name="Google Shape;1251;p37"/>
          <p:cNvGrpSpPr/>
          <p:nvPr/>
        </p:nvGrpSpPr>
        <p:grpSpPr>
          <a:xfrm>
            <a:off x="6258599" y="1402501"/>
            <a:ext cx="1618899" cy="3206083"/>
            <a:chOff x="6027038" y="539500"/>
            <a:chExt cx="1885950" cy="3735388"/>
          </a:xfrm>
        </p:grpSpPr>
        <p:sp>
          <p:nvSpPr>
            <p:cNvPr id="1252" name="Google Shape;1252;p37"/>
            <p:cNvSpPr/>
            <p:nvPr/>
          </p:nvSpPr>
          <p:spPr>
            <a:xfrm>
              <a:off x="6433438" y="2619125"/>
              <a:ext cx="254000" cy="669925"/>
            </a:xfrm>
            <a:custGeom>
              <a:avLst/>
              <a:gdLst/>
              <a:ahLst/>
              <a:cxnLst/>
              <a:rect l="l" t="t" r="r" b="b"/>
              <a:pathLst>
                <a:path w="160" h="422" extrusionOk="0">
                  <a:moveTo>
                    <a:pt x="160" y="20"/>
                  </a:moveTo>
                  <a:lnTo>
                    <a:pt x="0" y="0"/>
                  </a:lnTo>
                  <a:lnTo>
                    <a:pt x="0" y="422"/>
                  </a:lnTo>
                  <a:lnTo>
                    <a:pt x="160" y="422"/>
                  </a:lnTo>
                  <a:lnTo>
                    <a:pt x="160" y="20"/>
                  </a:lnTo>
                  <a:close/>
                </a:path>
              </a:pathLst>
            </a:custGeom>
            <a:solidFill>
              <a:schemeClr val="dk1"/>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53" name="Google Shape;1253;p37"/>
            <p:cNvSpPr/>
            <p:nvPr/>
          </p:nvSpPr>
          <p:spPr>
            <a:xfrm>
              <a:off x="6433438" y="2619125"/>
              <a:ext cx="254000" cy="669925"/>
            </a:xfrm>
            <a:custGeom>
              <a:avLst/>
              <a:gdLst/>
              <a:ahLst/>
              <a:cxnLst/>
              <a:rect l="l" t="t" r="r" b="b"/>
              <a:pathLst>
                <a:path w="160" h="422" extrusionOk="0">
                  <a:moveTo>
                    <a:pt x="160" y="20"/>
                  </a:moveTo>
                  <a:lnTo>
                    <a:pt x="0" y="0"/>
                  </a:lnTo>
                  <a:lnTo>
                    <a:pt x="0" y="422"/>
                  </a:lnTo>
                  <a:lnTo>
                    <a:pt x="160" y="422"/>
                  </a:lnTo>
                  <a:lnTo>
                    <a:pt x="160" y="20"/>
                  </a:lnTo>
                </a:path>
              </a:pathLst>
            </a:custGeom>
            <a:no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54" name="Google Shape;1254;p37"/>
            <p:cNvSpPr/>
            <p:nvPr/>
          </p:nvSpPr>
          <p:spPr>
            <a:xfrm>
              <a:off x="6312788" y="3217613"/>
              <a:ext cx="352425" cy="854075"/>
            </a:xfrm>
            <a:custGeom>
              <a:avLst/>
              <a:gdLst/>
              <a:ahLst/>
              <a:cxnLst/>
              <a:rect l="l" t="t" r="r" b="b"/>
              <a:pathLst>
                <a:path w="261" h="635" extrusionOk="0">
                  <a:moveTo>
                    <a:pt x="89" y="0"/>
                  </a:moveTo>
                  <a:cubicBezTo>
                    <a:pt x="88" y="0"/>
                    <a:pt x="88" y="0"/>
                    <a:pt x="88" y="0"/>
                  </a:cubicBezTo>
                  <a:cubicBezTo>
                    <a:pt x="65" y="0"/>
                    <a:pt x="46" y="18"/>
                    <a:pt x="43" y="41"/>
                  </a:cubicBezTo>
                  <a:cubicBezTo>
                    <a:pt x="0" y="635"/>
                    <a:pt x="0" y="635"/>
                    <a:pt x="0" y="635"/>
                  </a:cubicBezTo>
                  <a:cubicBezTo>
                    <a:pt x="0" y="635"/>
                    <a:pt x="0" y="635"/>
                    <a:pt x="0" y="635"/>
                  </a:cubicBezTo>
                  <a:cubicBezTo>
                    <a:pt x="2" y="609"/>
                    <a:pt x="2" y="609"/>
                    <a:pt x="2" y="609"/>
                  </a:cubicBezTo>
                  <a:cubicBezTo>
                    <a:pt x="261" y="609"/>
                    <a:pt x="261" y="609"/>
                    <a:pt x="261" y="609"/>
                  </a:cubicBezTo>
                  <a:cubicBezTo>
                    <a:pt x="261" y="53"/>
                    <a:pt x="261" y="53"/>
                    <a:pt x="261" y="53"/>
                  </a:cubicBezTo>
                  <a:cubicBezTo>
                    <a:pt x="89" y="53"/>
                    <a:pt x="89" y="53"/>
                    <a:pt x="89" y="53"/>
                  </a:cubicBezTo>
                  <a:cubicBezTo>
                    <a:pt x="89" y="0"/>
                    <a:pt x="89" y="0"/>
                    <a:pt x="89" y="0"/>
                  </a:cubicBezTo>
                </a:path>
              </a:pathLst>
            </a:custGeom>
            <a:solidFill>
              <a:schemeClr val="dk2"/>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55" name="Google Shape;1255;p37"/>
            <p:cNvSpPr/>
            <p:nvPr/>
          </p:nvSpPr>
          <p:spPr>
            <a:xfrm>
              <a:off x="6433438" y="3217613"/>
              <a:ext cx="231900" cy="71400"/>
            </a:xfrm>
            <a:prstGeom prst="rect">
              <a:avLst/>
            </a:prstGeom>
            <a:solidFill>
              <a:srgbClr val="E5161B"/>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56" name="Google Shape;1256;p37"/>
            <p:cNvSpPr/>
            <p:nvPr/>
          </p:nvSpPr>
          <p:spPr>
            <a:xfrm>
              <a:off x="6433438" y="3217613"/>
              <a:ext cx="231900" cy="71400"/>
            </a:xfrm>
            <a:prstGeom prst="rect">
              <a:avLst/>
            </a:prstGeom>
            <a:solidFill>
              <a:schemeClr val="accent4"/>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57" name="Google Shape;1257;p37"/>
            <p:cNvSpPr/>
            <p:nvPr/>
          </p:nvSpPr>
          <p:spPr>
            <a:xfrm>
              <a:off x="6665213" y="3217613"/>
              <a:ext cx="146050" cy="855663"/>
            </a:xfrm>
            <a:custGeom>
              <a:avLst/>
              <a:gdLst/>
              <a:ahLst/>
              <a:cxnLst/>
              <a:rect l="l" t="t" r="r" b="b"/>
              <a:pathLst>
                <a:path w="109" h="636" extrusionOk="0">
                  <a:moveTo>
                    <a:pt x="21" y="0"/>
                  </a:moveTo>
                  <a:cubicBezTo>
                    <a:pt x="17" y="0"/>
                    <a:pt x="17" y="0"/>
                    <a:pt x="17" y="0"/>
                  </a:cubicBezTo>
                  <a:cubicBezTo>
                    <a:pt x="17" y="53"/>
                    <a:pt x="17" y="53"/>
                    <a:pt x="17" y="53"/>
                  </a:cubicBezTo>
                  <a:cubicBezTo>
                    <a:pt x="0" y="53"/>
                    <a:pt x="0" y="53"/>
                    <a:pt x="0" y="53"/>
                  </a:cubicBezTo>
                  <a:cubicBezTo>
                    <a:pt x="0" y="609"/>
                    <a:pt x="0" y="609"/>
                    <a:pt x="0" y="609"/>
                  </a:cubicBezTo>
                  <a:cubicBezTo>
                    <a:pt x="107" y="609"/>
                    <a:pt x="107" y="609"/>
                    <a:pt x="107" y="609"/>
                  </a:cubicBezTo>
                  <a:cubicBezTo>
                    <a:pt x="109" y="636"/>
                    <a:pt x="109" y="636"/>
                    <a:pt x="109" y="636"/>
                  </a:cubicBezTo>
                  <a:cubicBezTo>
                    <a:pt x="109" y="636"/>
                    <a:pt x="109" y="636"/>
                    <a:pt x="109" y="636"/>
                  </a:cubicBezTo>
                  <a:cubicBezTo>
                    <a:pt x="66" y="41"/>
                    <a:pt x="66" y="41"/>
                    <a:pt x="66" y="41"/>
                  </a:cubicBezTo>
                  <a:cubicBezTo>
                    <a:pt x="63" y="18"/>
                    <a:pt x="44" y="0"/>
                    <a:pt x="21" y="0"/>
                  </a:cubicBezTo>
                </a:path>
              </a:pathLst>
            </a:custGeom>
            <a:solidFill>
              <a:schemeClr val="accent1"/>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58" name="Google Shape;1258;p37"/>
            <p:cNvSpPr/>
            <p:nvPr/>
          </p:nvSpPr>
          <p:spPr>
            <a:xfrm>
              <a:off x="6665213" y="3217613"/>
              <a:ext cx="22200" cy="71400"/>
            </a:xfrm>
            <a:prstGeom prst="rect">
              <a:avLst/>
            </a:prstGeom>
            <a:solidFill>
              <a:srgbClr val="CF5B5E"/>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59" name="Google Shape;1259;p37"/>
            <p:cNvSpPr/>
            <p:nvPr/>
          </p:nvSpPr>
          <p:spPr>
            <a:xfrm>
              <a:off x="6665213" y="3217613"/>
              <a:ext cx="22200" cy="71400"/>
            </a:xfrm>
            <a:prstGeom prst="rect">
              <a:avLst/>
            </a:prstGeom>
            <a:solidFill>
              <a:schemeClr val="accent4"/>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60" name="Google Shape;1260;p37"/>
            <p:cNvSpPr/>
            <p:nvPr/>
          </p:nvSpPr>
          <p:spPr>
            <a:xfrm>
              <a:off x="6312788" y="4036763"/>
              <a:ext cx="352425" cy="34925"/>
            </a:xfrm>
            <a:custGeom>
              <a:avLst/>
              <a:gdLst/>
              <a:ahLst/>
              <a:cxnLst/>
              <a:rect l="l" t="t" r="r" b="b"/>
              <a:pathLst>
                <a:path w="261" h="26" extrusionOk="0">
                  <a:moveTo>
                    <a:pt x="261" y="0"/>
                  </a:moveTo>
                  <a:cubicBezTo>
                    <a:pt x="2" y="0"/>
                    <a:pt x="2" y="0"/>
                    <a:pt x="2" y="0"/>
                  </a:cubicBezTo>
                  <a:cubicBezTo>
                    <a:pt x="0" y="26"/>
                    <a:pt x="0" y="26"/>
                    <a:pt x="0" y="26"/>
                  </a:cubicBezTo>
                  <a:cubicBezTo>
                    <a:pt x="3" y="25"/>
                    <a:pt x="6" y="25"/>
                    <a:pt x="9" y="25"/>
                  </a:cubicBezTo>
                  <a:cubicBezTo>
                    <a:pt x="136" y="25"/>
                    <a:pt x="136" y="25"/>
                    <a:pt x="136" y="25"/>
                  </a:cubicBezTo>
                  <a:cubicBezTo>
                    <a:pt x="228" y="25"/>
                    <a:pt x="228" y="25"/>
                    <a:pt x="228" y="25"/>
                  </a:cubicBezTo>
                  <a:cubicBezTo>
                    <a:pt x="261" y="25"/>
                    <a:pt x="261" y="25"/>
                    <a:pt x="261" y="25"/>
                  </a:cubicBezTo>
                  <a:cubicBezTo>
                    <a:pt x="261" y="0"/>
                    <a:pt x="261" y="0"/>
                    <a:pt x="261" y="0"/>
                  </a:cubicBezTo>
                </a:path>
              </a:pathLst>
            </a:custGeom>
            <a:solidFill>
              <a:schemeClr val="lt2"/>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61" name="Google Shape;1261;p37"/>
            <p:cNvSpPr/>
            <p:nvPr/>
          </p:nvSpPr>
          <p:spPr>
            <a:xfrm>
              <a:off x="6665213" y="4036763"/>
              <a:ext cx="146050" cy="36513"/>
            </a:xfrm>
            <a:custGeom>
              <a:avLst/>
              <a:gdLst/>
              <a:ahLst/>
              <a:cxnLst/>
              <a:rect l="l" t="t" r="r" b="b"/>
              <a:pathLst>
                <a:path w="109" h="27" extrusionOk="0">
                  <a:moveTo>
                    <a:pt x="107" y="0"/>
                  </a:moveTo>
                  <a:cubicBezTo>
                    <a:pt x="0" y="0"/>
                    <a:pt x="0" y="0"/>
                    <a:pt x="0" y="0"/>
                  </a:cubicBezTo>
                  <a:cubicBezTo>
                    <a:pt x="0" y="25"/>
                    <a:pt x="0" y="25"/>
                    <a:pt x="0" y="25"/>
                  </a:cubicBezTo>
                  <a:cubicBezTo>
                    <a:pt x="93" y="25"/>
                    <a:pt x="93" y="25"/>
                    <a:pt x="93" y="25"/>
                  </a:cubicBezTo>
                  <a:cubicBezTo>
                    <a:pt x="98" y="25"/>
                    <a:pt x="104" y="26"/>
                    <a:pt x="109" y="27"/>
                  </a:cubicBezTo>
                  <a:cubicBezTo>
                    <a:pt x="107" y="0"/>
                    <a:pt x="107" y="0"/>
                    <a:pt x="107" y="0"/>
                  </a:cubicBezTo>
                </a:path>
              </a:pathLst>
            </a:custGeom>
            <a:solidFill>
              <a:schemeClr val="lt2"/>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62" name="Google Shape;1262;p37"/>
            <p:cNvSpPr/>
            <p:nvPr/>
          </p:nvSpPr>
          <p:spPr>
            <a:xfrm>
              <a:off x="6179438" y="4071688"/>
              <a:ext cx="757238" cy="192088"/>
            </a:xfrm>
            <a:custGeom>
              <a:avLst/>
              <a:gdLst/>
              <a:ahLst/>
              <a:cxnLst/>
              <a:rect l="l" t="t" r="r" b="b"/>
              <a:pathLst>
                <a:path w="563" h="143" extrusionOk="0">
                  <a:moveTo>
                    <a:pt x="100" y="0"/>
                  </a:moveTo>
                  <a:cubicBezTo>
                    <a:pt x="82" y="3"/>
                    <a:pt x="65" y="13"/>
                    <a:pt x="56" y="30"/>
                  </a:cubicBezTo>
                  <a:cubicBezTo>
                    <a:pt x="9" y="110"/>
                    <a:pt x="9" y="110"/>
                    <a:pt x="9" y="110"/>
                  </a:cubicBezTo>
                  <a:cubicBezTo>
                    <a:pt x="0" y="125"/>
                    <a:pt x="11" y="143"/>
                    <a:pt x="28" y="143"/>
                  </a:cubicBezTo>
                  <a:cubicBezTo>
                    <a:pt x="236" y="143"/>
                    <a:pt x="236" y="143"/>
                    <a:pt x="236" y="143"/>
                  </a:cubicBezTo>
                  <a:cubicBezTo>
                    <a:pt x="328" y="143"/>
                    <a:pt x="328" y="143"/>
                    <a:pt x="328" y="143"/>
                  </a:cubicBezTo>
                  <a:cubicBezTo>
                    <a:pt x="535" y="143"/>
                    <a:pt x="535" y="143"/>
                    <a:pt x="535" y="143"/>
                  </a:cubicBezTo>
                  <a:cubicBezTo>
                    <a:pt x="553" y="143"/>
                    <a:pt x="563" y="125"/>
                    <a:pt x="555" y="110"/>
                  </a:cubicBezTo>
                  <a:cubicBezTo>
                    <a:pt x="507" y="30"/>
                    <a:pt x="507" y="30"/>
                    <a:pt x="507" y="30"/>
                  </a:cubicBezTo>
                  <a:cubicBezTo>
                    <a:pt x="499" y="16"/>
                    <a:pt x="486" y="6"/>
                    <a:pt x="470" y="1"/>
                  </a:cubicBezTo>
                  <a:cubicBezTo>
                    <a:pt x="474" y="50"/>
                    <a:pt x="474" y="50"/>
                    <a:pt x="474" y="50"/>
                  </a:cubicBezTo>
                  <a:cubicBezTo>
                    <a:pt x="96" y="50"/>
                    <a:pt x="96" y="50"/>
                    <a:pt x="96" y="50"/>
                  </a:cubicBezTo>
                  <a:cubicBezTo>
                    <a:pt x="100" y="0"/>
                    <a:pt x="100" y="0"/>
                    <a:pt x="100" y="0"/>
                  </a:cubicBezTo>
                </a:path>
              </a:pathLst>
            </a:custGeom>
            <a:solidFill>
              <a:schemeClr val="dk1"/>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63" name="Google Shape;1263;p37"/>
            <p:cNvSpPr/>
            <p:nvPr/>
          </p:nvSpPr>
          <p:spPr>
            <a:xfrm>
              <a:off x="6308025" y="4071688"/>
              <a:ext cx="508000" cy="66675"/>
            </a:xfrm>
            <a:custGeom>
              <a:avLst/>
              <a:gdLst/>
              <a:ahLst/>
              <a:cxnLst/>
              <a:rect l="l" t="t" r="r" b="b"/>
              <a:pathLst>
                <a:path w="378" h="50" extrusionOk="0">
                  <a:moveTo>
                    <a:pt x="4" y="0"/>
                  </a:moveTo>
                  <a:cubicBezTo>
                    <a:pt x="4" y="0"/>
                    <a:pt x="4" y="0"/>
                    <a:pt x="4" y="0"/>
                  </a:cubicBezTo>
                  <a:cubicBezTo>
                    <a:pt x="0" y="50"/>
                    <a:pt x="0" y="50"/>
                    <a:pt x="0" y="50"/>
                  </a:cubicBezTo>
                  <a:cubicBezTo>
                    <a:pt x="378" y="50"/>
                    <a:pt x="378" y="50"/>
                    <a:pt x="378" y="50"/>
                  </a:cubicBezTo>
                  <a:cubicBezTo>
                    <a:pt x="265" y="50"/>
                    <a:pt x="265" y="50"/>
                    <a:pt x="265" y="50"/>
                  </a:cubicBezTo>
                  <a:cubicBezTo>
                    <a:pt x="0" y="50"/>
                    <a:pt x="0" y="50"/>
                    <a:pt x="0" y="50"/>
                  </a:cubicBezTo>
                  <a:cubicBezTo>
                    <a:pt x="4" y="0"/>
                    <a:pt x="4" y="0"/>
                    <a:pt x="4" y="0"/>
                  </a:cubicBezTo>
                </a:path>
              </a:pathLst>
            </a:custGeom>
            <a:solidFill>
              <a:srgbClr val="510A87"/>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64" name="Google Shape;1264;p37"/>
            <p:cNvSpPr/>
            <p:nvPr/>
          </p:nvSpPr>
          <p:spPr>
            <a:xfrm>
              <a:off x="6811263" y="4073276"/>
              <a:ext cx="4763" cy="65088"/>
            </a:xfrm>
            <a:custGeom>
              <a:avLst/>
              <a:gdLst/>
              <a:ahLst/>
              <a:cxnLst/>
              <a:rect l="l" t="t" r="r" b="b"/>
              <a:pathLst>
                <a:path w="4" h="49" extrusionOk="0">
                  <a:moveTo>
                    <a:pt x="0" y="0"/>
                  </a:moveTo>
                  <a:cubicBezTo>
                    <a:pt x="4" y="49"/>
                    <a:pt x="4" y="49"/>
                    <a:pt x="4" y="49"/>
                  </a:cubicBezTo>
                  <a:cubicBezTo>
                    <a:pt x="0" y="0"/>
                    <a:pt x="0" y="0"/>
                    <a:pt x="0" y="0"/>
                  </a:cubicBezTo>
                  <a:cubicBezTo>
                    <a:pt x="0" y="0"/>
                    <a:pt x="0" y="0"/>
                    <a:pt x="0" y="0"/>
                  </a:cubicBezTo>
                </a:path>
              </a:pathLst>
            </a:custGeom>
            <a:solidFill>
              <a:srgbClr val="711B9B"/>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65" name="Google Shape;1265;p37"/>
            <p:cNvSpPr/>
            <p:nvPr/>
          </p:nvSpPr>
          <p:spPr>
            <a:xfrm>
              <a:off x="6308025" y="4070101"/>
              <a:ext cx="357188" cy="68263"/>
            </a:xfrm>
            <a:custGeom>
              <a:avLst/>
              <a:gdLst/>
              <a:ahLst/>
              <a:cxnLst/>
              <a:rect l="l" t="t" r="r" b="b"/>
              <a:pathLst>
                <a:path w="265" h="51" extrusionOk="0">
                  <a:moveTo>
                    <a:pt x="265" y="0"/>
                  </a:moveTo>
                  <a:cubicBezTo>
                    <a:pt x="232" y="0"/>
                    <a:pt x="232" y="0"/>
                    <a:pt x="232" y="0"/>
                  </a:cubicBezTo>
                  <a:cubicBezTo>
                    <a:pt x="140" y="0"/>
                    <a:pt x="140" y="0"/>
                    <a:pt x="140" y="0"/>
                  </a:cubicBezTo>
                  <a:cubicBezTo>
                    <a:pt x="13" y="0"/>
                    <a:pt x="13" y="0"/>
                    <a:pt x="13" y="0"/>
                  </a:cubicBezTo>
                  <a:cubicBezTo>
                    <a:pt x="10" y="0"/>
                    <a:pt x="7" y="0"/>
                    <a:pt x="4" y="1"/>
                  </a:cubicBezTo>
                  <a:cubicBezTo>
                    <a:pt x="0" y="51"/>
                    <a:pt x="0" y="51"/>
                    <a:pt x="0" y="51"/>
                  </a:cubicBezTo>
                  <a:cubicBezTo>
                    <a:pt x="265" y="51"/>
                    <a:pt x="265" y="51"/>
                    <a:pt x="265" y="51"/>
                  </a:cubicBezTo>
                  <a:cubicBezTo>
                    <a:pt x="265" y="0"/>
                    <a:pt x="265" y="0"/>
                    <a:pt x="265" y="0"/>
                  </a:cubicBezTo>
                </a:path>
              </a:pathLst>
            </a:custGeom>
            <a:solidFill>
              <a:schemeClr val="lt2"/>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66" name="Google Shape;1266;p37"/>
            <p:cNvSpPr/>
            <p:nvPr/>
          </p:nvSpPr>
          <p:spPr>
            <a:xfrm>
              <a:off x="6665213" y="4070101"/>
              <a:ext cx="150813" cy="68263"/>
            </a:xfrm>
            <a:custGeom>
              <a:avLst/>
              <a:gdLst/>
              <a:ahLst/>
              <a:cxnLst/>
              <a:rect l="l" t="t" r="r" b="b"/>
              <a:pathLst>
                <a:path w="113" h="51" extrusionOk="0">
                  <a:moveTo>
                    <a:pt x="93" y="0"/>
                  </a:moveTo>
                  <a:cubicBezTo>
                    <a:pt x="0" y="0"/>
                    <a:pt x="0" y="0"/>
                    <a:pt x="0" y="0"/>
                  </a:cubicBezTo>
                  <a:cubicBezTo>
                    <a:pt x="0" y="51"/>
                    <a:pt x="0" y="51"/>
                    <a:pt x="0" y="51"/>
                  </a:cubicBezTo>
                  <a:cubicBezTo>
                    <a:pt x="113" y="51"/>
                    <a:pt x="113" y="51"/>
                    <a:pt x="113" y="51"/>
                  </a:cubicBezTo>
                  <a:cubicBezTo>
                    <a:pt x="109" y="2"/>
                    <a:pt x="109" y="2"/>
                    <a:pt x="109" y="2"/>
                  </a:cubicBezTo>
                  <a:cubicBezTo>
                    <a:pt x="104" y="1"/>
                    <a:pt x="98" y="0"/>
                    <a:pt x="93" y="0"/>
                  </a:cubicBezTo>
                </a:path>
              </a:pathLst>
            </a:custGeom>
            <a:solidFill>
              <a:schemeClr val="lt2"/>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67" name="Google Shape;1267;p37"/>
            <p:cNvSpPr/>
            <p:nvPr/>
          </p:nvSpPr>
          <p:spPr>
            <a:xfrm>
              <a:off x="7231950" y="2628650"/>
              <a:ext cx="254000" cy="669925"/>
            </a:xfrm>
            <a:custGeom>
              <a:avLst/>
              <a:gdLst/>
              <a:ahLst/>
              <a:cxnLst/>
              <a:rect l="l" t="t" r="r" b="b"/>
              <a:pathLst>
                <a:path w="160" h="422" extrusionOk="0">
                  <a:moveTo>
                    <a:pt x="160" y="21"/>
                  </a:moveTo>
                  <a:lnTo>
                    <a:pt x="0" y="0"/>
                  </a:lnTo>
                  <a:lnTo>
                    <a:pt x="0" y="422"/>
                  </a:lnTo>
                  <a:lnTo>
                    <a:pt x="160" y="422"/>
                  </a:lnTo>
                  <a:lnTo>
                    <a:pt x="160" y="21"/>
                  </a:lnTo>
                  <a:close/>
                </a:path>
              </a:pathLst>
            </a:custGeom>
            <a:solidFill>
              <a:schemeClr val="dk1"/>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68" name="Google Shape;1268;p37"/>
            <p:cNvSpPr/>
            <p:nvPr/>
          </p:nvSpPr>
          <p:spPr>
            <a:xfrm>
              <a:off x="7231950" y="2628650"/>
              <a:ext cx="254000" cy="669925"/>
            </a:xfrm>
            <a:custGeom>
              <a:avLst/>
              <a:gdLst/>
              <a:ahLst/>
              <a:cxnLst/>
              <a:rect l="l" t="t" r="r" b="b"/>
              <a:pathLst>
                <a:path w="160" h="422" extrusionOk="0">
                  <a:moveTo>
                    <a:pt x="160" y="21"/>
                  </a:moveTo>
                  <a:lnTo>
                    <a:pt x="0" y="0"/>
                  </a:lnTo>
                  <a:lnTo>
                    <a:pt x="0" y="422"/>
                  </a:lnTo>
                  <a:lnTo>
                    <a:pt x="160" y="422"/>
                  </a:lnTo>
                  <a:lnTo>
                    <a:pt x="160" y="21"/>
                  </a:lnTo>
                </a:path>
              </a:pathLst>
            </a:custGeom>
            <a:no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69" name="Google Shape;1269;p37"/>
            <p:cNvSpPr/>
            <p:nvPr/>
          </p:nvSpPr>
          <p:spPr>
            <a:xfrm>
              <a:off x="7112888" y="3227138"/>
              <a:ext cx="496888" cy="857251"/>
            </a:xfrm>
            <a:custGeom>
              <a:avLst/>
              <a:gdLst/>
              <a:ahLst/>
              <a:cxnLst/>
              <a:rect l="l" t="t" r="r" b="b"/>
              <a:pathLst>
                <a:path w="370" h="637" extrusionOk="0">
                  <a:moveTo>
                    <a:pt x="43" y="41"/>
                  </a:moveTo>
                  <a:cubicBezTo>
                    <a:pt x="0" y="635"/>
                    <a:pt x="0" y="635"/>
                    <a:pt x="0" y="635"/>
                  </a:cubicBezTo>
                  <a:cubicBezTo>
                    <a:pt x="0" y="635"/>
                    <a:pt x="0" y="635"/>
                    <a:pt x="0" y="635"/>
                  </a:cubicBezTo>
                  <a:cubicBezTo>
                    <a:pt x="43" y="41"/>
                    <a:pt x="43" y="41"/>
                    <a:pt x="43" y="41"/>
                  </a:cubicBezTo>
                  <a:moveTo>
                    <a:pt x="282" y="0"/>
                  </a:moveTo>
                  <a:cubicBezTo>
                    <a:pt x="278" y="0"/>
                    <a:pt x="278" y="0"/>
                    <a:pt x="278" y="0"/>
                  </a:cubicBezTo>
                  <a:cubicBezTo>
                    <a:pt x="278" y="53"/>
                    <a:pt x="278" y="53"/>
                    <a:pt x="278" y="53"/>
                  </a:cubicBezTo>
                  <a:cubicBezTo>
                    <a:pt x="113" y="53"/>
                    <a:pt x="113" y="53"/>
                    <a:pt x="113" y="53"/>
                  </a:cubicBezTo>
                  <a:cubicBezTo>
                    <a:pt x="113" y="609"/>
                    <a:pt x="113" y="609"/>
                    <a:pt x="113" y="609"/>
                  </a:cubicBezTo>
                  <a:cubicBezTo>
                    <a:pt x="368" y="609"/>
                    <a:pt x="368" y="609"/>
                    <a:pt x="368" y="609"/>
                  </a:cubicBezTo>
                  <a:cubicBezTo>
                    <a:pt x="370" y="637"/>
                    <a:pt x="370" y="637"/>
                    <a:pt x="370" y="637"/>
                  </a:cubicBezTo>
                  <a:cubicBezTo>
                    <a:pt x="370" y="637"/>
                    <a:pt x="370" y="637"/>
                    <a:pt x="370" y="637"/>
                  </a:cubicBezTo>
                  <a:cubicBezTo>
                    <a:pt x="327" y="41"/>
                    <a:pt x="327" y="41"/>
                    <a:pt x="327" y="41"/>
                  </a:cubicBezTo>
                  <a:cubicBezTo>
                    <a:pt x="324" y="18"/>
                    <a:pt x="305" y="0"/>
                    <a:pt x="282" y="0"/>
                  </a:cubicBezTo>
                </a:path>
              </a:pathLst>
            </a:custGeom>
            <a:solidFill>
              <a:schemeClr val="dk2"/>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70" name="Google Shape;1270;p37"/>
            <p:cNvSpPr/>
            <p:nvPr/>
          </p:nvSpPr>
          <p:spPr>
            <a:xfrm>
              <a:off x="7265288" y="3227138"/>
              <a:ext cx="220800" cy="71400"/>
            </a:xfrm>
            <a:prstGeom prst="rect">
              <a:avLst/>
            </a:prstGeom>
            <a:solidFill>
              <a:srgbClr val="E5161B"/>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71" name="Google Shape;1271;p37"/>
            <p:cNvSpPr/>
            <p:nvPr/>
          </p:nvSpPr>
          <p:spPr>
            <a:xfrm>
              <a:off x="7265288" y="3227138"/>
              <a:ext cx="220800" cy="71400"/>
            </a:xfrm>
            <a:prstGeom prst="rect">
              <a:avLst/>
            </a:prstGeom>
            <a:solidFill>
              <a:schemeClr val="accent4"/>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72" name="Google Shape;1272;p37"/>
            <p:cNvSpPr/>
            <p:nvPr/>
          </p:nvSpPr>
          <p:spPr>
            <a:xfrm>
              <a:off x="7112888" y="3227138"/>
              <a:ext cx="152400" cy="854075"/>
            </a:xfrm>
            <a:custGeom>
              <a:avLst/>
              <a:gdLst/>
              <a:ahLst/>
              <a:cxnLst/>
              <a:rect l="l" t="t" r="r" b="b"/>
              <a:pathLst>
                <a:path w="113" h="635" extrusionOk="0">
                  <a:moveTo>
                    <a:pt x="89" y="0"/>
                  </a:moveTo>
                  <a:cubicBezTo>
                    <a:pt x="88" y="0"/>
                    <a:pt x="88" y="0"/>
                    <a:pt x="88" y="0"/>
                  </a:cubicBezTo>
                  <a:cubicBezTo>
                    <a:pt x="65" y="0"/>
                    <a:pt x="46" y="18"/>
                    <a:pt x="43" y="41"/>
                  </a:cubicBezTo>
                  <a:cubicBezTo>
                    <a:pt x="43" y="41"/>
                    <a:pt x="43" y="41"/>
                    <a:pt x="43" y="41"/>
                  </a:cubicBezTo>
                  <a:cubicBezTo>
                    <a:pt x="0" y="635"/>
                    <a:pt x="0" y="635"/>
                    <a:pt x="0" y="635"/>
                  </a:cubicBezTo>
                  <a:cubicBezTo>
                    <a:pt x="0" y="635"/>
                    <a:pt x="0" y="635"/>
                    <a:pt x="0" y="635"/>
                  </a:cubicBezTo>
                  <a:cubicBezTo>
                    <a:pt x="2" y="609"/>
                    <a:pt x="2" y="609"/>
                    <a:pt x="2" y="609"/>
                  </a:cubicBezTo>
                  <a:cubicBezTo>
                    <a:pt x="113" y="609"/>
                    <a:pt x="113" y="609"/>
                    <a:pt x="113" y="609"/>
                  </a:cubicBezTo>
                  <a:cubicBezTo>
                    <a:pt x="113" y="53"/>
                    <a:pt x="113" y="53"/>
                    <a:pt x="113" y="53"/>
                  </a:cubicBezTo>
                  <a:cubicBezTo>
                    <a:pt x="89" y="53"/>
                    <a:pt x="89" y="53"/>
                    <a:pt x="89" y="53"/>
                  </a:cubicBezTo>
                  <a:cubicBezTo>
                    <a:pt x="89" y="0"/>
                    <a:pt x="89" y="0"/>
                    <a:pt x="89" y="0"/>
                  </a:cubicBezTo>
                </a:path>
              </a:pathLst>
            </a:custGeom>
            <a:solidFill>
              <a:schemeClr val="accent1"/>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73" name="Google Shape;1273;p37"/>
            <p:cNvSpPr/>
            <p:nvPr/>
          </p:nvSpPr>
          <p:spPr>
            <a:xfrm>
              <a:off x="7231950" y="3227138"/>
              <a:ext cx="33300" cy="71400"/>
            </a:xfrm>
            <a:prstGeom prst="rect">
              <a:avLst/>
            </a:prstGeom>
            <a:solidFill>
              <a:srgbClr val="CF5B5E"/>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74" name="Google Shape;1274;p37"/>
            <p:cNvSpPr/>
            <p:nvPr/>
          </p:nvSpPr>
          <p:spPr>
            <a:xfrm>
              <a:off x="7231950" y="3227138"/>
              <a:ext cx="33300" cy="71400"/>
            </a:xfrm>
            <a:prstGeom prst="rect">
              <a:avLst/>
            </a:prstGeom>
            <a:solidFill>
              <a:schemeClr val="accent4"/>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75" name="Google Shape;1275;p37"/>
            <p:cNvSpPr/>
            <p:nvPr/>
          </p:nvSpPr>
          <p:spPr>
            <a:xfrm>
              <a:off x="7265288" y="4046288"/>
              <a:ext cx="344488" cy="38100"/>
            </a:xfrm>
            <a:custGeom>
              <a:avLst/>
              <a:gdLst/>
              <a:ahLst/>
              <a:cxnLst/>
              <a:rect l="l" t="t" r="r" b="b"/>
              <a:pathLst>
                <a:path w="257" h="28" extrusionOk="0">
                  <a:moveTo>
                    <a:pt x="255" y="0"/>
                  </a:moveTo>
                  <a:cubicBezTo>
                    <a:pt x="0" y="0"/>
                    <a:pt x="0" y="0"/>
                    <a:pt x="0" y="0"/>
                  </a:cubicBezTo>
                  <a:cubicBezTo>
                    <a:pt x="0" y="25"/>
                    <a:pt x="0" y="25"/>
                    <a:pt x="0" y="25"/>
                  </a:cubicBezTo>
                  <a:cubicBezTo>
                    <a:pt x="23" y="25"/>
                    <a:pt x="23" y="25"/>
                    <a:pt x="23" y="25"/>
                  </a:cubicBezTo>
                  <a:cubicBezTo>
                    <a:pt x="115" y="25"/>
                    <a:pt x="115" y="25"/>
                    <a:pt x="115" y="25"/>
                  </a:cubicBezTo>
                  <a:cubicBezTo>
                    <a:pt x="241" y="25"/>
                    <a:pt x="241" y="25"/>
                    <a:pt x="241" y="25"/>
                  </a:cubicBezTo>
                  <a:cubicBezTo>
                    <a:pt x="246" y="25"/>
                    <a:pt x="252" y="26"/>
                    <a:pt x="257" y="28"/>
                  </a:cubicBezTo>
                  <a:cubicBezTo>
                    <a:pt x="255" y="0"/>
                    <a:pt x="255" y="0"/>
                    <a:pt x="255" y="0"/>
                  </a:cubicBezTo>
                </a:path>
              </a:pathLst>
            </a:custGeom>
            <a:solidFill>
              <a:schemeClr val="lt2"/>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76" name="Google Shape;1276;p37"/>
            <p:cNvSpPr/>
            <p:nvPr/>
          </p:nvSpPr>
          <p:spPr>
            <a:xfrm>
              <a:off x="7112888" y="4046288"/>
              <a:ext cx="152400" cy="34925"/>
            </a:xfrm>
            <a:custGeom>
              <a:avLst/>
              <a:gdLst/>
              <a:ahLst/>
              <a:cxnLst/>
              <a:rect l="l" t="t" r="r" b="b"/>
              <a:pathLst>
                <a:path w="113" h="26" extrusionOk="0">
                  <a:moveTo>
                    <a:pt x="113" y="0"/>
                  </a:moveTo>
                  <a:cubicBezTo>
                    <a:pt x="2" y="0"/>
                    <a:pt x="2" y="0"/>
                    <a:pt x="2" y="0"/>
                  </a:cubicBezTo>
                  <a:cubicBezTo>
                    <a:pt x="0" y="26"/>
                    <a:pt x="0" y="26"/>
                    <a:pt x="0" y="26"/>
                  </a:cubicBezTo>
                  <a:cubicBezTo>
                    <a:pt x="3" y="26"/>
                    <a:pt x="6" y="25"/>
                    <a:pt x="9" y="25"/>
                  </a:cubicBezTo>
                  <a:cubicBezTo>
                    <a:pt x="113" y="25"/>
                    <a:pt x="113" y="25"/>
                    <a:pt x="113" y="25"/>
                  </a:cubicBezTo>
                  <a:cubicBezTo>
                    <a:pt x="113" y="0"/>
                    <a:pt x="113" y="0"/>
                    <a:pt x="113" y="0"/>
                  </a:cubicBezTo>
                </a:path>
              </a:pathLst>
            </a:custGeom>
            <a:solidFill>
              <a:schemeClr val="lt2"/>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77" name="Google Shape;1277;p37"/>
            <p:cNvSpPr/>
            <p:nvPr/>
          </p:nvSpPr>
          <p:spPr>
            <a:xfrm>
              <a:off x="6977950" y="4081213"/>
              <a:ext cx="757238" cy="193675"/>
            </a:xfrm>
            <a:custGeom>
              <a:avLst/>
              <a:gdLst/>
              <a:ahLst/>
              <a:cxnLst/>
              <a:rect l="l" t="t" r="r" b="b"/>
              <a:pathLst>
                <a:path w="563" h="144" extrusionOk="0">
                  <a:moveTo>
                    <a:pt x="100" y="0"/>
                  </a:moveTo>
                  <a:cubicBezTo>
                    <a:pt x="82" y="3"/>
                    <a:pt x="65" y="14"/>
                    <a:pt x="56" y="30"/>
                  </a:cubicBezTo>
                  <a:cubicBezTo>
                    <a:pt x="9" y="110"/>
                    <a:pt x="9" y="110"/>
                    <a:pt x="9" y="110"/>
                  </a:cubicBezTo>
                  <a:cubicBezTo>
                    <a:pt x="0" y="125"/>
                    <a:pt x="11" y="144"/>
                    <a:pt x="28" y="144"/>
                  </a:cubicBezTo>
                  <a:cubicBezTo>
                    <a:pt x="236" y="144"/>
                    <a:pt x="236" y="144"/>
                    <a:pt x="236" y="144"/>
                  </a:cubicBezTo>
                  <a:cubicBezTo>
                    <a:pt x="328" y="144"/>
                    <a:pt x="328" y="144"/>
                    <a:pt x="328" y="144"/>
                  </a:cubicBezTo>
                  <a:cubicBezTo>
                    <a:pt x="535" y="144"/>
                    <a:pt x="535" y="144"/>
                    <a:pt x="535" y="144"/>
                  </a:cubicBezTo>
                  <a:cubicBezTo>
                    <a:pt x="553" y="144"/>
                    <a:pt x="563" y="125"/>
                    <a:pt x="555" y="110"/>
                  </a:cubicBezTo>
                  <a:cubicBezTo>
                    <a:pt x="507" y="30"/>
                    <a:pt x="507" y="30"/>
                    <a:pt x="507" y="30"/>
                  </a:cubicBezTo>
                  <a:cubicBezTo>
                    <a:pt x="499" y="16"/>
                    <a:pt x="486" y="6"/>
                    <a:pt x="470" y="2"/>
                  </a:cubicBezTo>
                  <a:cubicBezTo>
                    <a:pt x="474" y="51"/>
                    <a:pt x="474" y="51"/>
                    <a:pt x="474" y="51"/>
                  </a:cubicBezTo>
                  <a:cubicBezTo>
                    <a:pt x="96" y="51"/>
                    <a:pt x="96" y="51"/>
                    <a:pt x="96" y="51"/>
                  </a:cubicBezTo>
                  <a:cubicBezTo>
                    <a:pt x="100" y="0"/>
                    <a:pt x="100" y="0"/>
                    <a:pt x="100" y="0"/>
                  </a:cubicBezTo>
                </a:path>
              </a:pathLst>
            </a:custGeom>
            <a:solidFill>
              <a:schemeClr val="dk1"/>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78" name="Google Shape;1278;p37"/>
            <p:cNvSpPr/>
            <p:nvPr/>
          </p:nvSpPr>
          <p:spPr>
            <a:xfrm>
              <a:off x="7106538" y="4081213"/>
              <a:ext cx="509588" cy="68263"/>
            </a:xfrm>
            <a:custGeom>
              <a:avLst/>
              <a:gdLst/>
              <a:ahLst/>
              <a:cxnLst/>
              <a:rect l="l" t="t" r="r" b="b"/>
              <a:pathLst>
                <a:path w="378" h="51" extrusionOk="0">
                  <a:moveTo>
                    <a:pt x="374" y="2"/>
                  </a:moveTo>
                  <a:cubicBezTo>
                    <a:pt x="378" y="51"/>
                    <a:pt x="378" y="51"/>
                    <a:pt x="378" y="51"/>
                  </a:cubicBezTo>
                  <a:cubicBezTo>
                    <a:pt x="374" y="2"/>
                    <a:pt x="374" y="2"/>
                    <a:pt x="374" y="2"/>
                  </a:cubicBezTo>
                  <a:cubicBezTo>
                    <a:pt x="374" y="2"/>
                    <a:pt x="374" y="2"/>
                    <a:pt x="374" y="2"/>
                  </a:cubicBezTo>
                  <a:moveTo>
                    <a:pt x="4" y="0"/>
                  </a:moveTo>
                  <a:cubicBezTo>
                    <a:pt x="4" y="0"/>
                    <a:pt x="4" y="0"/>
                    <a:pt x="4" y="0"/>
                  </a:cubicBezTo>
                  <a:cubicBezTo>
                    <a:pt x="0" y="51"/>
                    <a:pt x="0" y="51"/>
                    <a:pt x="0" y="51"/>
                  </a:cubicBezTo>
                  <a:cubicBezTo>
                    <a:pt x="378" y="51"/>
                    <a:pt x="378" y="51"/>
                    <a:pt x="378" y="51"/>
                  </a:cubicBezTo>
                  <a:cubicBezTo>
                    <a:pt x="117" y="51"/>
                    <a:pt x="117" y="51"/>
                    <a:pt x="117" y="51"/>
                  </a:cubicBezTo>
                  <a:cubicBezTo>
                    <a:pt x="0" y="51"/>
                    <a:pt x="0" y="51"/>
                    <a:pt x="0" y="51"/>
                  </a:cubicBezTo>
                  <a:cubicBezTo>
                    <a:pt x="4" y="0"/>
                    <a:pt x="4" y="0"/>
                    <a:pt x="4" y="0"/>
                  </a:cubicBezTo>
                </a:path>
              </a:pathLst>
            </a:custGeom>
            <a:solidFill>
              <a:srgbClr val="510A87"/>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79" name="Google Shape;1279;p37"/>
            <p:cNvSpPr/>
            <p:nvPr/>
          </p:nvSpPr>
          <p:spPr>
            <a:xfrm>
              <a:off x="7106538" y="4081213"/>
              <a:ext cx="158750" cy="68263"/>
            </a:xfrm>
            <a:custGeom>
              <a:avLst/>
              <a:gdLst/>
              <a:ahLst/>
              <a:cxnLst/>
              <a:rect l="l" t="t" r="r" b="b"/>
              <a:pathLst>
                <a:path w="117" h="51" extrusionOk="0">
                  <a:moveTo>
                    <a:pt x="4" y="0"/>
                  </a:moveTo>
                  <a:cubicBezTo>
                    <a:pt x="4" y="0"/>
                    <a:pt x="4" y="0"/>
                    <a:pt x="4" y="0"/>
                  </a:cubicBezTo>
                  <a:cubicBezTo>
                    <a:pt x="0" y="51"/>
                    <a:pt x="0" y="51"/>
                    <a:pt x="0" y="51"/>
                  </a:cubicBezTo>
                  <a:cubicBezTo>
                    <a:pt x="117" y="51"/>
                    <a:pt x="117" y="51"/>
                    <a:pt x="117" y="51"/>
                  </a:cubicBezTo>
                  <a:cubicBezTo>
                    <a:pt x="0" y="51"/>
                    <a:pt x="0" y="51"/>
                    <a:pt x="0" y="51"/>
                  </a:cubicBezTo>
                  <a:cubicBezTo>
                    <a:pt x="4" y="0"/>
                    <a:pt x="4" y="0"/>
                    <a:pt x="4" y="0"/>
                  </a:cubicBezTo>
                </a:path>
              </a:pathLst>
            </a:custGeom>
            <a:solidFill>
              <a:srgbClr val="711B9B"/>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80" name="Google Shape;1280;p37"/>
            <p:cNvSpPr/>
            <p:nvPr/>
          </p:nvSpPr>
          <p:spPr>
            <a:xfrm>
              <a:off x="7265288" y="4079626"/>
              <a:ext cx="350838" cy="69850"/>
            </a:xfrm>
            <a:custGeom>
              <a:avLst/>
              <a:gdLst/>
              <a:ahLst/>
              <a:cxnLst/>
              <a:rect l="l" t="t" r="r" b="b"/>
              <a:pathLst>
                <a:path w="261" h="52" extrusionOk="0">
                  <a:moveTo>
                    <a:pt x="241" y="0"/>
                  </a:moveTo>
                  <a:cubicBezTo>
                    <a:pt x="115" y="0"/>
                    <a:pt x="115" y="0"/>
                    <a:pt x="115" y="0"/>
                  </a:cubicBezTo>
                  <a:cubicBezTo>
                    <a:pt x="23" y="0"/>
                    <a:pt x="23" y="0"/>
                    <a:pt x="23" y="0"/>
                  </a:cubicBezTo>
                  <a:cubicBezTo>
                    <a:pt x="0" y="0"/>
                    <a:pt x="0" y="0"/>
                    <a:pt x="0" y="0"/>
                  </a:cubicBezTo>
                  <a:cubicBezTo>
                    <a:pt x="0" y="52"/>
                    <a:pt x="0" y="52"/>
                    <a:pt x="0" y="52"/>
                  </a:cubicBezTo>
                  <a:cubicBezTo>
                    <a:pt x="261" y="52"/>
                    <a:pt x="261" y="52"/>
                    <a:pt x="261" y="52"/>
                  </a:cubicBezTo>
                  <a:cubicBezTo>
                    <a:pt x="257" y="3"/>
                    <a:pt x="257" y="3"/>
                    <a:pt x="257" y="3"/>
                  </a:cubicBezTo>
                  <a:cubicBezTo>
                    <a:pt x="252" y="1"/>
                    <a:pt x="246" y="0"/>
                    <a:pt x="241" y="0"/>
                  </a:cubicBezTo>
                </a:path>
              </a:pathLst>
            </a:custGeom>
            <a:solidFill>
              <a:schemeClr val="lt2"/>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81" name="Google Shape;1281;p37"/>
            <p:cNvSpPr/>
            <p:nvPr/>
          </p:nvSpPr>
          <p:spPr>
            <a:xfrm>
              <a:off x="7106538" y="4079626"/>
              <a:ext cx="158750" cy="69850"/>
            </a:xfrm>
            <a:custGeom>
              <a:avLst/>
              <a:gdLst/>
              <a:ahLst/>
              <a:cxnLst/>
              <a:rect l="l" t="t" r="r" b="b"/>
              <a:pathLst>
                <a:path w="117" h="52" extrusionOk="0">
                  <a:moveTo>
                    <a:pt x="117" y="0"/>
                  </a:moveTo>
                  <a:cubicBezTo>
                    <a:pt x="13" y="0"/>
                    <a:pt x="13" y="0"/>
                    <a:pt x="13" y="0"/>
                  </a:cubicBezTo>
                  <a:cubicBezTo>
                    <a:pt x="10" y="0"/>
                    <a:pt x="7" y="1"/>
                    <a:pt x="4" y="1"/>
                  </a:cubicBezTo>
                  <a:cubicBezTo>
                    <a:pt x="0" y="52"/>
                    <a:pt x="0" y="52"/>
                    <a:pt x="0" y="52"/>
                  </a:cubicBezTo>
                  <a:cubicBezTo>
                    <a:pt x="117" y="52"/>
                    <a:pt x="117" y="52"/>
                    <a:pt x="117" y="52"/>
                  </a:cubicBezTo>
                  <a:cubicBezTo>
                    <a:pt x="117" y="0"/>
                    <a:pt x="117" y="0"/>
                    <a:pt x="117" y="0"/>
                  </a:cubicBezTo>
                </a:path>
              </a:pathLst>
            </a:custGeom>
            <a:solidFill>
              <a:schemeClr val="lt2"/>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82" name="Google Shape;1282;p37"/>
            <p:cNvSpPr/>
            <p:nvPr/>
          </p:nvSpPr>
          <p:spPr>
            <a:xfrm>
              <a:off x="7514525" y="1739650"/>
              <a:ext cx="322263" cy="644524"/>
            </a:xfrm>
            <a:custGeom>
              <a:avLst/>
              <a:gdLst/>
              <a:ahLst/>
              <a:cxnLst/>
              <a:rect l="l" t="t" r="r" b="b"/>
              <a:pathLst>
                <a:path w="239" h="479" extrusionOk="0">
                  <a:moveTo>
                    <a:pt x="159" y="479"/>
                  </a:moveTo>
                  <a:cubicBezTo>
                    <a:pt x="151" y="332"/>
                    <a:pt x="108" y="226"/>
                    <a:pt x="74" y="162"/>
                  </a:cubicBezTo>
                  <a:cubicBezTo>
                    <a:pt x="36" y="93"/>
                    <a:pt x="1" y="59"/>
                    <a:pt x="0" y="58"/>
                  </a:cubicBezTo>
                  <a:cubicBezTo>
                    <a:pt x="55" y="0"/>
                    <a:pt x="55" y="0"/>
                    <a:pt x="55" y="0"/>
                  </a:cubicBezTo>
                  <a:cubicBezTo>
                    <a:pt x="62" y="7"/>
                    <a:pt x="221" y="160"/>
                    <a:pt x="239" y="474"/>
                  </a:cubicBezTo>
                  <a:cubicBezTo>
                    <a:pt x="159" y="479"/>
                    <a:pt x="159" y="479"/>
                    <a:pt x="159" y="479"/>
                  </a:cubicBezTo>
                </a:path>
              </a:pathLst>
            </a:custGeom>
            <a:solidFill>
              <a:schemeClr val="dk2"/>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83" name="Google Shape;1283;p37"/>
            <p:cNvSpPr/>
            <p:nvPr/>
          </p:nvSpPr>
          <p:spPr>
            <a:xfrm>
              <a:off x="7636763" y="2365125"/>
              <a:ext cx="249238" cy="511175"/>
            </a:xfrm>
            <a:custGeom>
              <a:avLst/>
              <a:gdLst/>
              <a:ahLst/>
              <a:cxnLst/>
              <a:rect l="l" t="t" r="r" b="b"/>
              <a:pathLst>
                <a:path w="185" h="380" extrusionOk="0">
                  <a:moveTo>
                    <a:pt x="156" y="0"/>
                  </a:moveTo>
                  <a:cubicBezTo>
                    <a:pt x="156" y="0"/>
                    <a:pt x="155" y="0"/>
                    <a:pt x="155" y="0"/>
                  </a:cubicBezTo>
                  <a:cubicBezTo>
                    <a:pt x="147" y="1"/>
                    <a:pt x="147" y="1"/>
                    <a:pt x="147" y="1"/>
                  </a:cubicBezTo>
                  <a:cubicBezTo>
                    <a:pt x="147" y="4"/>
                    <a:pt x="148" y="6"/>
                    <a:pt x="148" y="9"/>
                  </a:cubicBezTo>
                  <a:cubicBezTo>
                    <a:pt x="68" y="14"/>
                    <a:pt x="68" y="14"/>
                    <a:pt x="68" y="14"/>
                  </a:cubicBezTo>
                  <a:cubicBezTo>
                    <a:pt x="68" y="11"/>
                    <a:pt x="68" y="8"/>
                    <a:pt x="68" y="5"/>
                  </a:cubicBezTo>
                  <a:cubicBezTo>
                    <a:pt x="61" y="6"/>
                    <a:pt x="61" y="6"/>
                    <a:pt x="61" y="6"/>
                  </a:cubicBezTo>
                  <a:cubicBezTo>
                    <a:pt x="47" y="7"/>
                    <a:pt x="36" y="18"/>
                    <a:pt x="37" y="32"/>
                  </a:cubicBezTo>
                  <a:cubicBezTo>
                    <a:pt x="40" y="127"/>
                    <a:pt x="27" y="229"/>
                    <a:pt x="0" y="335"/>
                  </a:cubicBezTo>
                  <a:cubicBezTo>
                    <a:pt x="8" y="333"/>
                    <a:pt x="16" y="333"/>
                    <a:pt x="25" y="333"/>
                  </a:cubicBezTo>
                  <a:cubicBezTo>
                    <a:pt x="67" y="333"/>
                    <a:pt x="107" y="350"/>
                    <a:pt x="138" y="380"/>
                  </a:cubicBezTo>
                  <a:cubicBezTo>
                    <a:pt x="171" y="257"/>
                    <a:pt x="185" y="138"/>
                    <a:pt x="182" y="25"/>
                  </a:cubicBezTo>
                  <a:cubicBezTo>
                    <a:pt x="182" y="11"/>
                    <a:pt x="170" y="0"/>
                    <a:pt x="156" y="0"/>
                  </a:cubicBezTo>
                </a:path>
              </a:pathLst>
            </a:custGeom>
            <a:solidFill>
              <a:schemeClr val="lt2"/>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grpSp>
          <p:nvGrpSpPr>
            <p:cNvPr id="1284" name="Google Shape;1284;p37"/>
            <p:cNvGrpSpPr/>
            <p:nvPr/>
          </p:nvGrpSpPr>
          <p:grpSpPr>
            <a:xfrm>
              <a:off x="7441500" y="2815975"/>
              <a:ext cx="471488" cy="406400"/>
              <a:chOff x="7441500" y="2815975"/>
              <a:chExt cx="471488" cy="406400"/>
            </a:xfrm>
          </p:grpSpPr>
          <p:sp>
            <p:nvSpPr>
              <p:cNvPr id="1285" name="Google Shape;1285;p37"/>
              <p:cNvSpPr/>
              <p:nvPr/>
            </p:nvSpPr>
            <p:spPr>
              <a:xfrm>
                <a:off x="7485950" y="2815975"/>
                <a:ext cx="427038" cy="406400"/>
              </a:xfrm>
              <a:custGeom>
                <a:avLst/>
                <a:gdLst/>
                <a:ahLst/>
                <a:cxnLst/>
                <a:rect l="l" t="t" r="r" b="b"/>
                <a:pathLst>
                  <a:path w="317" h="302" extrusionOk="0">
                    <a:moveTo>
                      <a:pt x="112" y="0"/>
                    </a:moveTo>
                    <a:cubicBezTo>
                      <a:pt x="105" y="1"/>
                      <a:pt x="99" y="2"/>
                      <a:pt x="93" y="4"/>
                    </a:cubicBezTo>
                    <a:cubicBezTo>
                      <a:pt x="48" y="18"/>
                      <a:pt x="19" y="40"/>
                      <a:pt x="0" y="65"/>
                    </a:cubicBezTo>
                    <a:cubicBezTo>
                      <a:pt x="0" y="207"/>
                      <a:pt x="0" y="207"/>
                      <a:pt x="0" y="207"/>
                    </a:cubicBezTo>
                    <a:cubicBezTo>
                      <a:pt x="8" y="211"/>
                      <a:pt x="17" y="213"/>
                      <a:pt x="26" y="213"/>
                    </a:cubicBezTo>
                    <a:cubicBezTo>
                      <a:pt x="35" y="213"/>
                      <a:pt x="45" y="211"/>
                      <a:pt x="54" y="205"/>
                    </a:cubicBezTo>
                    <a:cubicBezTo>
                      <a:pt x="58" y="203"/>
                      <a:pt x="58" y="203"/>
                      <a:pt x="58" y="203"/>
                    </a:cubicBezTo>
                    <a:cubicBezTo>
                      <a:pt x="73" y="195"/>
                      <a:pt x="82" y="180"/>
                      <a:pt x="85" y="163"/>
                    </a:cubicBezTo>
                    <a:cubicBezTo>
                      <a:pt x="88" y="145"/>
                      <a:pt x="101" y="130"/>
                      <a:pt x="120" y="125"/>
                    </a:cubicBezTo>
                    <a:cubicBezTo>
                      <a:pt x="124" y="123"/>
                      <a:pt x="128" y="123"/>
                      <a:pt x="133" y="123"/>
                    </a:cubicBezTo>
                    <a:cubicBezTo>
                      <a:pt x="153" y="123"/>
                      <a:pt x="173" y="136"/>
                      <a:pt x="179" y="156"/>
                    </a:cubicBezTo>
                    <a:cubicBezTo>
                      <a:pt x="185" y="172"/>
                      <a:pt x="182" y="190"/>
                      <a:pt x="171" y="203"/>
                    </a:cubicBezTo>
                    <a:cubicBezTo>
                      <a:pt x="165" y="211"/>
                      <a:pt x="161" y="220"/>
                      <a:pt x="159" y="230"/>
                    </a:cubicBezTo>
                    <a:cubicBezTo>
                      <a:pt x="157" y="239"/>
                      <a:pt x="158" y="250"/>
                      <a:pt x="161" y="259"/>
                    </a:cubicBezTo>
                    <a:cubicBezTo>
                      <a:pt x="170" y="287"/>
                      <a:pt x="195" y="302"/>
                      <a:pt x="220" y="302"/>
                    </a:cubicBezTo>
                    <a:cubicBezTo>
                      <a:pt x="238" y="302"/>
                      <a:pt x="255" y="295"/>
                      <a:pt x="268" y="279"/>
                    </a:cubicBezTo>
                    <a:cubicBezTo>
                      <a:pt x="305" y="233"/>
                      <a:pt x="317" y="168"/>
                      <a:pt x="293" y="108"/>
                    </a:cubicBezTo>
                    <a:cubicBezTo>
                      <a:pt x="284" y="84"/>
                      <a:pt x="269" y="62"/>
                      <a:pt x="250" y="45"/>
                    </a:cubicBezTo>
                    <a:cubicBezTo>
                      <a:pt x="248" y="53"/>
                      <a:pt x="246" y="61"/>
                      <a:pt x="243" y="70"/>
                    </a:cubicBezTo>
                    <a:cubicBezTo>
                      <a:pt x="104" y="30"/>
                      <a:pt x="104" y="30"/>
                      <a:pt x="104" y="30"/>
                    </a:cubicBezTo>
                    <a:cubicBezTo>
                      <a:pt x="106" y="20"/>
                      <a:pt x="109" y="10"/>
                      <a:pt x="112" y="0"/>
                    </a:cubicBezTo>
                  </a:path>
                </a:pathLst>
              </a:custGeom>
              <a:solidFill>
                <a:schemeClr val="dk1"/>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86" name="Google Shape;1286;p37"/>
              <p:cNvSpPr/>
              <p:nvPr/>
            </p:nvSpPr>
            <p:spPr>
              <a:xfrm>
                <a:off x="7441500" y="2903288"/>
                <a:ext cx="44450" cy="192088"/>
              </a:xfrm>
              <a:custGeom>
                <a:avLst/>
                <a:gdLst/>
                <a:ahLst/>
                <a:cxnLst/>
                <a:rect l="l" t="t" r="r" b="b"/>
                <a:pathLst>
                  <a:path w="33" h="142" extrusionOk="0">
                    <a:moveTo>
                      <a:pt x="33" y="0"/>
                    </a:moveTo>
                    <a:cubicBezTo>
                      <a:pt x="12" y="27"/>
                      <a:pt x="4" y="58"/>
                      <a:pt x="1" y="87"/>
                    </a:cubicBezTo>
                    <a:cubicBezTo>
                      <a:pt x="0" y="112"/>
                      <a:pt x="14" y="132"/>
                      <a:pt x="33" y="142"/>
                    </a:cubicBezTo>
                    <a:cubicBezTo>
                      <a:pt x="33" y="0"/>
                      <a:pt x="33" y="0"/>
                      <a:pt x="33" y="0"/>
                    </a:cubicBezTo>
                  </a:path>
                </a:pathLst>
              </a:custGeom>
              <a:solidFill>
                <a:schemeClr val="dk1"/>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grpSp>
        <p:sp>
          <p:nvSpPr>
            <p:cNvPr id="1287" name="Google Shape;1287;p37"/>
            <p:cNvSpPr/>
            <p:nvPr/>
          </p:nvSpPr>
          <p:spPr>
            <a:xfrm>
              <a:off x="7627238" y="2812800"/>
              <a:ext cx="195263" cy="96838"/>
            </a:xfrm>
            <a:custGeom>
              <a:avLst/>
              <a:gdLst/>
              <a:ahLst/>
              <a:cxnLst/>
              <a:rect l="l" t="t" r="r" b="b"/>
              <a:pathLst>
                <a:path w="146" h="72" extrusionOk="0">
                  <a:moveTo>
                    <a:pt x="33" y="0"/>
                  </a:moveTo>
                  <a:cubicBezTo>
                    <a:pt x="24" y="0"/>
                    <a:pt x="16" y="0"/>
                    <a:pt x="8" y="2"/>
                  </a:cubicBezTo>
                  <a:cubicBezTo>
                    <a:pt x="5" y="12"/>
                    <a:pt x="2" y="22"/>
                    <a:pt x="0" y="32"/>
                  </a:cubicBezTo>
                  <a:cubicBezTo>
                    <a:pt x="139" y="72"/>
                    <a:pt x="139" y="72"/>
                    <a:pt x="139" y="72"/>
                  </a:cubicBezTo>
                  <a:cubicBezTo>
                    <a:pt x="142" y="63"/>
                    <a:pt x="144" y="55"/>
                    <a:pt x="146" y="47"/>
                  </a:cubicBezTo>
                  <a:cubicBezTo>
                    <a:pt x="115" y="17"/>
                    <a:pt x="75" y="0"/>
                    <a:pt x="33" y="0"/>
                  </a:cubicBezTo>
                </a:path>
              </a:pathLst>
            </a:custGeom>
            <a:solidFill>
              <a:schemeClr val="accent3"/>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88" name="Google Shape;1288;p37"/>
            <p:cNvSpPr/>
            <p:nvPr/>
          </p:nvSpPr>
          <p:spPr>
            <a:xfrm>
              <a:off x="6104825" y="1739650"/>
              <a:ext cx="320675" cy="644524"/>
            </a:xfrm>
            <a:custGeom>
              <a:avLst/>
              <a:gdLst/>
              <a:ahLst/>
              <a:cxnLst/>
              <a:rect l="l" t="t" r="r" b="b"/>
              <a:pathLst>
                <a:path w="238" h="479" extrusionOk="0">
                  <a:moveTo>
                    <a:pt x="79" y="479"/>
                  </a:moveTo>
                  <a:cubicBezTo>
                    <a:pt x="0" y="474"/>
                    <a:pt x="0" y="474"/>
                    <a:pt x="0" y="474"/>
                  </a:cubicBezTo>
                  <a:cubicBezTo>
                    <a:pt x="18" y="160"/>
                    <a:pt x="176" y="7"/>
                    <a:pt x="183" y="0"/>
                  </a:cubicBezTo>
                  <a:cubicBezTo>
                    <a:pt x="238" y="58"/>
                    <a:pt x="238" y="58"/>
                    <a:pt x="238" y="58"/>
                  </a:cubicBezTo>
                  <a:cubicBezTo>
                    <a:pt x="237" y="60"/>
                    <a:pt x="95" y="198"/>
                    <a:pt x="79" y="479"/>
                  </a:cubicBezTo>
                </a:path>
              </a:pathLst>
            </a:custGeom>
            <a:solidFill>
              <a:schemeClr val="dk2"/>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89" name="Google Shape;1289;p37"/>
            <p:cNvSpPr/>
            <p:nvPr/>
          </p:nvSpPr>
          <p:spPr>
            <a:xfrm>
              <a:off x="6404863" y="2441325"/>
              <a:ext cx="1125538" cy="504825"/>
            </a:xfrm>
            <a:custGeom>
              <a:avLst/>
              <a:gdLst/>
              <a:ahLst/>
              <a:cxnLst/>
              <a:rect l="l" t="t" r="r" b="b"/>
              <a:pathLst>
                <a:path w="836" h="375" extrusionOk="0">
                  <a:moveTo>
                    <a:pt x="342" y="375"/>
                  </a:moveTo>
                  <a:cubicBezTo>
                    <a:pt x="316" y="375"/>
                    <a:pt x="291" y="363"/>
                    <a:pt x="273" y="343"/>
                  </a:cubicBezTo>
                  <a:cubicBezTo>
                    <a:pt x="261" y="329"/>
                    <a:pt x="249" y="316"/>
                    <a:pt x="236" y="305"/>
                  </a:cubicBezTo>
                  <a:cubicBezTo>
                    <a:pt x="248" y="294"/>
                    <a:pt x="260" y="281"/>
                    <a:pt x="272" y="268"/>
                  </a:cubicBezTo>
                  <a:cubicBezTo>
                    <a:pt x="289" y="248"/>
                    <a:pt x="314" y="236"/>
                    <a:pt x="341" y="236"/>
                  </a:cubicBezTo>
                  <a:cubicBezTo>
                    <a:pt x="493" y="236"/>
                    <a:pt x="493" y="236"/>
                    <a:pt x="493" y="236"/>
                  </a:cubicBezTo>
                  <a:cubicBezTo>
                    <a:pt x="519" y="236"/>
                    <a:pt x="545" y="248"/>
                    <a:pt x="562" y="268"/>
                  </a:cubicBezTo>
                  <a:cubicBezTo>
                    <a:pt x="574" y="282"/>
                    <a:pt x="587" y="295"/>
                    <a:pt x="599" y="306"/>
                  </a:cubicBezTo>
                  <a:cubicBezTo>
                    <a:pt x="587" y="317"/>
                    <a:pt x="575" y="330"/>
                    <a:pt x="563" y="343"/>
                  </a:cubicBezTo>
                  <a:cubicBezTo>
                    <a:pt x="546" y="363"/>
                    <a:pt x="521" y="375"/>
                    <a:pt x="494" y="375"/>
                  </a:cubicBezTo>
                  <a:cubicBezTo>
                    <a:pt x="342" y="375"/>
                    <a:pt x="342" y="375"/>
                    <a:pt x="342" y="375"/>
                  </a:cubicBezTo>
                  <a:moveTo>
                    <a:pt x="813" y="0"/>
                  </a:moveTo>
                  <a:cubicBezTo>
                    <a:pt x="827" y="9"/>
                    <a:pt x="835" y="25"/>
                    <a:pt x="835" y="42"/>
                  </a:cubicBezTo>
                  <a:cubicBezTo>
                    <a:pt x="835" y="114"/>
                    <a:pt x="835" y="114"/>
                    <a:pt x="835" y="114"/>
                  </a:cubicBezTo>
                  <a:cubicBezTo>
                    <a:pt x="0" y="114"/>
                    <a:pt x="0" y="114"/>
                    <a:pt x="0" y="114"/>
                  </a:cubicBezTo>
                  <a:cubicBezTo>
                    <a:pt x="0" y="139"/>
                    <a:pt x="0" y="139"/>
                    <a:pt x="0" y="139"/>
                  </a:cubicBezTo>
                  <a:cubicBezTo>
                    <a:pt x="0" y="155"/>
                    <a:pt x="8" y="170"/>
                    <a:pt x="21" y="180"/>
                  </a:cubicBezTo>
                  <a:cubicBezTo>
                    <a:pt x="21" y="133"/>
                    <a:pt x="21" y="133"/>
                    <a:pt x="21" y="133"/>
                  </a:cubicBezTo>
                  <a:cubicBezTo>
                    <a:pt x="210" y="156"/>
                    <a:pt x="210" y="156"/>
                    <a:pt x="210" y="156"/>
                  </a:cubicBezTo>
                  <a:cubicBezTo>
                    <a:pt x="210" y="282"/>
                    <a:pt x="210" y="282"/>
                    <a:pt x="210" y="282"/>
                  </a:cubicBezTo>
                  <a:cubicBezTo>
                    <a:pt x="219" y="289"/>
                    <a:pt x="227" y="296"/>
                    <a:pt x="236" y="305"/>
                  </a:cubicBezTo>
                  <a:cubicBezTo>
                    <a:pt x="249" y="316"/>
                    <a:pt x="261" y="329"/>
                    <a:pt x="273" y="343"/>
                  </a:cubicBezTo>
                  <a:cubicBezTo>
                    <a:pt x="291" y="363"/>
                    <a:pt x="316" y="375"/>
                    <a:pt x="342" y="375"/>
                  </a:cubicBezTo>
                  <a:cubicBezTo>
                    <a:pt x="494" y="375"/>
                    <a:pt x="494" y="375"/>
                    <a:pt x="494" y="375"/>
                  </a:cubicBezTo>
                  <a:cubicBezTo>
                    <a:pt x="521" y="375"/>
                    <a:pt x="546" y="363"/>
                    <a:pt x="563" y="343"/>
                  </a:cubicBezTo>
                  <a:cubicBezTo>
                    <a:pt x="575" y="330"/>
                    <a:pt x="587" y="317"/>
                    <a:pt x="599" y="306"/>
                  </a:cubicBezTo>
                  <a:cubicBezTo>
                    <a:pt x="604" y="301"/>
                    <a:pt x="610" y="297"/>
                    <a:pt x="615" y="292"/>
                  </a:cubicBezTo>
                  <a:cubicBezTo>
                    <a:pt x="615" y="140"/>
                    <a:pt x="615" y="140"/>
                    <a:pt x="615" y="140"/>
                  </a:cubicBezTo>
                  <a:cubicBezTo>
                    <a:pt x="804" y="164"/>
                    <a:pt x="804" y="164"/>
                    <a:pt x="804" y="164"/>
                  </a:cubicBezTo>
                  <a:cubicBezTo>
                    <a:pt x="804" y="187"/>
                    <a:pt x="804" y="187"/>
                    <a:pt x="804" y="187"/>
                  </a:cubicBezTo>
                  <a:cubicBezTo>
                    <a:pt x="805" y="187"/>
                    <a:pt x="807" y="186"/>
                    <a:pt x="808" y="185"/>
                  </a:cubicBezTo>
                  <a:cubicBezTo>
                    <a:pt x="825" y="177"/>
                    <a:pt x="836" y="160"/>
                    <a:pt x="836" y="141"/>
                  </a:cubicBezTo>
                  <a:cubicBezTo>
                    <a:pt x="836" y="42"/>
                    <a:pt x="836" y="42"/>
                    <a:pt x="836" y="42"/>
                  </a:cubicBezTo>
                  <a:cubicBezTo>
                    <a:pt x="836" y="25"/>
                    <a:pt x="827" y="9"/>
                    <a:pt x="813" y="0"/>
                  </a:cubicBezTo>
                </a:path>
              </a:pathLst>
            </a:custGeom>
            <a:solidFill>
              <a:schemeClr val="lt2"/>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90" name="Google Shape;1290;p37"/>
            <p:cNvSpPr/>
            <p:nvPr/>
          </p:nvSpPr>
          <p:spPr>
            <a:xfrm>
              <a:off x="6433438" y="2619125"/>
              <a:ext cx="254000" cy="201613"/>
            </a:xfrm>
            <a:custGeom>
              <a:avLst/>
              <a:gdLst/>
              <a:ahLst/>
              <a:cxnLst/>
              <a:rect l="l" t="t" r="r" b="b"/>
              <a:pathLst>
                <a:path w="189" h="149" extrusionOk="0">
                  <a:moveTo>
                    <a:pt x="0" y="0"/>
                  </a:moveTo>
                  <a:cubicBezTo>
                    <a:pt x="0" y="47"/>
                    <a:pt x="0" y="47"/>
                    <a:pt x="0" y="47"/>
                  </a:cubicBezTo>
                  <a:cubicBezTo>
                    <a:pt x="2" y="48"/>
                    <a:pt x="4" y="49"/>
                    <a:pt x="6" y="51"/>
                  </a:cubicBezTo>
                  <a:cubicBezTo>
                    <a:pt x="44" y="69"/>
                    <a:pt x="114" y="88"/>
                    <a:pt x="189" y="149"/>
                  </a:cubicBezTo>
                  <a:cubicBezTo>
                    <a:pt x="189" y="23"/>
                    <a:pt x="189" y="23"/>
                    <a:pt x="189" y="23"/>
                  </a:cubicBezTo>
                  <a:cubicBezTo>
                    <a:pt x="0" y="0"/>
                    <a:pt x="0" y="0"/>
                    <a:pt x="0" y="0"/>
                  </a:cubicBezTo>
                </a:path>
              </a:pathLst>
            </a:custGeom>
            <a:solidFill>
              <a:schemeClr val="lt2"/>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91" name="Google Shape;1291;p37"/>
            <p:cNvSpPr/>
            <p:nvPr/>
          </p:nvSpPr>
          <p:spPr>
            <a:xfrm>
              <a:off x="7231950" y="2628650"/>
              <a:ext cx="254000" cy="204788"/>
            </a:xfrm>
            <a:custGeom>
              <a:avLst/>
              <a:gdLst/>
              <a:ahLst/>
              <a:cxnLst/>
              <a:rect l="l" t="t" r="r" b="b"/>
              <a:pathLst>
                <a:path w="189" h="152" extrusionOk="0">
                  <a:moveTo>
                    <a:pt x="0" y="0"/>
                  </a:moveTo>
                  <a:cubicBezTo>
                    <a:pt x="0" y="152"/>
                    <a:pt x="0" y="152"/>
                    <a:pt x="0" y="152"/>
                  </a:cubicBezTo>
                  <a:cubicBezTo>
                    <a:pt x="76" y="87"/>
                    <a:pt x="149" y="66"/>
                    <a:pt x="189" y="47"/>
                  </a:cubicBezTo>
                  <a:cubicBezTo>
                    <a:pt x="189" y="24"/>
                    <a:pt x="189" y="24"/>
                    <a:pt x="189" y="24"/>
                  </a:cubicBezTo>
                  <a:cubicBezTo>
                    <a:pt x="0" y="0"/>
                    <a:pt x="0" y="0"/>
                    <a:pt x="0" y="0"/>
                  </a:cubicBezTo>
                </a:path>
              </a:pathLst>
            </a:custGeom>
            <a:solidFill>
              <a:schemeClr val="lt2"/>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92" name="Google Shape;1292;p37"/>
            <p:cNvSpPr/>
            <p:nvPr/>
          </p:nvSpPr>
          <p:spPr>
            <a:xfrm>
              <a:off x="6722363" y="2758825"/>
              <a:ext cx="488950" cy="187325"/>
            </a:xfrm>
            <a:custGeom>
              <a:avLst/>
              <a:gdLst/>
              <a:ahLst/>
              <a:cxnLst/>
              <a:rect l="l" t="t" r="r" b="b"/>
              <a:pathLst>
                <a:path w="363" h="139" extrusionOk="0">
                  <a:moveTo>
                    <a:pt x="257" y="0"/>
                  </a:moveTo>
                  <a:cubicBezTo>
                    <a:pt x="105" y="0"/>
                    <a:pt x="105" y="0"/>
                    <a:pt x="105" y="0"/>
                  </a:cubicBezTo>
                  <a:cubicBezTo>
                    <a:pt x="78" y="0"/>
                    <a:pt x="53" y="12"/>
                    <a:pt x="36" y="32"/>
                  </a:cubicBezTo>
                  <a:cubicBezTo>
                    <a:pt x="24" y="45"/>
                    <a:pt x="12" y="58"/>
                    <a:pt x="0" y="69"/>
                  </a:cubicBezTo>
                  <a:cubicBezTo>
                    <a:pt x="13" y="80"/>
                    <a:pt x="25" y="93"/>
                    <a:pt x="37" y="107"/>
                  </a:cubicBezTo>
                  <a:cubicBezTo>
                    <a:pt x="55" y="127"/>
                    <a:pt x="80" y="139"/>
                    <a:pt x="106" y="139"/>
                  </a:cubicBezTo>
                  <a:cubicBezTo>
                    <a:pt x="258" y="139"/>
                    <a:pt x="258" y="139"/>
                    <a:pt x="258" y="139"/>
                  </a:cubicBezTo>
                  <a:cubicBezTo>
                    <a:pt x="285" y="139"/>
                    <a:pt x="310" y="127"/>
                    <a:pt x="327" y="107"/>
                  </a:cubicBezTo>
                  <a:cubicBezTo>
                    <a:pt x="339" y="94"/>
                    <a:pt x="351" y="81"/>
                    <a:pt x="363" y="70"/>
                  </a:cubicBezTo>
                  <a:cubicBezTo>
                    <a:pt x="351" y="59"/>
                    <a:pt x="338" y="46"/>
                    <a:pt x="326" y="32"/>
                  </a:cubicBezTo>
                  <a:cubicBezTo>
                    <a:pt x="309" y="12"/>
                    <a:pt x="283" y="0"/>
                    <a:pt x="257" y="0"/>
                  </a:cubicBezTo>
                </a:path>
              </a:pathLst>
            </a:custGeom>
            <a:solidFill>
              <a:schemeClr val="accent1"/>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93" name="Google Shape;1293;p37"/>
            <p:cNvSpPr/>
            <p:nvPr/>
          </p:nvSpPr>
          <p:spPr>
            <a:xfrm>
              <a:off x="6404863" y="2427038"/>
              <a:ext cx="1093788" cy="166688"/>
            </a:xfrm>
            <a:custGeom>
              <a:avLst/>
              <a:gdLst/>
              <a:ahLst/>
              <a:cxnLst/>
              <a:rect l="l" t="t" r="r" b="b"/>
              <a:pathLst>
                <a:path w="813" h="124" extrusionOk="0">
                  <a:moveTo>
                    <a:pt x="716" y="2"/>
                  </a:moveTo>
                  <a:cubicBezTo>
                    <a:pt x="716" y="2"/>
                    <a:pt x="716" y="2"/>
                    <a:pt x="716" y="2"/>
                  </a:cubicBezTo>
                  <a:cubicBezTo>
                    <a:pt x="785" y="2"/>
                    <a:pt x="785" y="2"/>
                    <a:pt x="785" y="2"/>
                  </a:cubicBezTo>
                  <a:cubicBezTo>
                    <a:pt x="796" y="2"/>
                    <a:pt x="805" y="5"/>
                    <a:pt x="813" y="10"/>
                  </a:cubicBezTo>
                  <a:cubicBezTo>
                    <a:pt x="805" y="5"/>
                    <a:pt x="796" y="2"/>
                    <a:pt x="785" y="2"/>
                  </a:cubicBezTo>
                  <a:cubicBezTo>
                    <a:pt x="716" y="2"/>
                    <a:pt x="716" y="2"/>
                    <a:pt x="716" y="2"/>
                  </a:cubicBezTo>
                  <a:moveTo>
                    <a:pt x="119" y="0"/>
                  </a:moveTo>
                  <a:cubicBezTo>
                    <a:pt x="50" y="0"/>
                    <a:pt x="50" y="0"/>
                    <a:pt x="50" y="0"/>
                  </a:cubicBezTo>
                  <a:cubicBezTo>
                    <a:pt x="22" y="0"/>
                    <a:pt x="0" y="23"/>
                    <a:pt x="0" y="50"/>
                  </a:cubicBezTo>
                  <a:cubicBezTo>
                    <a:pt x="0" y="124"/>
                    <a:pt x="0" y="124"/>
                    <a:pt x="0" y="124"/>
                  </a:cubicBezTo>
                  <a:cubicBezTo>
                    <a:pt x="0" y="50"/>
                    <a:pt x="0" y="50"/>
                    <a:pt x="0" y="50"/>
                  </a:cubicBezTo>
                  <a:cubicBezTo>
                    <a:pt x="0" y="23"/>
                    <a:pt x="22" y="0"/>
                    <a:pt x="50" y="0"/>
                  </a:cubicBezTo>
                  <a:cubicBezTo>
                    <a:pt x="119" y="0"/>
                    <a:pt x="119" y="0"/>
                    <a:pt x="119" y="0"/>
                  </a:cubicBezTo>
                  <a:cubicBezTo>
                    <a:pt x="119" y="0"/>
                    <a:pt x="119" y="0"/>
                    <a:pt x="119" y="0"/>
                  </a:cubicBezTo>
                </a:path>
              </a:pathLst>
            </a:custGeom>
            <a:solidFill>
              <a:srgbClr val="DEDEDE"/>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94" name="Google Shape;1294;p37"/>
            <p:cNvSpPr/>
            <p:nvPr/>
          </p:nvSpPr>
          <p:spPr>
            <a:xfrm>
              <a:off x="6404863" y="2427038"/>
              <a:ext cx="1123950" cy="166688"/>
            </a:xfrm>
            <a:custGeom>
              <a:avLst/>
              <a:gdLst/>
              <a:ahLst/>
              <a:cxnLst/>
              <a:rect l="l" t="t" r="r" b="b"/>
              <a:pathLst>
                <a:path w="835" h="124" extrusionOk="0">
                  <a:moveTo>
                    <a:pt x="119" y="0"/>
                  </a:moveTo>
                  <a:cubicBezTo>
                    <a:pt x="50" y="0"/>
                    <a:pt x="50" y="0"/>
                    <a:pt x="50" y="0"/>
                  </a:cubicBezTo>
                  <a:cubicBezTo>
                    <a:pt x="22" y="0"/>
                    <a:pt x="0" y="23"/>
                    <a:pt x="0" y="50"/>
                  </a:cubicBezTo>
                  <a:cubicBezTo>
                    <a:pt x="0" y="124"/>
                    <a:pt x="0" y="124"/>
                    <a:pt x="0" y="124"/>
                  </a:cubicBezTo>
                  <a:cubicBezTo>
                    <a:pt x="835" y="124"/>
                    <a:pt x="835" y="124"/>
                    <a:pt x="835" y="124"/>
                  </a:cubicBezTo>
                  <a:cubicBezTo>
                    <a:pt x="835" y="52"/>
                    <a:pt x="835" y="52"/>
                    <a:pt x="835" y="52"/>
                  </a:cubicBezTo>
                  <a:cubicBezTo>
                    <a:pt x="835" y="35"/>
                    <a:pt x="827" y="19"/>
                    <a:pt x="813" y="10"/>
                  </a:cubicBezTo>
                  <a:cubicBezTo>
                    <a:pt x="805" y="5"/>
                    <a:pt x="796" y="2"/>
                    <a:pt x="785" y="2"/>
                  </a:cubicBezTo>
                  <a:cubicBezTo>
                    <a:pt x="716" y="2"/>
                    <a:pt x="716" y="2"/>
                    <a:pt x="716" y="2"/>
                  </a:cubicBezTo>
                  <a:cubicBezTo>
                    <a:pt x="708" y="55"/>
                    <a:pt x="661" y="95"/>
                    <a:pt x="607" y="95"/>
                  </a:cubicBezTo>
                  <a:cubicBezTo>
                    <a:pt x="229" y="95"/>
                    <a:pt x="229" y="95"/>
                    <a:pt x="229" y="95"/>
                  </a:cubicBezTo>
                  <a:cubicBezTo>
                    <a:pt x="174" y="95"/>
                    <a:pt x="127" y="55"/>
                    <a:pt x="119" y="0"/>
                  </a:cubicBezTo>
                  <a:cubicBezTo>
                    <a:pt x="119" y="0"/>
                    <a:pt x="119" y="0"/>
                    <a:pt x="119" y="0"/>
                  </a:cubicBezTo>
                </a:path>
              </a:pathLst>
            </a:custGeom>
            <a:solidFill>
              <a:schemeClr val="accent1"/>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95" name="Google Shape;1295;p37"/>
            <p:cNvSpPr/>
            <p:nvPr/>
          </p:nvSpPr>
          <p:spPr>
            <a:xfrm>
              <a:off x="6477888" y="1836488"/>
              <a:ext cx="977900" cy="719138"/>
            </a:xfrm>
            <a:custGeom>
              <a:avLst/>
              <a:gdLst/>
              <a:ahLst/>
              <a:cxnLst/>
              <a:rect l="l" t="t" r="r" b="b"/>
              <a:pathLst>
                <a:path w="727" h="534" extrusionOk="0">
                  <a:moveTo>
                    <a:pt x="553" y="534"/>
                  </a:moveTo>
                  <a:cubicBezTo>
                    <a:pt x="175" y="534"/>
                    <a:pt x="175" y="534"/>
                    <a:pt x="175" y="534"/>
                  </a:cubicBezTo>
                  <a:cubicBezTo>
                    <a:pt x="120" y="534"/>
                    <a:pt x="73" y="494"/>
                    <a:pt x="65" y="439"/>
                  </a:cubicBezTo>
                  <a:cubicBezTo>
                    <a:pt x="0" y="0"/>
                    <a:pt x="0" y="0"/>
                    <a:pt x="0" y="0"/>
                  </a:cubicBezTo>
                  <a:cubicBezTo>
                    <a:pt x="727" y="0"/>
                    <a:pt x="727" y="0"/>
                    <a:pt x="727" y="0"/>
                  </a:cubicBezTo>
                  <a:cubicBezTo>
                    <a:pt x="662" y="439"/>
                    <a:pt x="662" y="439"/>
                    <a:pt x="662" y="439"/>
                  </a:cubicBezTo>
                  <a:cubicBezTo>
                    <a:pt x="654" y="494"/>
                    <a:pt x="608" y="534"/>
                    <a:pt x="553" y="534"/>
                  </a:cubicBezTo>
                </a:path>
              </a:pathLst>
            </a:custGeom>
            <a:solidFill>
              <a:schemeClr val="dk2"/>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96" name="Google Shape;1296;p37"/>
            <p:cNvSpPr/>
            <p:nvPr/>
          </p:nvSpPr>
          <p:spPr>
            <a:xfrm>
              <a:off x="6719188" y="1330075"/>
              <a:ext cx="495300" cy="282600"/>
            </a:xfrm>
            <a:prstGeom prst="rect">
              <a:avLst/>
            </a:prstGeom>
            <a:solidFill>
              <a:srgbClr val="E94E1B"/>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97" name="Google Shape;1297;p37"/>
            <p:cNvSpPr/>
            <p:nvPr/>
          </p:nvSpPr>
          <p:spPr>
            <a:xfrm>
              <a:off x="6719188" y="1330075"/>
              <a:ext cx="495300" cy="282600"/>
            </a:xfrm>
            <a:prstGeom prst="rect">
              <a:avLst/>
            </a:prstGeom>
            <a:solidFill>
              <a:schemeClr val="accent4"/>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98" name="Google Shape;1298;p37"/>
            <p:cNvSpPr/>
            <p:nvPr/>
          </p:nvSpPr>
          <p:spPr>
            <a:xfrm>
              <a:off x="6471538" y="787150"/>
              <a:ext cx="92075" cy="317500"/>
            </a:xfrm>
            <a:custGeom>
              <a:avLst/>
              <a:gdLst/>
              <a:ahLst/>
              <a:cxnLst/>
              <a:rect l="l" t="t" r="r" b="b"/>
              <a:pathLst>
                <a:path w="68" h="236" extrusionOk="0">
                  <a:moveTo>
                    <a:pt x="68" y="230"/>
                  </a:moveTo>
                  <a:cubicBezTo>
                    <a:pt x="68" y="232"/>
                    <a:pt x="68" y="234"/>
                    <a:pt x="68" y="236"/>
                  </a:cubicBezTo>
                  <a:cubicBezTo>
                    <a:pt x="13" y="180"/>
                    <a:pt x="13" y="180"/>
                    <a:pt x="13" y="180"/>
                  </a:cubicBezTo>
                  <a:cubicBezTo>
                    <a:pt x="5" y="172"/>
                    <a:pt x="0" y="162"/>
                    <a:pt x="0" y="150"/>
                  </a:cubicBezTo>
                  <a:cubicBezTo>
                    <a:pt x="0" y="43"/>
                    <a:pt x="0" y="43"/>
                    <a:pt x="0" y="43"/>
                  </a:cubicBezTo>
                  <a:cubicBezTo>
                    <a:pt x="0" y="19"/>
                    <a:pt x="19" y="0"/>
                    <a:pt x="43" y="0"/>
                  </a:cubicBezTo>
                  <a:cubicBezTo>
                    <a:pt x="65" y="0"/>
                    <a:pt x="65" y="0"/>
                    <a:pt x="65" y="0"/>
                  </a:cubicBezTo>
                  <a:cubicBezTo>
                    <a:pt x="68" y="2"/>
                    <a:pt x="68" y="2"/>
                    <a:pt x="68" y="2"/>
                  </a:cubicBezTo>
                  <a:cubicBezTo>
                    <a:pt x="68" y="5"/>
                    <a:pt x="68" y="8"/>
                    <a:pt x="68" y="10"/>
                  </a:cubicBezTo>
                  <a:cubicBezTo>
                    <a:pt x="68" y="230"/>
                    <a:pt x="68" y="230"/>
                    <a:pt x="68" y="230"/>
                  </a:cubicBezTo>
                </a:path>
              </a:pathLst>
            </a:custGeom>
            <a:solidFill>
              <a:schemeClr val="dk1"/>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299" name="Google Shape;1299;p37"/>
            <p:cNvSpPr/>
            <p:nvPr/>
          </p:nvSpPr>
          <p:spPr>
            <a:xfrm>
              <a:off x="7370063" y="787150"/>
              <a:ext cx="90488" cy="317500"/>
            </a:xfrm>
            <a:custGeom>
              <a:avLst/>
              <a:gdLst/>
              <a:ahLst/>
              <a:cxnLst/>
              <a:rect l="l" t="t" r="r" b="b"/>
              <a:pathLst>
                <a:path w="68" h="236" extrusionOk="0">
                  <a:moveTo>
                    <a:pt x="68" y="43"/>
                  </a:moveTo>
                  <a:cubicBezTo>
                    <a:pt x="68" y="150"/>
                    <a:pt x="68" y="150"/>
                    <a:pt x="68" y="150"/>
                  </a:cubicBezTo>
                  <a:cubicBezTo>
                    <a:pt x="68" y="162"/>
                    <a:pt x="64" y="172"/>
                    <a:pt x="56" y="180"/>
                  </a:cubicBezTo>
                  <a:cubicBezTo>
                    <a:pt x="0" y="236"/>
                    <a:pt x="0" y="236"/>
                    <a:pt x="0" y="236"/>
                  </a:cubicBezTo>
                  <a:cubicBezTo>
                    <a:pt x="0" y="234"/>
                    <a:pt x="0" y="232"/>
                    <a:pt x="0" y="230"/>
                  </a:cubicBezTo>
                  <a:cubicBezTo>
                    <a:pt x="0" y="17"/>
                    <a:pt x="0" y="17"/>
                    <a:pt x="0" y="17"/>
                  </a:cubicBezTo>
                  <a:cubicBezTo>
                    <a:pt x="3" y="0"/>
                    <a:pt x="3" y="0"/>
                    <a:pt x="3" y="0"/>
                  </a:cubicBezTo>
                  <a:cubicBezTo>
                    <a:pt x="25" y="0"/>
                    <a:pt x="25" y="0"/>
                    <a:pt x="25" y="0"/>
                  </a:cubicBezTo>
                  <a:cubicBezTo>
                    <a:pt x="49" y="0"/>
                    <a:pt x="68" y="19"/>
                    <a:pt x="68" y="43"/>
                  </a:cubicBezTo>
                </a:path>
              </a:pathLst>
            </a:custGeom>
            <a:solidFill>
              <a:schemeClr val="dk1"/>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300" name="Google Shape;1300;p37"/>
            <p:cNvSpPr/>
            <p:nvPr/>
          </p:nvSpPr>
          <p:spPr>
            <a:xfrm>
              <a:off x="6563613" y="539500"/>
              <a:ext cx="806450" cy="790575"/>
            </a:xfrm>
            <a:custGeom>
              <a:avLst/>
              <a:gdLst/>
              <a:ahLst/>
              <a:cxnLst/>
              <a:rect l="l" t="t" r="r" b="b"/>
              <a:pathLst>
                <a:path w="599" h="588" extrusionOk="0">
                  <a:moveTo>
                    <a:pt x="216" y="560"/>
                  </a:moveTo>
                  <a:cubicBezTo>
                    <a:pt x="205" y="560"/>
                    <a:pt x="196" y="550"/>
                    <a:pt x="196" y="539"/>
                  </a:cubicBezTo>
                  <a:cubicBezTo>
                    <a:pt x="196" y="527"/>
                    <a:pt x="205" y="518"/>
                    <a:pt x="216" y="518"/>
                  </a:cubicBezTo>
                  <a:cubicBezTo>
                    <a:pt x="383" y="518"/>
                    <a:pt x="383" y="518"/>
                    <a:pt x="383" y="518"/>
                  </a:cubicBezTo>
                  <a:cubicBezTo>
                    <a:pt x="394" y="518"/>
                    <a:pt x="404" y="527"/>
                    <a:pt x="404" y="539"/>
                  </a:cubicBezTo>
                  <a:cubicBezTo>
                    <a:pt x="404" y="550"/>
                    <a:pt x="394" y="560"/>
                    <a:pt x="383" y="560"/>
                  </a:cubicBezTo>
                  <a:cubicBezTo>
                    <a:pt x="216" y="560"/>
                    <a:pt x="216" y="560"/>
                    <a:pt x="216" y="560"/>
                  </a:cubicBezTo>
                  <a:moveTo>
                    <a:pt x="300" y="0"/>
                  </a:moveTo>
                  <a:cubicBezTo>
                    <a:pt x="220" y="0"/>
                    <a:pt x="148" y="20"/>
                    <a:pt x="94" y="53"/>
                  </a:cubicBezTo>
                  <a:cubicBezTo>
                    <a:pt x="88" y="56"/>
                    <a:pt x="82" y="60"/>
                    <a:pt x="77" y="64"/>
                  </a:cubicBezTo>
                  <a:cubicBezTo>
                    <a:pt x="32" y="97"/>
                    <a:pt x="3" y="139"/>
                    <a:pt x="0" y="186"/>
                  </a:cubicBezTo>
                  <a:cubicBezTo>
                    <a:pt x="0" y="186"/>
                    <a:pt x="0" y="186"/>
                    <a:pt x="0" y="186"/>
                  </a:cubicBezTo>
                  <a:cubicBezTo>
                    <a:pt x="0" y="186"/>
                    <a:pt x="0" y="187"/>
                    <a:pt x="0" y="187"/>
                  </a:cubicBezTo>
                  <a:cubicBezTo>
                    <a:pt x="0" y="189"/>
                    <a:pt x="0" y="192"/>
                    <a:pt x="0" y="194"/>
                  </a:cubicBezTo>
                  <a:cubicBezTo>
                    <a:pt x="0" y="414"/>
                    <a:pt x="0" y="414"/>
                    <a:pt x="0" y="414"/>
                  </a:cubicBezTo>
                  <a:cubicBezTo>
                    <a:pt x="0" y="474"/>
                    <a:pt x="30" y="530"/>
                    <a:pt x="79" y="564"/>
                  </a:cubicBezTo>
                  <a:cubicBezTo>
                    <a:pt x="115" y="588"/>
                    <a:pt x="115" y="588"/>
                    <a:pt x="115" y="588"/>
                  </a:cubicBezTo>
                  <a:cubicBezTo>
                    <a:pt x="115" y="587"/>
                    <a:pt x="115" y="587"/>
                    <a:pt x="115" y="587"/>
                  </a:cubicBezTo>
                  <a:cubicBezTo>
                    <a:pt x="484" y="587"/>
                    <a:pt x="484" y="587"/>
                    <a:pt x="484" y="587"/>
                  </a:cubicBezTo>
                  <a:cubicBezTo>
                    <a:pt x="484" y="588"/>
                    <a:pt x="484" y="588"/>
                    <a:pt x="484" y="588"/>
                  </a:cubicBezTo>
                  <a:cubicBezTo>
                    <a:pt x="520" y="564"/>
                    <a:pt x="520" y="564"/>
                    <a:pt x="520" y="564"/>
                  </a:cubicBezTo>
                  <a:cubicBezTo>
                    <a:pt x="568" y="531"/>
                    <a:pt x="598" y="477"/>
                    <a:pt x="599" y="420"/>
                  </a:cubicBezTo>
                  <a:cubicBezTo>
                    <a:pt x="599" y="420"/>
                    <a:pt x="599" y="420"/>
                    <a:pt x="599" y="420"/>
                  </a:cubicBezTo>
                  <a:cubicBezTo>
                    <a:pt x="599" y="419"/>
                    <a:pt x="599" y="418"/>
                    <a:pt x="599" y="417"/>
                  </a:cubicBezTo>
                  <a:cubicBezTo>
                    <a:pt x="599" y="416"/>
                    <a:pt x="599" y="415"/>
                    <a:pt x="599" y="414"/>
                  </a:cubicBezTo>
                  <a:cubicBezTo>
                    <a:pt x="599" y="194"/>
                    <a:pt x="599" y="194"/>
                    <a:pt x="599" y="194"/>
                  </a:cubicBezTo>
                  <a:cubicBezTo>
                    <a:pt x="599" y="144"/>
                    <a:pt x="570" y="99"/>
                    <a:pt x="522" y="64"/>
                  </a:cubicBezTo>
                  <a:cubicBezTo>
                    <a:pt x="494" y="81"/>
                    <a:pt x="459" y="97"/>
                    <a:pt x="425" y="101"/>
                  </a:cubicBezTo>
                  <a:cubicBezTo>
                    <a:pt x="175" y="101"/>
                    <a:pt x="175" y="101"/>
                    <a:pt x="175" y="101"/>
                  </a:cubicBezTo>
                  <a:cubicBezTo>
                    <a:pt x="141" y="97"/>
                    <a:pt x="105" y="81"/>
                    <a:pt x="77" y="64"/>
                  </a:cubicBezTo>
                  <a:cubicBezTo>
                    <a:pt x="82" y="60"/>
                    <a:pt x="88" y="56"/>
                    <a:pt x="94" y="53"/>
                  </a:cubicBezTo>
                  <a:cubicBezTo>
                    <a:pt x="119" y="67"/>
                    <a:pt x="148" y="79"/>
                    <a:pt x="176" y="82"/>
                  </a:cubicBezTo>
                  <a:cubicBezTo>
                    <a:pt x="424" y="82"/>
                    <a:pt x="424" y="82"/>
                    <a:pt x="424" y="82"/>
                  </a:cubicBezTo>
                  <a:cubicBezTo>
                    <a:pt x="451" y="79"/>
                    <a:pt x="480" y="67"/>
                    <a:pt x="505" y="53"/>
                  </a:cubicBezTo>
                  <a:cubicBezTo>
                    <a:pt x="505" y="53"/>
                    <a:pt x="505" y="53"/>
                    <a:pt x="505" y="53"/>
                  </a:cubicBezTo>
                  <a:cubicBezTo>
                    <a:pt x="452" y="20"/>
                    <a:pt x="379" y="0"/>
                    <a:pt x="300" y="0"/>
                  </a:cubicBezTo>
                </a:path>
              </a:pathLst>
            </a:custGeom>
            <a:solidFill>
              <a:schemeClr val="accent2"/>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301" name="Google Shape;1301;p37"/>
            <p:cNvSpPr/>
            <p:nvPr/>
          </p:nvSpPr>
          <p:spPr>
            <a:xfrm>
              <a:off x="6719188" y="1330075"/>
              <a:ext cx="495300" cy="122238"/>
            </a:xfrm>
            <a:custGeom>
              <a:avLst/>
              <a:gdLst/>
              <a:ahLst/>
              <a:cxnLst/>
              <a:rect l="l" t="t" r="r" b="b"/>
              <a:pathLst>
                <a:path w="369" h="91" extrusionOk="0">
                  <a:moveTo>
                    <a:pt x="369" y="0"/>
                  </a:moveTo>
                  <a:cubicBezTo>
                    <a:pt x="0" y="0"/>
                    <a:pt x="0" y="0"/>
                    <a:pt x="0" y="0"/>
                  </a:cubicBezTo>
                  <a:cubicBezTo>
                    <a:pt x="0" y="1"/>
                    <a:pt x="0" y="1"/>
                    <a:pt x="0" y="1"/>
                  </a:cubicBezTo>
                  <a:cubicBezTo>
                    <a:pt x="88" y="61"/>
                    <a:pt x="88" y="61"/>
                    <a:pt x="88" y="61"/>
                  </a:cubicBezTo>
                  <a:cubicBezTo>
                    <a:pt x="117" y="81"/>
                    <a:pt x="151" y="91"/>
                    <a:pt x="185" y="91"/>
                  </a:cubicBezTo>
                  <a:cubicBezTo>
                    <a:pt x="218" y="91"/>
                    <a:pt x="252" y="81"/>
                    <a:pt x="281" y="61"/>
                  </a:cubicBezTo>
                  <a:cubicBezTo>
                    <a:pt x="369" y="1"/>
                    <a:pt x="369" y="1"/>
                    <a:pt x="369" y="1"/>
                  </a:cubicBezTo>
                  <a:cubicBezTo>
                    <a:pt x="369" y="0"/>
                    <a:pt x="369" y="0"/>
                    <a:pt x="369" y="0"/>
                  </a:cubicBezTo>
                </a:path>
              </a:pathLst>
            </a:custGeom>
            <a:solidFill>
              <a:schemeClr val="dk1"/>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302" name="Google Shape;1302;p37"/>
            <p:cNvSpPr/>
            <p:nvPr/>
          </p:nvSpPr>
          <p:spPr>
            <a:xfrm>
              <a:off x="6563613" y="790325"/>
              <a:ext cx="0" cy="1588"/>
            </a:xfrm>
            <a:custGeom>
              <a:avLst/>
              <a:gdLst/>
              <a:ahLst/>
              <a:cxnLst/>
              <a:rect l="l" t="t" r="r" b="b"/>
              <a:pathLst>
                <a:path w="120000" h="1" extrusionOk="0">
                  <a:moveTo>
                    <a:pt x="0" y="0"/>
                  </a:moveTo>
                  <a:cubicBezTo>
                    <a:pt x="0" y="0"/>
                    <a:pt x="0" y="1"/>
                    <a:pt x="0" y="1"/>
                  </a:cubicBezTo>
                  <a:cubicBezTo>
                    <a:pt x="0" y="1"/>
                    <a:pt x="0" y="0"/>
                    <a:pt x="0" y="0"/>
                  </a:cubicBezTo>
                  <a:cubicBezTo>
                    <a:pt x="0" y="0"/>
                    <a:pt x="0" y="0"/>
                    <a:pt x="0" y="0"/>
                  </a:cubicBezTo>
                </a:path>
              </a:pathLst>
            </a:custGeom>
            <a:solidFill>
              <a:srgbClr val="E5161B"/>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303" name="Google Shape;1303;p37"/>
            <p:cNvSpPr/>
            <p:nvPr/>
          </p:nvSpPr>
          <p:spPr>
            <a:xfrm>
              <a:off x="7370063" y="1101475"/>
              <a:ext cx="0" cy="3175"/>
            </a:xfrm>
            <a:custGeom>
              <a:avLst/>
              <a:gdLst/>
              <a:ahLst/>
              <a:cxnLst/>
              <a:rect l="l" t="t" r="r" b="b"/>
              <a:pathLst>
                <a:path w="120000" h="3" extrusionOk="0">
                  <a:moveTo>
                    <a:pt x="0" y="0"/>
                  </a:moveTo>
                  <a:cubicBezTo>
                    <a:pt x="0" y="1"/>
                    <a:pt x="0" y="2"/>
                    <a:pt x="0" y="3"/>
                  </a:cubicBezTo>
                  <a:cubicBezTo>
                    <a:pt x="0" y="3"/>
                    <a:pt x="0" y="3"/>
                    <a:pt x="0" y="3"/>
                  </a:cubicBezTo>
                  <a:cubicBezTo>
                    <a:pt x="0" y="2"/>
                    <a:pt x="0" y="1"/>
                    <a:pt x="0" y="0"/>
                  </a:cubicBezTo>
                </a:path>
              </a:pathLst>
            </a:custGeom>
            <a:solidFill>
              <a:srgbClr val="E5161B"/>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304" name="Google Shape;1304;p37"/>
            <p:cNvSpPr/>
            <p:nvPr/>
          </p:nvSpPr>
          <p:spPr>
            <a:xfrm>
              <a:off x="6628700" y="758575"/>
              <a:ext cx="676275" cy="354013"/>
            </a:xfrm>
            <a:custGeom>
              <a:avLst/>
              <a:gdLst/>
              <a:ahLst/>
              <a:cxnLst/>
              <a:rect l="l" t="t" r="r" b="b"/>
              <a:pathLst>
                <a:path w="503" h="263" extrusionOk="0">
                  <a:moveTo>
                    <a:pt x="44" y="263"/>
                  </a:moveTo>
                  <a:cubicBezTo>
                    <a:pt x="20" y="263"/>
                    <a:pt x="0" y="243"/>
                    <a:pt x="0" y="219"/>
                  </a:cubicBezTo>
                  <a:cubicBezTo>
                    <a:pt x="0" y="105"/>
                    <a:pt x="0" y="105"/>
                    <a:pt x="0" y="105"/>
                  </a:cubicBezTo>
                  <a:cubicBezTo>
                    <a:pt x="0" y="46"/>
                    <a:pt x="50" y="0"/>
                    <a:pt x="108" y="4"/>
                  </a:cubicBezTo>
                  <a:cubicBezTo>
                    <a:pt x="149" y="7"/>
                    <a:pt x="198" y="9"/>
                    <a:pt x="252" y="9"/>
                  </a:cubicBezTo>
                  <a:cubicBezTo>
                    <a:pt x="305" y="9"/>
                    <a:pt x="355" y="7"/>
                    <a:pt x="395" y="4"/>
                  </a:cubicBezTo>
                  <a:cubicBezTo>
                    <a:pt x="454" y="0"/>
                    <a:pt x="503" y="46"/>
                    <a:pt x="503" y="105"/>
                  </a:cubicBezTo>
                  <a:cubicBezTo>
                    <a:pt x="503" y="219"/>
                    <a:pt x="503" y="219"/>
                    <a:pt x="503" y="219"/>
                  </a:cubicBezTo>
                  <a:cubicBezTo>
                    <a:pt x="503" y="243"/>
                    <a:pt x="484" y="263"/>
                    <a:pt x="459" y="263"/>
                  </a:cubicBezTo>
                  <a:lnTo>
                    <a:pt x="44" y="263"/>
                  </a:lnTo>
                  <a:close/>
                </a:path>
              </a:pathLst>
            </a:custGeom>
            <a:solidFill>
              <a:schemeClr val="dk1"/>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305" name="Google Shape;1305;p37"/>
            <p:cNvSpPr/>
            <p:nvPr/>
          </p:nvSpPr>
          <p:spPr>
            <a:xfrm>
              <a:off x="6731888" y="863350"/>
              <a:ext cx="101700" cy="169800"/>
            </a:xfrm>
            <a:prstGeom prst="ellipse">
              <a:avLst/>
            </a:prstGeom>
            <a:solidFill>
              <a:schemeClr val="accent4"/>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306" name="Google Shape;1306;p37"/>
            <p:cNvSpPr/>
            <p:nvPr/>
          </p:nvSpPr>
          <p:spPr>
            <a:xfrm>
              <a:off x="7093838" y="863350"/>
              <a:ext cx="101700" cy="169800"/>
            </a:xfrm>
            <a:prstGeom prst="ellipse">
              <a:avLst/>
            </a:prstGeom>
            <a:solidFill>
              <a:schemeClr val="accent4"/>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307" name="Google Shape;1307;p37"/>
            <p:cNvSpPr/>
            <p:nvPr/>
          </p:nvSpPr>
          <p:spPr>
            <a:xfrm>
              <a:off x="7243063" y="610938"/>
              <a:ext cx="22225" cy="14288"/>
            </a:xfrm>
            <a:custGeom>
              <a:avLst/>
              <a:gdLst/>
              <a:ahLst/>
              <a:cxnLst/>
              <a:rect l="l" t="t" r="r" b="b"/>
              <a:pathLst>
                <a:path w="17" h="11" extrusionOk="0">
                  <a:moveTo>
                    <a:pt x="0" y="0"/>
                  </a:moveTo>
                  <a:cubicBezTo>
                    <a:pt x="0" y="0"/>
                    <a:pt x="0" y="0"/>
                    <a:pt x="0" y="0"/>
                  </a:cubicBezTo>
                  <a:cubicBezTo>
                    <a:pt x="6" y="3"/>
                    <a:pt x="12" y="7"/>
                    <a:pt x="17" y="11"/>
                  </a:cubicBezTo>
                  <a:cubicBezTo>
                    <a:pt x="17" y="11"/>
                    <a:pt x="17" y="11"/>
                    <a:pt x="17" y="11"/>
                  </a:cubicBezTo>
                  <a:cubicBezTo>
                    <a:pt x="17" y="11"/>
                    <a:pt x="17" y="11"/>
                    <a:pt x="17" y="11"/>
                  </a:cubicBezTo>
                  <a:cubicBezTo>
                    <a:pt x="12" y="7"/>
                    <a:pt x="6" y="3"/>
                    <a:pt x="0" y="0"/>
                  </a:cubicBezTo>
                </a:path>
              </a:pathLst>
            </a:custGeom>
            <a:solidFill>
              <a:srgbClr val="DEDEDE"/>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308" name="Google Shape;1308;p37"/>
            <p:cNvSpPr/>
            <p:nvPr/>
          </p:nvSpPr>
          <p:spPr>
            <a:xfrm>
              <a:off x="6666800" y="610938"/>
              <a:ext cx="598488" cy="65088"/>
            </a:xfrm>
            <a:custGeom>
              <a:avLst/>
              <a:gdLst/>
              <a:ahLst/>
              <a:cxnLst/>
              <a:rect l="l" t="t" r="r" b="b"/>
              <a:pathLst>
                <a:path w="445" h="48" extrusionOk="0">
                  <a:moveTo>
                    <a:pt x="17" y="0"/>
                  </a:moveTo>
                  <a:cubicBezTo>
                    <a:pt x="11" y="3"/>
                    <a:pt x="5" y="7"/>
                    <a:pt x="0" y="11"/>
                  </a:cubicBezTo>
                  <a:cubicBezTo>
                    <a:pt x="28" y="28"/>
                    <a:pt x="64" y="44"/>
                    <a:pt x="98" y="48"/>
                  </a:cubicBezTo>
                  <a:cubicBezTo>
                    <a:pt x="348" y="48"/>
                    <a:pt x="348" y="48"/>
                    <a:pt x="348" y="48"/>
                  </a:cubicBezTo>
                  <a:cubicBezTo>
                    <a:pt x="382" y="44"/>
                    <a:pt x="417" y="28"/>
                    <a:pt x="445" y="11"/>
                  </a:cubicBezTo>
                  <a:cubicBezTo>
                    <a:pt x="445" y="11"/>
                    <a:pt x="445" y="11"/>
                    <a:pt x="445" y="11"/>
                  </a:cubicBezTo>
                  <a:cubicBezTo>
                    <a:pt x="440" y="7"/>
                    <a:pt x="434" y="3"/>
                    <a:pt x="428" y="0"/>
                  </a:cubicBezTo>
                  <a:cubicBezTo>
                    <a:pt x="403" y="14"/>
                    <a:pt x="374" y="26"/>
                    <a:pt x="347" y="29"/>
                  </a:cubicBezTo>
                  <a:cubicBezTo>
                    <a:pt x="99" y="29"/>
                    <a:pt x="99" y="29"/>
                    <a:pt x="99" y="29"/>
                  </a:cubicBezTo>
                  <a:cubicBezTo>
                    <a:pt x="71" y="26"/>
                    <a:pt x="42" y="14"/>
                    <a:pt x="17" y="0"/>
                  </a:cubicBezTo>
                </a:path>
              </a:pathLst>
            </a:custGeom>
            <a:solidFill>
              <a:schemeClr val="accent1"/>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309" name="Google Shape;1309;p37"/>
            <p:cNvSpPr/>
            <p:nvPr/>
          </p:nvSpPr>
          <p:spPr>
            <a:xfrm>
              <a:off x="6827138" y="1236413"/>
              <a:ext cx="279400" cy="57150"/>
            </a:xfrm>
            <a:custGeom>
              <a:avLst/>
              <a:gdLst/>
              <a:ahLst/>
              <a:cxnLst/>
              <a:rect l="l" t="t" r="r" b="b"/>
              <a:pathLst>
                <a:path w="208" h="42" extrusionOk="0">
                  <a:moveTo>
                    <a:pt x="187" y="0"/>
                  </a:moveTo>
                  <a:cubicBezTo>
                    <a:pt x="20" y="0"/>
                    <a:pt x="20" y="0"/>
                    <a:pt x="20" y="0"/>
                  </a:cubicBezTo>
                  <a:cubicBezTo>
                    <a:pt x="9" y="0"/>
                    <a:pt x="0" y="9"/>
                    <a:pt x="0" y="21"/>
                  </a:cubicBezTo>
                  <a:cubicBezTo>
                    <a:pt x="0" y="32"/>
                    <a:pt x="9" y="42"/>
                    <a:pt x="20" y="42"/>
                  </a:cubicBezTo>
                  <a:cubicBezTo>
                    <a:pt x="187" y="42"/>
                    <a:pt x="187" y="42"/>
                    <a:pt x="187" y="42"/>
                  </a:cubicBezTo>
                  <a:cubicBezTo>
                    <a:pt x="198" y="42"/>
                    <a:pt x="208" y="32"/>
                    <a:pt x="208" y="21"/>
                  </a:cubicBezTo>
                  <a:cubicBezTo>
                    <a:pt x="208" y="9"/>
                    <a:pt x="198" y="0"/>
                    <a:pt x="187" y="0"/>
                  </a:cubicBezTo>
                </a:path>
              </a:pathLst>
            </a:custGeom>
            <a:solidFill>
              <a:schemeClr val="accent1"/>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310" name="Google Shape;1310;p37"/>
            <p:cNvSpPr/>
            <p:nvPr/>
          </p:nvSpPr>
          <p:spPr>
            <a:xfrm>
              <a:off x="6223888" y="1560263"/>
              <a:ext cx="1485899" cy="555625"/>
            </a:xfrm>
            <a:custGeom>
              <a:avLst/>
              <a:gdLst/>
              <a:ahLst/>
              <a:cxnLst/>
              <a:rect l="l" t="t" r="r" b="b"/>
              <a:pathLst>
                <a:path w="1105" h="413" extrusionOk="0">
                  <a:moveTo>
                    <a:pt x="368" y="0"/>
                  </a:moveTo>
                  <a:cubicBezTo>
                    <a:pt x="226" y="8"/>
                    <a:pt x="109" y="34"/>
                    <a:pt x="47" y="80"/>
                  </a:cubicBezTo>
                  <a:cubicBezTo>
                    <a:pt x="14" y="104"/>
                    <a:pt x="0" y="147"/>
                    <a:pt x="13" y="186"/>
                  </a:cubicBezTo>
                  <a:cubicBezTo>
                    <a:pt x="25" y="226"/>
                    <a:pt x="25" y="226"/>
                    <a:pt x="25" y="226"/>
                  </a:cubicBezTo>
                  <a:cubicBezTo>
                    <a:pt x="61" y="167"/>
                    <a:pt x="92" y="136"/>
                    <a:pt x="95" y="133"/>
                  </a:cubicBezTo>
                  <a:cubicBezTo>
                    <a:pt x="150" y="191"/>
                    <a:pt x="150" y="191"/>
                    <a:pt x="150" y="191"/>
                  </a:cubicBezTo>
                  <a:cubicBezTo>
                    <a:pt x="149" y="192"/>
                    <a:pt x="101" y="239"/>
                    <a:pt x="58" y="333"/>
                  </a:cubicBezTo>
                  <a:cubicBezTo>
                    <a:pt x="65" y="356"/>
                    <a:pt x="65" y="356"/>
                    <a:pt x="65" y="356"/>
                  </a:cubicBezTo>
                  <a:cubicBezTo>
                    <a:pt x="76" y="390"/>
                    <a:pt x="107" y="413"/>
                    <a:pt x="143" y="413"/>
                  </a:cubicBezTo>
                  <a:cubicBezTo>
                    <a:pt x="220" y="413"/>
                    <a:pt x="220" y="413"/>
                    <a:pt x="220" y="413"/>
                  </a:cubicBezTo>
                  <a:cubicBezTo>
                    <a:pt x="189" y="205"/>
                    <a:pt x="189" y="205"/>
                    <a:pt x="189" y="205"/>
                  </a:cubicBezTo>
                  <a:cubicBezTo>
                    <a:pt x="219" y="205"/>
                    <a:pt x="219" y="205"/>
                    <a:pt x="219" y="205"/>
                  </a:cubicBezTo>
                  <a:cubicBezTo>
                    <a:pt x="219" y="93"/>
                    <a:pt x="219" y="93"/>
                    <a:pt x="219" y="93"/>
                  </a:cubicBezTo>
                  <a:cubicBezTo>
                    <a:pt x="219" y="82"/>
                    <a:pt x="228" y="74"/>
                    <a:pt x="238" y="74"/>
                  </a:cubicBezTo>
                  <a:cubicBezTo>
                    <a:pt x="858" y="74"/>
                    <a:pt x="858" y="74"/>
                    <a:pt x="858" y="74"/>
                  </a:cubicBezTo>
                  <a:cubicBezTo>
                    <a:pt x="868" y="74"/>
                    <a:pt x="877" y="82"/>
                    <a:pt x="877" y="93"/>
                  </a:cubicBezTo>
                  <a:cubicBezTo>
                    <a:pt x="877" y="205"/>
                    <a:pt x="877" y="205"/>
                    <a:pt x="877" y="205"/>
                  </a:cubicBezTo>
                  <a:cubicBezTo>
                    <a:pt x="916" y="205"/>
                    <a:pt x="916" y="205"/>
                    <a:pt x="916" y="205"/>
                  </a:cubicBezTo>
                  <a:cubicBezTo>
                    <a:pt x="886" y="413"/>
                    <a:pt x="886" y="413"/>
                    <a:pt x="886" y="413"/>
                  </a:cubicBezTo>
                  <a:cubicBezTo>
                    <a:pt x="963" y="413"/>
                    <a:pt x="963" y="413"/>
                    <a:pt x="963" y="413"/>
                  </a:cubicBezTo>
                  <a:cubicBezTo>
                    <a:pt x="998" y="413"/>
                    <a:pt x="1030" y="390"/>
                    <a:pt x="1040" y="356"/>
                  </a:cubicBezTo>
                  <a:cubicBezTo>
                    <a:pt x="1049" y="326"/>
                    <a:pt x="1049" y="326"/>
                    <a:pt x="1049" y="326"/>
                  </a:cubicBezTo>
                  <a:cubicBezTo>
                    <a:pt x="1044" y="315"/>
                    <a:pt x="1039" y="305"/>
                    <a:pt x="1034" y="295"/>
                  </a:cubicBezTo>
                  <a:cubicBezTo>
                    <a:pt x="996" y="226"/>
                    <a:pt x="961" y="192"/>
                    <a:pt x="960" y="191"/>
                  </a:cubicBezTo>
                  <a:cubicBezTo>
                    <a:pt x="1015" y="133"/>
                    <a:pt x="1015" y="133"/>
                    <a:pt x="1015" y="133"/>
                  </a:cubicBezTo>
                  <a:cubicBezTo>
                    <a:pt x="1018" y="136"/>
                    <a:pt x="1048" y="165"/>
                    <a:pt x="1082" y="220"/>
                  </a:cubicBezTo>
                  <a:cubicBezTo>
                    <a:pt x="1093" y="186"/>
                    <a:pt x="1093" y="186"/>
                    <a:pt x="1093" y="186"/>
                  </a:cubicBezTo>
                  <a:cubicBezTo>
                    <a:pt x="1105" y="147"/>
                    <a:pt x="1091" y="104"/>
                    <a:pt x="1058" y="80"/>
                  </a:cubicBezTo>
                  <a:cubicBezTo>
                    <a:pt x="997" y="34"/>
                    <a:pt x="879" y="9"/>
                    <a:pt x="737" y="0"/>
                  </a:cubicBezTo>
                  <a:cubicBezTo>
                    <a:pt x="737" y="38"/>
                    <a:pt x="737" y="38"/>
                    <a:pt x="737" y="38"/>
                  </a:cubicBezTo>
                  <a:cubicBezTo>
                    <a:pt x="368" y="38"/>
                    <a:pt x="368" y="38"/>
                    <a:pt x="368" y="38"/>
                  </a:cubicBezTo>
                  <a:cubicBezTo>
                    <a:pt x="368" y="0"/>
                    <a:pt x="368" y="0"/>
                    <a:pt x="368" y="0"/>
                  </a:cubicBezTo>
                </a:path>
              </a:pathLst>
            </a:custGeom>
            <a:solidFill>
              <a:schemeClr val="accent4"/>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311" name="Google Shape;1311;p37"/>
            <p:cNvSpPr/>
            <p:nvPr/>
          </p:nvSpPr>
          <p:spPr>
            <a:xfrm>
              <a:off x="7514525" y="1739650"/>
              <a:ext cx="165100" cy="260350"/>
            </a:xfrm>
            <a:custGeom>
              <a:avLst/>
              <a:gdLst/>
              <a:ahLst/>
              <a:cxnLst/>
              <a:rect l="l" t="t" r="r" b="b"/>
              <a:pathLst>
                <a:path w="122" h="193" extrusionOk="0">
                  <a:moveTo>
                    <a:pt x="55" y="0"/>
                  </a:moveTo>
                  <a:cubicBezTo>
                    <a:pt x="0" y="58"/>
                    <a:pt x="0" y="58"/>
                    <a:pt x="0" y="58"/>
                  </a:cubicBezTo>
                  <a:cubicBezTo>
                    <a:pt x="1" y="59"/>
                    <a:pt x="36" y="93"/>
                    <a:pt x="74" y="162"/>
                  </a:cubicBezTo>
                  <a:cubicBezTo>
                    <a:pt x="79" y="172"/>
                    <a:pt x="84" y="182"/>
                    <a:pt x="89" y="193"/>
                  </a:cubicBezTo>
                  <a:cubicBezTo>
                    <a:pt x="122" y="87"/>
                    <a:pt x="122" y="87"/>
                    <a:pt x="122" y="87"/>
                  </a:cubicBezTo>
                  <a:cubicBezTo>
                    <a:pt x="88" y="32"/>
                    <a:pt x="58" y="3"/>
                    <a:pt x="55" y="0"/>
                  </a:cubicBezTo>
                </a:path>
              </a:pathLst>
            </a:custGeom>
            <a:solidFill>
              <a:schemeClr val="dk2"/>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312" name="Google Shape;1312;p37"/>
            <p:cNvSpPr/>
            <p:nvPr/>
          </p:nvSpPr>
          <p:spPr>
            <a:xfrm>
              <a:off x="6257225" y="1739650"/>
              <a:ext cx="168275" cy="269875"/>
            </a:xfrm>
            <a:custGeom>
              <a:avLst/>
              <a:gdLst/>
              <a:ahLst/>
              <a:cxnLst/>
              <a:rect l="l" t="t" r="r" b="b"/>
              <a:pathLst>
                <a:path w="125" h="200" extrusionOk="0">
                  <a:moveTo>
                    <a:pt x="70" y="0"/>
                  </a:moveTo>
                  <a:cubicBezTo>
                    <a:pt x="67" y="3"/>
                    <a:pt x="36" y="34"/>
                    <a:pt x="0" y="93"/>
                  </a:cubicBezTo>
                  <a:cubicBezTo>
                    <a:pt x="33" y="200"/>
                    <a:pt x="33" y="200"/>
                    <a:pt x="33" y="200"/>
                  </a:cubicBezTo>
                  <a:cubicBezTo>
                    <a:pt x="76" y="106"/>
                    <a:pt x="124" y="59"/>
                    <a:pt x="125" y="58"/>
                  </a:cubicBezTo>
                  <a:cubicBezTo>
                    <a:pt x="70" y="0"/>
                    <a:pt x="70" y="0"/>
                    <a:pt x="70" y="0"/>
                  </a:cubicBezTo>
                </a:path>
              </a:pathLst>
            </a:custGeom>
            <a:solidFill>
              <a:schemeClr val="dk2"/>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313" name="Google Shape;1313;p37"/>
            <p:cNvSpPr/>
            <p:nvPr/>
          </p:nvSpPr>
          <p:spPr>
            <a:xfrm>
              <a:off x="6477888" y="1836488"/>
              <a:ext cx="977900" cy="279400"/>
            </a:xfrm>
            <a:custGeom>
              <a:avLst/>
              <a:gdLst/>
              <a:ahLst/>
              <a:cxnLst/>
              <a:rect l="l" t="t" r="r" b="b"/>
              <a:pathLst>
                <a:path w="727" h="208" extrusionOk="0">
                  <a:moveTo>
                    <a:pt x="727" y="0"/>
                  </a:moveTo>
                  <a:cubicBezTo>
                    <a:pt x="688" y="0"/>
                    <a:pt x="688" y="0"/>
                    <a:pt x="688" y="0"/>
                  </a:cubicBezTo>
                  <a:cubicBezTo>
                    <a:pt x="688" y="7"/>
                    <a:pt x="688" y="7"/>
                    <a:pt x="688" y="7"/>
                  </a:cubicBezTo>
                  <a:cubicBezTo>
                    <a:pt x="688" y="18"/>
                    <a:pt x="679" y="26"/>
                    <a:pt x="669" y="26"/>
                  </a:cubicBezTo>
                  <a:cubicBezTo>
                    <a:pt x="49" y="26"/>
                    <a:pt x="49" y="26"/>
                    <a:pt x="49" y="26"/>
                  </a:cubicBezTo>
                  <a:cubicBezTo>
                    <a:pt x="39" y="26"/>
                    <a:pt x="30" y="18"/>
                    <a:pt x="30" y="7"/>
                  </a:cubicBezTo>
                  <a:cubicBezTo>
                    <a:pt x="30" y="0"/>
                    <a:pt x="30" y="0"/>
                    <a:pt x="30" y="0"/>
                  </a:cubicBezTo>
                  <a:cubicBezTo>
                    <a:pt x="0" y="0"/>
                    <a:pt x="0" y="0"/>
                    <a:pt x="0" y="0"/>
                  </a:cubicBezTo>
                  <a:cubicBezTo>
                    <a:pt x="31" y="208"/>
                    <a:pt x="31" y="208"/>
                    <a:pt x="31" y="208"/>
                  </a:cubicBezTo>
                  <a:cubicBezTo>
                    <a:pt x="157" y="208"/>
                    <a:pt x="157" y="208"/>
                    <a:pt x="157" y="208"/>
                  </a:cubicBezTo>
                  <a:cubicBezTo>
                    <a:pt x="182" y="208"/>
                    <a:pt x="205" y="197"/>
                    <a:pt x="221" y="178"/>
                  </a:cubicBezTo>
                  <a:cubicBezTo>
                    <a:pt x="280" y="105"/>
                    <a:pt x="280" y="105"/>
                    <a:pt x="280" y="105"/>
                  </a:cubicBezTo>
                  <a:cubicBezTo>
                    <a:pt x="290" y="92"/>
                    <a:pt x="306" y="85"/>
                    <a:pt x="322" y="85"/>
                  </a:cubicBezTo>
                  <a:cubicBezTo>
                    <a:pt x="336" y="85"/>
                    <a:pt x="336" y="85"/>
                    <a:pt x="336" y="85"/>
                  </a:cubicBezTo>
                  <a:cubicBezTo>
                    <a:pt x="391" y="85"/>
                    <a:pt x="391" y="85"/>
                    <a:pt x="391" y="85"/>
                  </a:cubicBezTo>
                  <a:cubicBezTo>
                    <a:pt x="405" y="85"/>
                    <a:pt x="405" y="85"/>
                    <a:pt x="405" y="85"/>
                  </a:cubicBezTo>
                  <a:cubicBezTo>
                    <a:pt x="422" y="85"/>
                    <a:pt x="437" y="92"/>
                    <a:pt x="448" y="105"/>
                  </a:cubicBezTo>
                  <a:cubicBezTo>
                    <a:pt x="507" y="178"/>
                    <a:pt x="507" y="178"/>
                    <a:pt x="507" y="178"/>
                  </a:cubicBezTo>
                  <a:cubicBezTo>
                    <a:pt x="522" y="197"/>
                    <a:pt x="545" y="208"/>
                    <a:pt x="570" y="208"/>
                  </a:cubicBezTo>
                  <a:cubicBezTo>
                    <a:pt x="697" y="208"/>
                    <a:pt x="697" y="208"/>
                    <a:pt x="697" y="208"/>
                  </a:cubicBezTo>
                  <a:cubicBezTo>
                    <a:pt x="727" y="0"/>
                    <a:pt x="727" y="0"/>
                    <a:pt x="727" y="0"/>
                  </a:cubicBezTo>
                </a:path>
              </a:pathLst>
            </a:custGeom>
            <a:solidFill>
              <a:schemeClr val="accent4"/>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314" name="Google Shape;1314;p37"/>
            <p:cNvSpPr/>
            <p:nvPr/>
          </p:nvSpPr>
          <p:spPr>
            <a:xfrm>
              <a:off x="6719188" y="1557088"/>
              <a:ext cx="495300" cy="55563"/>
            </a:xfrm>
            <a:custGeom>
              <a:avLst/>
              <a:gdLst/>
              <a:ahLst/>
              <a:cxnLst/>
              <a:rect l="l" t="t" r="r" b="b"/>
              <a:pathLst>
                <a:path w="369" h="41" extrusionOk="0">
                  <a:moveTo>
                    <a:pt x="261" y="0"/>
                  </a:moveTo>
                  <a:cubicBezTo>
                    <a:pt x="235" y="0"/>
                    <a:pt x="209" y="1"/>
                    <a:pt x="182" y="2"/>
                  </a:cubicBezTo>
                  <a:cubicBezTo>
                    <a:pt x="155" y="1"/>
                    <a:pt x="129" y="0"/>
                    <a:pt x="104" y="0"/>
                  </a:cubicBezTo>
                  <a:cubicBezTo>
                    <a:pt x="68" y="0"/>
                    <a:pt x="34" y="1"/>
                    <a:pt x="0" y="3"/>
                  </a:cubicBezTo>
                  <a:cubicBezTo>
                    <a:pt x="0" y="41"/>
                    <a:pt x="0" y="41"/>
                    <a:pt x="0" y="41"/>
                  </a:cubicBezTo>
                  <a:cubicBezTo>
                    <a:pt x="369" y="41"/>
                    <a:pt x="369" y="41"/>
                    <a:pt x="369" y="41"/>
                  </a:cubicBezTo>
                  <a:cubicBezTo>
                    <a:pt x="369" y="3"/>
                    <a:pt x="369" y="3"/>
                    <a:pt x="369" y="3"/>
                  </a:cubicBezTo>
                  <a:cubicBezTo>
                    <a:pt x="334" y="1"/>
                    <a:pt x="298" y="0"/>
                    <a:pt x="261" y="0"/>
                  </a:cubicBezTo>
                </a:path>
              </a:pathLst>
            </a:custGeom>
            <a:solidFill>
              <a:schemeClr val="dk2"/>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315" name="Google Shape;1315;p37"/>
            <p:cNvSpPr/>
            <p:nvPr/>
          </p:nvSpPr>
          <p:spPr>
            <a:xfrm>
              <a:off x="6517575" y="1660275"/>
              <a:ext cx="885824" cy="211138"/>
            </a:xfrm>
            <a:custGeom>
              <a:avLst/>
              <a:gdLst/>
              <a:ahLst/>
              <a:cxnLst/>
              <a:rect l="l" t="t" r="r" b="b"/>
              <a:pathLst>
                <a:path w="658" h="157" extrusionOk="0">
                  <a:moveTo>
                    <a:pt x="639" y="0"/>
                  </a:moveTo>
                  <a:cubicBezTo>
                    <a:pt x="19" y="0"/>
                    <a:pt x="19" y="0"/>
                    <a:pt x="19" y="0"/>
                  </a:cubicBezTo>
                  <a:cubicBezTo>
                    <a:pt x="9" y="0"/>
                    <a:pt x="0" y="8"/>
                    <a:pt x="0" y="19"/>
                  </a:cubicBezTo>
                  <a:cubicBezTo>
                    <a:pt x="0" y="138"/>
                    <a:pt x="0" y="138"/>
                    <a:pt x="0" y="138"/>
                  </a:cubicBezTo>
                  <a:cubicBezTo>
                    <a:pt x="0" y="149"/>
                    <a:pt x="9" y="157"/>
                    <a:pt x="19" y="157"/>
                  </a:cubicBezTo>
                  <a:cubicBezTo>
                    <a:pt x="639" y="157"/>
                    <a:pt x="639" y="157"/>
                    <a:pt x="639" y="157"/>
                  </a:cubicBezTo>
                  <a:cubicBezTo>
                    <a:pt x="649" y="157"/>
                    <a:pt x="658" y="149"/>
                    <a:pt x="658" y="138"/>
                  </a:cubicBezTo>
                  <a:cubicBezTo>
                    <a:pt x="658" y="19"/>
                    <a:pt x="658" y="19"/>
                    <a:pt x="658" y="19"/>
                  </a:cubicBezTo>
                  <a:cubicBezTo>
                    <a:pt x="658" y="8"/>
                    <a:pt x="649" y="0"/>
                    <a:pt x="639" y="0"/>
                  </a:cubicBezTo>
                </a:path>
              </a:pathLst>
            </a:custGeom>
            <a:solidFill>
              <a:schemeClr val="accent1"/>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316" name="Google Shape;1316;p37"/>
            <p:cNvSpPr/>
            <p:nvPr/>
          </p:nvSpPr>
          <p:spPr>
            <a:xfrm>
              <a:off x="6576313" y="1717425"/>
              <a:ext cx="768350" cy="98425"/>
            </a:xfrm>
            <a:custGeom>
              <a:avLst/>
              <a:gdLst/>
              <a:ahLst/>
              <a:cxnLst/>
              <a:rect l="l" t="t" r="r" b="b"/>
              <a:pathLst>
                <a:path w="572" h="73" extrusionOk="0">
                  <a:moveTo>
                    <a:pt x="571" y="0"/>
                  </a:moveTo>
                  <a:cubicBezTo>
                    <a:pt x="1" y="0"/>
                    <a:pt x="1" y="0"/>
                    <a:pt x="1" y="0"/>
                  </a:cubicBezTo>
                  <a:cubicBezTo>
                    <a:pt x="0" y="0"/>
                    <a:pt x="0" y="1"/>
                    <a:pt x="0" y="1"/>
                  </a:cubicBezTo>
                  <a:cubicBezTo>
                    <a:pt x="0" y="72"/>
                    <a:pt x="0" y="72"/>
                    <a:pt x="0" y="72"/>
                  </a:cubicBezTo>
                  <a:cubicBezTo>
                    <a:pt x="0" y="72"/>
                    <a:pt x="0" y="73"/>
                    <a:pt x="1" y="73"/>
                  </a:cubicBezTo>
                  <a:cubicBezTo>
                    <a:pt x="571" y="73"/>
                    <a:pt x="571" y="73"/>
                    <a:pt x="571" y="73"/>
                  </a:cubicBezTo>
                  <a:cubicBezTo>
                    <a:pt x="572" y="73"/>
                    <a:pt x="572" y="72"/>
                    <a:pt x="572" y="72"/>
                  </a:cubicBezTo>
                  <a:cubicBezTo>
                    <a:pt x="572" y="1"/>
                    <a:pt x="572" y="1"/>
                    <a:pt x="572" y="1"/>
                  </a:cubicBezTo>
                  <a:cubicBezTo>
                    <a:pt x="572" y="1"/>
                    <a:pt x="572" y="0"/>
                    <a:pt x="571" y="0"/>
                  </a:cubicBezTo>
                </a:path>
              </a:pathLst>
            </a:custGeom>
            <a:solidFill>
              <a:schemeClr val="accent3"/>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317" name="Google Shape;1317;p37"/>
            <p:cNvSpPr/>
            <p:nvPr/>
          </p:nvSpPr>
          <p:spPr>
            <a:xfrm>
              <a:off x="6054025" y="2365125"/>
              <a:ext cx="250825" cy="511175"/>
            </a:xfrm>
            <a:custGeom>
              <a:avLst/>
              <a:gdLst/>
              <a:ahLst/>
              <a:cxnLst/>
              <a:rect l="l" t="t" r="r" b="b"/>
              <a:pathLst>
                <a:path w="186" h="380" extrusionOk="0">
                  <a:moveTo>
                    <a:pt x="29" y="0"/>
                  </a:moveTo>
                  <a:cubicBezTo>
                    <a:pt x="15" y="0"/>
                    <a:pt x="4" y="11"/>
                    <a:pt x="3" y="25"/>
                  </a:cubicBezTo>
                  <a:cubicBezTo>
                    <a:pt x="0" y="138"/>
                    <a:pt x="15" y="257"/>
                    <a:pt x="47" y="380"/>
                  </a:cubicBezTo>
                  <a:cubicBezTo>
                    <a:pt x="78" y="350"/>
                    <a:pt x="119" y="333"/>
                    <a:pt x="161" y="333"/>
                  </a:cubicBezTo>
                  <a:cubicBezTo>
                    <a:pt x="169" y="333"/>
                    <a:pt x="177" y="333"/>
                    <a:pt x="186" y="335"/>
                  </a:cubicBezTo>
                  <a:cubicBezTo>
                    <a:pt x="158" y="229"/>
                    <a:pt x="146" y="127"/>
                    <a:pt x="148" y="32"/>
                  </a:cubicBezTo>
                  <a:cubicBezTo>
                    <a:pt x="149" y="18"/>
                    <a:pt x="138" y="7"/>
                    <a:pt x="124" y="6"/>
                  </a:cubicBezTo>
                  <a:cubicBezTo>
                    <a:pt x="118" y="5"/>
                    <a:pt x="118" y="5"/>
                    <a:pt x="118" y="5"/>
                  </a:cubicBezTo>
                  <a:cubicBezTo>
                    <a:pt x="117" y="8"/>
                    <a:pt x="117" y="11"/>
                    <a:pt x="117" y="14"/>
                  </a:cubicBezTo>
                  <a:cubicBezTo>
                    <a:pt x="38" y="9"/>
                    <a:pt x="38" y="9"/>
                    <a:pt x="38" y="9"/>
                  </a:cubicBezTo>
                  <a:cubicBezTo>
                    <a:pt x="38" y="6"/>
                    <a:pt x="38" y="4"/>
                    <a:pt x="38" y="1"/>
                  </a:cubicBezTo>
                  <a:cubicBezTo>
                    <a:pt x="31" y="0"/>
                    <a:pt x="31" y="0"/>
                    <a:pt x="31" y="0"/>
                  </a:cubicBezTo>
                  <a:cubicBezTo>
                    <a:pt x="30" y="0"/>
                    <a:pt x="30" y="0"/>
                    <a:pt x="29" y="0"/>
                  </a:cubicBezTo>
                </a:path>
              </a:pathLst>
            </a:custGeom>
            <a:solidFill>
              <a:schemeClr val="lt2"/>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318" name="Google Shape;1318;p37"/>
            <p:cNvSpPr/>
            <p:nvPr/>
          </p:nvSpPr>
          <p:spPr>
            <a:xfrm>
              <a:off x="6027038" y="2815975"/>
              <a:ext cx="406400" cy="406400"/>
            </a:xfrm>
            <a:custGeom>
              <a:avLst/>
              <a:gdLst/>
              <a:ahLst/>
              <a:cxnLst/>
              <a:rect l="l" t="t" r="r" b="b"/>
              <a:pathLst>
                <a:path w="302" h="302" extrusionOk="0">
                  <a:moveTo>
                    <a:pt x="206" y="0"/>
                  </a:moveTo>
                  <a:cubicBezTo>
                    <a:pt x="208" y="10"/>
                    <a:pt x="211" y="20"/>
                    <a:pt x="214" y="30"/>
                  </a:cubicBezTo>
                  <a:cubicBezTo>
                    <a:pt x="74" y="70"/>
                    <a:pt x="74" y="70"/>
                    <a:pt x="74" y="70"/>
                  </a:cubicBezTo>
                  <a:cubicBezTo>
                    <a:pt x="72" y="61"/>
                    <a:pt x="69" y="53"/>
                    <a:pt x="67" y="45"/>
                  </a:cubicBezTo>
                  <a:cubicBezTo>
                    <a:pt x="49" y="62"/>
                    <a:pt x="34" y="84"/>
                    <a:pt x="24" y="108"/>
                  </a:cubicBezTo>
                  <a:cubicBezTo>
                    <a:pt x="0" y="168"/>
                    <a:pt x="12" y="233"/>
                    <a:pt x="49" y="279"/>
                  </a:cubicBezTo>
                  <a:cubicBezTo>
                    <a:pt x="62" y="295"/>
                    <a:pt x="80" y="302"/>
                    <a:pt x="97" y="302"/>
                  </a:cubicBezTo>
                  <a:cubicBezTo>
                    <a:pt x="122" y="302"/>
                    <a:pt x="147" y="287"/>
                    <a:pt x="156" y="259"/>
                  </a:cubicBezTo>
                  <a:cubicBezTo>
                    <a:pt x="159" y="250"/>
                    <a:pt x="160" y="239"/>
                    <a:pt x="158" y="230"/>
                  </a:cubicBezTo>
                  <a:cubicBezTo>
                    <a:pt x="157" y="220"/>
                    <a:pt x="153" y="211"/>
                    <a:pt x="146" y="203"/>
                  </a:cubicBezTo>
                  <a:cubicBezTo>
                    <a:pt x="136" y="190"/>
                    <a:pt x="132" y="172"/>
                    <a:pt x="138" y="156"/>
                  </a:cubicBezTo>
                  <a:cubicBezTo>
                    <a:pt x="145" y="136"/>
                    <a:pt x="164" y="123"/>
                    <a:pt x="185" y="123"/>
                  </a:cubicBezTo>
                  <a:cubicBezTo>
                    <a:pt x="189" y="123"/>
                    <a:pt x="193" y="123"/>
                    <a:pt x="198" y="125"/>
                  </a:cubicBezTo>
                  <a:cubicBezTo>
                    <a:pt x="216" y="130"/>
                    <a:pt x="229" y="145"/>
                    <a:pt x="232" y="163"/>
                  </a:cubicBezTo>
                  <a:cubicBezTo>
                    <a:pt x="235" y="180"/>
                    <a:pt x="245" y="195"/>
                    <a:pt x="259" y="203"/>
                  </a:cubicBezTo>
                  <a:cubicBezTo>
                    <a:pt x="263" y="205"/>
                    <a:pt x="263" y="205"/>
                    <a:pt x="263" y="205"/>
                  </a:cubicBezTo>
                  <a:cubicBezTo>
                    <a:pt x="273" y="211"/>
                    <a:pt x="282" y="213"/>
                    <a:pt x="292" y="213"/>
                  </a:cubicBezTo>
                  <a:cubicBezTo>
                    <a:pt x="295" y="213"/>
                    <a:pt x="298" y="213"/>
                    <a:pt x="302" y="212"/>
                  </a:cubicBezTo>
                  <a:cubicBezTo>
                    <a:pt x="302" y="48"/>
                    <a:pt x="302" y="48"/>
                    <a:pt x="302" y="48"/>
                  </a:cubicBezTo>
                  <a:cubicBezTo>
                    <a:pt x="283" y="30"/>
                    <a:pt x="258" y="15"/>
                    <a:pt x="225" y="4"/>
                  </a:cubicBezTo>
                  <a:cubicBezTo>
                    <a:pt x="218" y="2"/>
                    <a:pt x="212" y="1"/>
                    <a:pt x="206" y="0"/>
                  </a:cubicBezTo>
                </a:path>
              </a:pathLst>
            </a:custGeom>
            <a:solidFill>
              <a:schemeClr val="dk1"/>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sp>
          <p:nvSpPr>
            <p:cNvPr id="1319" name="Google Shape;1319;p37"/>
            <p:cNvSpPr/>
            <p:nvPr/>
          </p:nvSpPr>
          <p:spPr>
            <a:xfrm>
              <a:off x="6117525" y="2812800"/>
              <a:ext cx="196850" cy="96838"/>
            </a:xfrm>
            <a:custGeom>
              <a:avLst/>
              <a:gdLst/>
              <a:ahLst/>
              <a:cxnLst/>
              <a:rect l="l" t="t" r="r" b="b"/>
              <a:pathLst>
                <a:path w="147" h="72" extrusionOk="0">
                  <a:moveTo>
                    <a:pt x="114" y="0"/>
                  </a:moveTo>
                  <a:cubicBezTo>
                    <a:pt x="72" y="0"/>
                    <a:pt x="31" y="17"/>
                    <a:pt x="0" y="47"/>
                  </a:cubicBezTo>
                  <a:cubicBezTo>
                    <a:pt x="2" y="55"/>
                    <a:pt x="5" y="63"/>
                    <a:pt x="7" y="72"/>
                  </a:cubicBezTo>
                  <a:cubicBezTo>
                    <a:pt x="147" y="32"/>
                    <a:pt x="147" y="32"/>
                    <a:pt x="147" y="32"/>
                  </a:cubicBezTo>
                  <a:cubicBezTo>
                    <a:pt x="144" y="22"/>
                    <a:pt x="141" y="12"/>
                    <a:pt x="139" y="2"/>
                  </a:cubicBezTo>
                  <a:cubicBezTo>
                    <a:pt x="130" y="0"/>
                    <a:pt x="122" y="0"/>
                    <a:pt x="114" y="0"/>
                  </a:cubicBezTo>
                </a:path>
              </a:pathLst>
            </a:custGeom>
            <a:solidFill>
              <a:schemeClr val="accent3"/>
            </a:solidFill>
            <a:ln>
              <a:noFill/>
            </a:ln>
          </p:spPr>
          <p:txBody>
            <a:bodyPr spcFirstLastPara="1" wrap="square" lIns="91425" tIns="45700" rIns="91425" bIns="45700" anchor="t" anchorCtr="0">
              <a:noAutofit/>
            </a:bodyPr>
            <a:lstStyle/>
            <a:p>
              <a:pPr marL="0" marR="0" lvl="0" indent="0" rtl="1">
                <a:spcBef>
                  <a:spcPts val="0"/>
                </a:spcBef>
                <a:spcAft>
                  <a:spcPts val="0"/>
                </a:spcAft>
                <a:buNone/>
              </a:pPr>
              <a:endParaRPr sz="1800">
                <a:solidFill>
                  <a:srgbClr val="000000"/>
                </a:solidFill>
                <a:latin typeface="Dubai" panose="020B0503030403030204" pitchFamily="34" charset="-78"/>
                <a:ea typeface="Calibri"/>
                <a:cs typeface="Dubai" panose="020B0503030403030204" pitchFamily="34" charset="-78"/>
                <a:sym typeface="Calibri"/>
              </a:endParaRPr>
            </a:p>
          </p:txBody>
        </p:sp>
      </p:grpSp>
    </p:spTree>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23"/>
        <p:cNvGrpSpPr/>
        <p:nvPr/>
      </p:nvGrpSpPr>
      <p:grpSpPr>
        <a:xfrm>
          <a:off x="0" y="0"/>
          <a:ext cx="0" cy="0"/>
          <a:chOff x="0" y="0"/>
          <a:chExt cx="0" cy="0"/>
        </a:xfrm>
      </p:grpSpPr>
      <p:sp>
        <p:nvSpPr>
          <p:cNvPr id="1324" name="Google Shape;1324;p38"/>
          <p:cNvSpPr txBox="1">
            <a:spLocks noGrp="1"/>
          </p:cNvSpPr>
          <p:nvPr>
            <p:ph type="title"/>
          </p:nvPr>
        </p:nvSpPr>
        <p:spPr>
          <a:xfrm>
            <a:off x="720000" y="445024"/>
            <a:ext cx="7704000" cy="1139409"/>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sz="2800" b="1" dirty="0">
                <a:latin typeface="Dubai" panose="020B0503030403030204" pitchFamily="34" charset="-78"/>
                <a:cs typeface="Dubai" panose="020B0503030403030204" pitchFamily="34" charset="-78"/>
                <a:sym typeface="Poppins ExtraBold"/>
              </a:rPr>
              <a:t>تصميم وتطوير ذراع روبوتية بخمس درجات حرية قابلة للتحكم عبر حركة اليد البشرية</a:t>
            </a:r>
            <a:endParaRPr sz="2800" b="1" dirty="0">
              <a:latin typeface="Dubai" panose="020B0503030403030204" pitchFamily="34" charset="-78"/>
              <a:cs typeface="Dubai" panose="020B0503030403030204" pitchFamily="34" charset="-78"/>
              <a:sym typeface="Poppins ExtraBold"/>
            </a:endParaRPr>
          </a:p>
        </p:txBody>
      </p:sp>
      <p:pic>
        <p:nvPicPr>
          <p:cNvPr id="2" name="صورة 1">
            <a:extLst>
              <a:ext uri="{FF2B5EF4-FFF2-40B4-BE49-F238E27FC236}">
                <a16:creationId xmlns:a16="http://schemas.microsoft.com/office/drawing/2014/main" id="{37D19F57-F34F-B59E-8BFB-2766CA39373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78205" y="1779326"/>
            <a:ext cx="6187589" cy="2832638"/>
          </a:xfrm>
          <a:prstGeom prst="rect">
            <a:avLst/>
          </a:prstGeom>
          <a:noFill/>
          <a:ln w="76200">
            <a:solidFill>
              <a:srgbClr val="4A91C6"/>
            </a:solidFill>
          </a:ln>
        </p:spPr>
      </p:pic>
    </p:spTree>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23">
          <a:extLst>
            <a:ext uri="{FF2B5EF4-FFF2-40B4-BE49-F238E27FC236}">
              <a16:creationId xmlns:a16="http://schemas.microsoft.com/office/drawing/2014/main" id="{EBDB9FC0-4947-36C1-3E21-E8FC4B54C892}"/>
            </a:ext>
          </a:extLst>
        </p:cNvPr>
        <p:cNvGrpSpPr/>
        <p:nvPr/>
      </p:nvGrpSpPr>
      <p:grpSpPr>
        <a:xfrm>
          <a:off x="0" y="0"/>
          <a:ext cx="0" cy="0"/>
          <a:chOff x="0" y="0"/>
          <a:chExt cx="0" cy="0"/>
        </a:xfrm>
      </p:grpSpPr>
      <p:sp>
        <p:nvSpPr>
          <p:cNvPr id="1324" name="Google Shape;1324;p38">
            <a:extLst>
              <a:ext uri="{FF2B5EF4-FFF2-40B4-BE49-F238E27FC236}">
                <a16:creationId xmlns:a16="http://schemas.microsoft.com/office/drawing/2014/main" id="{6EE958CC-A888-D376-9333-ADEEABE3837A}"/>
              </a:ext>
            </a:extLst>
          </p:cNvPr>
          <p:cNvSpPr txBox="1">
            <a:spLocks noGrp="1"/>
          </p:cNvSpPr>
          <p:nvPr>
            <p:ph type="title"/>
          </p:nvPr>
        </p:nvSpPr>
        <p:spPr>
          <a:xfrm>
            <a:off x="720000" y="445024"/>
            <a:ext cx="7704000" cy="1139409"/>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sz="2800" b="1" dirty="0">
                <a:latin typeface="Dubai" panose="020B0503030403030204" pitchFamily="34" charset="-78"/>
                <a:cs typeface="Dubai" panose="020B0503030403030204" pitchFamily="34" charset="-78"/>
                <a:sym typeface="Poppins ExtraBold"/>
              </a:rPr>
              <a:t>نظام إمساك روبوتي تعاوني مدفوع بالرؤية ويعتمد على التحكم الكهروميكانيكي السطحي</a:t>
            </a:r>
            <a:endParaRPr sz="2800" b="1" dirty="0">
              <a:latin typeface="Dubai" panose="020B0503030403030204" pitchFamily="34" charset="-78"/>
              <a:cs typeface="Dubai" panose="020B0503030403030204" pitchFamily="34" charset="-78"/>
              <a:sym typeface="Poppins ExtraBold"/>
            </a:endParaRPr>
          </a:p>
        </p:txBody>
      </p:sp>
      <p:pic>
        <p:nvPicPr>
          <p:cNvPr id="3" name="صورة 2">
            <a:extLst>
              <a:ext uri="{FF2B5EF4-FFF2-40B4-BE49-F238E27FC236}">
                <a16:creationId xmlns:a16="http://schemas.microsoft.com/office/drawing/2014/main" id="{09AE4EDF-6C7B-73E4-C17F-558EB52907EA}"/>
              </a:ext>
            </a:extLst>
          </p:cNvPr>
          <p:cNvPicPr>
            <a:picLocks noChangeAspect="1"/>
          </p:cNvPicPr>
          <p:nvPr/>
        </p:nvPicPr>
        <p:blipFill>
          <a:blip r:embed="rId3"/>
          <a:stretch>
            <a:fillRect/>
          </a:stretch>
        </p:blipFill>
        <p:spPr>
          <a:xfrm>
            <a:off x="427525" y="2018071"/>
            <a:ext cx="8083997" cy="2274005"/>
          </a:xfrm>
          <a:prstGeom prst="rect">
            <a:avLst/>
          </a:prstGeom>
          <a:ln w="76200">
            <a:solidFill>
              <a:srgbClr val="4A91C6"/>
            </a:solidFill>
          </a:ln>
        </p:spPr>
      </p:pic>
    </p:spTree>
    <p:extLst>
      <p:ext uri="{BB962C8B-B14F-4D97-AF65-F5344CB8AC3E}">
        <p14:creationId xmlns:p14="http://schemas.microsoft.com/office/powerpoint/2010/main" val="2144976957"/>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23">
          <a:extLst>
            <a:ext uri="{FF2B5EF4-FFF2-40B4-BE49-F238E27FC236}">
              <a16:creationId xmlns:a16="http://schemas.microsoft.com/office/drawing/2014/main" id="{206032AC-A4BB-607E-8F82-FF40D5B951AA}"/>
            </a:ext>
          </a:extLst>
        </p:cNvPr>
        <p:cNvGrpSpPr/>
        <p:nvPr/>
      </p:nvGrpSpPr>
      <p:grpSpPr>
        <a:xfrm>
          <a:off x="0" y="0"/>
          <a:ext cx="0" cy="0"/>
          <a:chOff x="0" y="0"/>
          <a:chExt cx="0" cy="0"/>
        </a:xfrm>
      </p:grpSpPr>
      <p:sp>
        <p:nvSpPr>
          <p:cNvPr id="1324" name="Google Shape;1324;p38">
            <a:extLst>
              <a:ext uri="{FF2B5EF4-FFF2-40B4-BE49-F238E27FC236}">
                <a16:creationId xmlns:a16="http://schemas.microsoft.com/office/drawing/2014/main" id="{D3A93BD8-F039-65E3-478A-24CDAB61743A}"/>
              </a:ext>
            </a:extLst>
          </p:cNvPr>
          <p:cNvSpPr txBox="1">
            <a:spLocks noGrp="1"/>
          </p:cNvSpPr>
          <p:nvPr>
            <p:ph type="title"/>
          </p:nvPr>
        </p:nvSpPr>
        <p:spPr>
          <a:xfrm>
            <a:off x="876319" y="445024"/>
            <a:ext cx="7186407" cy="1139409"/>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sz="2800" b="1" dirty="0">
                <a:latin typeface="Dubai" panose="020B0503030403030204" pitchFamily="34" charset="-78"/>
                <a:cs typeface="Dubai" panose="020B0503030403030204" pitchFamily="34" charset="-78"/>
                <a:sym typeface="Poppins ExtraBold"/>
              </a:rPr>
              <a:t>ذراع روبوتية ناعمة حلزونية تضاهي اليد البشرية في الأداء والمهام</a:t>
            </a:r>
            <a:endParaRPr sz="2800" b="1" dirty="0">
              <a:latin typeface="Dubai" panose="020B0503030403030204" pitchFamily="34" charset="-78"/>
              <a:cs typeface="Dubai" panose="020B0503030403030204" pitchFamily="34" charset="-78"/>
              <a:sym typeface="Poppins ExtraBold"/>
            </a:endParaRPr>
          </a:p>
        </p:txBody>
      </p:sp>
      <p:pic>
        <p:nvPicPr>
          <p:cNvPr id="2" name="صورة 1">
            <a:extLst>
              <a:ext uri="{FF2B5EF4-FFF2-40B4-BE49-F238E27FC236}">
                <a16:creationId xmlns:a16="http://schemas.microsoft.com/office/drawing/2014/main" id="{8BE7C6DB-4C79-64F4-1E02-A3B3262568BA}"/>
              </a:ext>
            </a:extLst>
          </p:cNvPr>
          <p:cNvPicPr>
            <a:picLocks noChangeAspect="1"/>
          </p:cNvPicPr>
          <p:nvPr/>
        </p:nvPicPr>
        <p:blipFill>
          <a:blip r:embed="rId3"/>
          <a:stretch>
            <a:fillRect/>
          </a:stretch>
        </p:blipFill>
        <p:spPr>
          <a:xfrm>
            <a:off x="1945559" y="1584433"/>
            <a:ext cx="5047926" cy="3353091"/>
          </a:xfrm>
          <a:prstGeom prst="rect">
            <a:avLst/>
          </a:prstGeom>
          <a:ln w="76200">
            <a:solidFill>
              <a:srgbClr val="4A91C6"/>
            </a:solidFill>
          </a:ln>
        </p:spPr>
      </p:pic>
    </p:spTree>
    <p:extLst>
      <p:ext uri="{BB962C8B-B14F-4D97-AF65-F5344CB8AC3E}">
        <p14:creationId xmlns:p14="http://schemas.microsoft.com/office/powerpoint/2010/main" val="2103942967"/>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46">
          <a:extLst>
            <a:ext uri="{FF2B5EF4-FFF2-40B4-BE49-F238E27FC236}">
              <a16:creationId xmlns:a16="http://schemas.microsoft.com/office/drawing/2014/main" id="{2DAACCF1-D1E1-C73D-41DA-48AA0920284C}"/>
            </a:ext>
          </a:extLst>
        </p:cNvPr>
        <p:cNvGrpSpPr/>
        <p:nvPr/>
      </p:nvGrpSpPr>
      <p:grpSpPr>
        <a:xfrm>
          <a:off x="0" y="0"/>
          <a:ext cx="0" cy="0"/>
          <a:chOff x="0" y="0"/>
          <a:chExt cx="0" cy="0"/>
        </a:xfrm>
      </p:grpSpPr>
      <p:sp>
        <p:nvSpPr>
          <p:cNvPr id="1247" name="Google Shape;1247;p37">
            <a:extLst>
              <a:ext uri="{FF2B5EF4-FFF2-40B4-BE49-F238E27FC236}">
                <a16:creationId xmlns:a16="http://schemas.microsoft.com/office/drawing/2014/main" id="{08A13185-B81C-E935-8643-83E3AD2E073D}"/>
              </a:ext>
            </a:extLst>
          </p:cNvPr>
          <p:cNvSpPr txBox="1">
            <a:spLocks noGrp="1"/>
          </p:cNvSpPr>
          <p:nvPr>
            <p:ph type="title"/>
          </p:nvPr>
        </p:nvSpPr>
        <p:spPr>
          <a:xfrm>
            <a:off x="2038800" y="1078800"/>
            <a:ext cx="4894500" cy="1319700"/>
          </a:xfrm>
          <a:prstGeom prst="rect">
            <a:avLst/>
          </a:prstGeom>
        </p:spPr>
        <p:txBody>
          <a:bodyPr spcFirstLastPara="1" wrap="square" lIns="91425" tIns="91425" rIns="91425" bIns="91425" anchor="ctr" anchorCtr="0">
            <a:noAutofit/>
          </a:bodyPr>
          <a:lstStyle/>
          <a:p>
            <a:pPr marL="0" lvl="0" indent="0" rtl="1">
              <a:lnSpc>
                <a:spcPts val="6000"/>
              </a:lnSpc>
              <a:spcBef>
                <a:spcPts val="0"/>
              </a:spcBef>
              <a:spcAft>
                <a:spcPts val="0"/>
              </a:spcAft>
              <a:buNone/>
            </a:pPr>
            <a:r>
              <a:rPr lang="ar-SA" b="1" dirty="0">
                <a:latin typeface="Dubai" panose="020B0503030403030204" pitchFamily="34" charset="-78"/>
                <a:cs typeface="Dubai" panose="020B0503030403030204" pitchFamily="34" charset="-78"/>
              </a:rPr>
              <a:t>التقنيات والعناصر المستخدمة</a:t>
            </a:r>
            <a:endParaRPr b="1" dirty="0">
              <a:latin typeface="Dubai" panose="020B0503030403030204" pitchFamily="34" charset="-78"/>
              <a:cs typeface="Dubai" panose="020B0503030403030204" pitchFamily="34" charset="-78"/>
            </a:endParaRPr>
          </a:p>
        </p:txBody>
      </p:sp>
      <p:sp>
        <p:nvSpPr>
          <p:cNvPr id="1248" name="Google Shape;1248;p37">
            <a:extLst>
              <a:ext uri="{FF2B5EF4-FFF2-40B4-BE49-F238E27FC236}">
                <a16:creationId xmlns:a16="http://schemas.microsoft.com/office/drawing/2014/main" id="{EB520601-CD1D-E8B7-3EE5-BC28432B6698}"/>
              </a:ext>
            </a:extLst>
          </p:cNvPr>
          <p:cNvSpPr txBox="1">
            <a:spLocks noGrp="1"/>
          </p:cNvSpPr>
          <p:nvPr>
            <p:ph type="subTitle" idx="1"/>
          </p:nvPr>
        </p:nvSpPr>
        <p:spPr>
          <a:xfrm>
            <a:off x="2038800" y="2358223"/>
            <a:ext cx="4894500" cy="403500"/>
          </a:xfrm>
          <a:prstGeom prst="rect">
            <a:avLst/>
          </a:prstGeom>
        </p:spPr>
        <p:txBody>
          <a:bodyPr spcFirstLastPara="1" wrap="square" lIns="91425" tIns="91425" rIns="91425" bIns="91425" anchor="t" anchorCtr="0">
            <a:noAutofit/>
          </a:bodyPr>
          <a:lstStyle/>
          <a:p>
            <a:pPr marL="0" lvl="0" indent="0" rtl="1">
              <a:spcBef>
                <a:spcPts val="0"/>
              </a:spcBef>
              <a:spcAft>
                <a:spcPts val="0"/>
              </a:spcAft>
              <a:buNone/>
            </a:pPr>
            <a:r>
              <a:rPr lang="en-US" dirty="0">
                <a:latin typeface="Dubai" panose="020B0503030403030204" pitchFamily="34" charset="-78"/>
                <a:cs typeface="Dubai" panose="020B0503030403030204" pitchFamily="34" charset="-78"/>
              </a:rPr>
              <a:t>Technologies and Components Used</a:t>
            </a:r>
            <a:endParaRPr dirty="0">
              <a:latin typeface="Dubai" panose="020B0503030403030204" pitchFamily="34" charset="-78"/>
              <a:cs typeface="Dubai" panose="020B0503030403030204" pitchFamily="34" charset="-78"/>
            </a:endParaRPr>
          </a:p>
        </p:txBody>
      </p:sp>
      <p:sp>
        <p:nvSpPr>
          <p:cNvPr id="1249" name="Google Shape;1249;p37">
            <a:extLst>
              <a:ext uri="{FF2B5EF4-FFF2-40B4-BE49-F238E27FC236}">
                <a16:creationId xmlns:a16="http://schemas.microsoft.com/office/drawing/2014/main" id="{048E6C72-6416-700E-A539-75A2A5CEE72F}"/>
              </a:ext>
            </a:extLst>
          </p:cNvPr>
          <p:cNvSpPr txBox="1">
            <a:spLocks noGrp="1"/>
          </p:cNvSpPr>
          <p:nvPr>
            <p:ph type="title" idx="2"/>
          </p:nvPr>
        </p:nvSpPr>
        <p:spPr>
          <a:xfrm>
            <a:off x="729688" y="1078800"/>
            <a:ext cx="1194000" cy="1106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02</a:t>
            </a:r>
            <a:endParaRPr dirty="0"/>
          </a:p>
        </p:txBody>
      </p:sp>
      <p:sp>
        <p:nvSpPr>
          <p:cNvPr id="1250" name="Google Shape;1250;p37">
            <a:extLst>
              <a:ext uri="{FF2B5EF4-FFF2-40B4-BE49-F238E27FC236}">
                <a16:creationId xmlns:a16="http://schemas.microsoft.com/office/drawing/2014/main" id="{9E5604F6-CD9E-1036-F975-538F0CF25B92}"/>
              </a:ext>
            </a:extLst>
          </p:cNvPr>
          <p:cNvSpPr/>
          <p:nvPr/>
        </p:nvSpPr>
        <p:spPr>
          <a:xfrm>
            <a:off x="536200" y="885300"/>
            <a:ext cx="193500" cy="193500"/>
          </a:xfrm>
          <a:prstGeom prst="rect">
            <a:avLst/>
          </a:prstGeom>
          <a:solidFill>
            <a:schemeClr val="lt2"/>
          </a:solidFill>
          <a:ln>
            <a:noFill/>
          </a:ln>
        </p:spPr>
        <p:txBody>
          <a:bodyPr spcFirstLastPara="1" wrap="square" lIns="91425" tIns="91425" rIns="91425" bIns="91425" anchor="ctr" anchorCtr="0">
            <a:noAutofit/>
          </a:bodyPr>
          <a:lstStyle/>
          <a:p>
            <a:pPr marL="0" lvl="0" indent="0" rtl="1">
              <a:spcBef>
                <a:spcPts val="0"/>
              </a:spcBef>
              <a:spcAft>
                <a:spcPts val="0"/>
              </a:spcAft>
              <a:buNone/>
            </a:pPr>
            <a:endParaRPr>
              <a:latin typeface="Dubai" panose="020B0503030403030204" pitchFamily="34" charset="-78"/>
              <a:ea typeface="Lato"/>
              <a:cs typeface="Dubai" panose="020B0503030403030204" pitchFamily="34" charset="-78"/>
              <a:sym typeface="Lato"/>
            </a:endParaRPr>
          </a:p>
        </p:txBody>
      </p:sp>
      <p:grpSp>
        <p:nvGrpSpPr>
          <p:cNvPr id="2" name="Google Shape;3553;p59">
            <a:extLst>
              <a:ext uri="{FF2B5EF4-FFF2-40B4-BE49-F238E27FC236}">
                <a16:creationId xmlns:a16="http://schemas.microsoft.com/office/drawing/2014/main" id="{50E45A61-A5C2-D551-E6BF-6B549612DDBB}"/>
              </a:ext>
            </a:extLst>
          </p:cNvPr>
          <p:cNvGrpSpPr>
            <a:grpSpLocks noChangeAspect="1"/>
          </p:cNvGrpSpPr>
          <p:nvPr/>
        </p:nvGrpSpPr>
        <p:grpSpPr>
          <a:xfrm>
            <a:off x="5936367" y="1352282"/>
            <a:ext cx="1699244" cy="3384000"/>
            <a:chOff x="4073187" y="1786141"/>
            <a:chExt cx="998393" cy="1988271"/>
          </a:xfrm>
        </p:grpSpPr>
        <p:sp>
          <p:nvSpPr>
            <p:cNvPr id="3" name="Google Shape;3554;p59">
              <a:extLst>
                <a:ext uri="{FF2B5EF4-FFF2-40B4-BE49-F238E27FC236}">
                  <a16:creationId xmlns:a16="http://schemas.microsoft.com/office/drawing/2014/main" id="{B08197A2-3E41-318B-2CFB-7A2858E9034E}"/>
                </a:ext>
              </a:extLst>
            </p:cNvPr>
            <p:cNvSpPr/>
            <p:nvPr/>
          </p:nvSpPr>
          <p:spPr>
            <a:xfrm>
              <a:off x="4343394" y="2742003"/>
              <a:ext cx="144590" cy="399094"/>
            </a:xfrm>
            <a:custGeom>
              <a:avLst/>
              <a:gdLst/>
              <a:ahLst/>
              <a:cxnLst/>
              <a:rect l="l" t="t" r="r" b="b"/>
              <a:pathLst>
                <a:path w="221" h="610" extrusionOk="0">
                  <a:moveTo>
                    <a:pt x="190" y="610"/>
                  </a:moveTo>
                  <a:lnTo>
                    <a:pt x="0" y="601"/>
                  </a:lnTo>
                  <a:lnTo>
                    <a:pt x="31" y="0"/>
                  </a:lnTo>
                  <a:lnTo>
                    <a:pt x="221" y="9"/>
                  </a:lnTo>
                  <a:lnTo>
                    <a:pt x="190" y="61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 name="Google Shape;3555;p59">
              <a:extLst>
                <a:ext uri="{FF2B5EF4-FFF2-40B4-BE49-F238E27FC236}">
                  <a16:creationId xmlns:a16="http://schemas.microsoft.com/office/drawing/2014/main" id="{898B7AF7-F0FD-A5CF-BEB3-FDDEDD9F9FF5}"/>
                </a:ext>
              </a:extLst>
            </p:cNvPr>
            <p:cNvSpPr/>
            <p:nvPr/>
          </p:nvSpPr>
          <p:spPr>
            <a:xfrm>
              <a:off x="4263575" y="3093990"/>
              <a:ext cx="264319" cy="513588"/>
            </a:xfrm>
            <a:custGeom>
              <a:avLst/>
              <a:gdLst/>
              <a:ahLst/>
              <a:cxnLst/>
              <a:rect l="l" t="t" r="r" b="b"/>
              <a:pathLst>
                <a:path w="285" h="553" extrusionOk="0">
                  <a:moveTo>
                    <a:pt x="264" y="553"/>
                  </a:moveTo>
                  <a:cubicBezTo>
                    <a:pt x="283" y="79"/>
                    <a:pt x="283" y="79"/>
                    <a:pt x="283" y="79"/>
                  </a:cubicBezTo>
                  <a:cubicBezTo>
                    <a:pt x="285" y="42"/>
                    <a:pt x="257" y="11"/>
                    <a:pt x="220" y="9"/>
                  </a:cubicBezTo>
                  <a:cubicBezTo>
                    <a:pt x="89" y="2"/>
                    <a:pt x="89" y="2"/>
                    <a:pt x="89" y="2"/>
                  </a:cubicBezTo>
                  <a:cubicBezTo>
                    <a:pt x="53" y="0"/>
                    <a:pt x="21" y="29"/>
                    <a:pt x="20" y="65"/>
                  </a:cubicBezTo>
                  <a:cubicBezTo>
                    <a:pt x="0" y="553"/>
                    <a:pt x="0" y="553"/>
                    <a:pt x="0" y="553"/>
                  </a:cubicBezTo>
                  <a:lnTo>
                    <a:pt x="264" y="553"/>
                  </a:lnTo>
                  <a:close/>
                </a:path>
              </a:pathLst>
            </a:custGeom>
            <a:solidFill>
              <a:schemeClr val="accent3">
                <a:lumMod val="1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5" name="Google Shape;3556;p59">
              <a:extLst>
                <a:ext uri="{FF2B5EF4-FFF2-40B4-BE49-F238E27FC236}">
                  <a16:creationId xmlns:a16="http://schemas.microsoft.com/office/drawing/2014/main" id="{51B1998D-43A2-474D-167D-949D8F72FAB6}"/>
                </a:ext>
              </a:extLst>
            </p:cNvPr>
            <p:cNvSpPr/>
            <p:nvPr/>
          </p:nvSpPr>
          <p:spPr>
            <a:xfrm>
              <a:off x="4385267" y="3099878"/>
              <a:ext cx="142627" cy="507699"/>
            </a:xfrm>
            <a:custGeom>
              <a:avLst/>
              <a:gdLst/>
              <a:ahLst/>
              <a:cxnLst/>
              <a:rect l="l" t="t" r="r" b="b"/>
              <a:pathLst>
                <a:path w="154" h="547" extrusionOk="0">
                  <a:moveTo>
                    <a:pt x="89" y="3"/>
                  </a:moveTo>
                  <a:cubicBezTo>
                    <a:pt x="22" y="0"/>
                    <a:pt x="22" y="0"/>
                    <a:pt x="22" y="0"/>
                  </a:cubicBezTo>
                  <a:cubicBezTo>
                    <a:pt x="0" y="547"/>
                    <a:pt x="0" y="547"/>
                    <a:pt x="0" y="547"/>
                  </a:cubicBezTo>
                  <a:cubicBezTo>
                    <a:pt x="133" y="547"/>
                    <a:pt x="133" y="547"/>
                    <a:pt x="133" y="547"/>
                  </a:cubicBezTo>
                  <a:cubicBezTo>
                    <a:pt x="152" y="73"/>
                    <a:pt x="152" y="73"/>
                    <a:pt x="152" y="73"/>
                  </a:cubicBezTo>
                  <a:cubicBezTo>
                    <a:pt x="154" y="36"/>
                    <a:pt x="126" y="5"/>
                    <a:pt x="89" y="3"/>
                  </a:cubicBez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 name="Google Shape;3557;p59">
              <a:extLst>
                <a:ext uri="{FF2B5EF4-FFF2-40B4-BE49-F238E27FC236}">
                  <a16:creationId xmlns:a16="http://schemas.microsoft.com/office/drawing/2014/main" id="{EE0BC2D3-EA33-1FA3-3B3B-2DF52AEB6C6C}"/>
                </a:ext>
              </a:extLst>
            </p:cNvPr>
            <p:cNvSpPr/>
            <p:nvPr/>
          </p:nvSpPr>
          <p:spPr>
            <a:xfrm>
              <a:off x="4263575" y="3580753"/>
              <a:ext cx="246000" cy="26825"/>
            </a:xfrm>
            <a:custGeom>
              <a:avLst/>
              <a:gdLst/>
              <a:ahLst/>
              <a:cxnLst/>
              <a:rect l="l" t="t" r="r" b="b"/>
              <a:pathLst>
                <a:path w="376" h="41" extrusionOk="0">
                  <a:moveTo>
                    <a:pt x="1" y="0"/>
                  </a:moveTo>
                  <a:lnTo>
                    <a:pt x="0" y="41"/>
                  </a:lnTo>
                  <a:lnTo>
                    <a:pt x="374" y="41"/>
                  </a:lnTo>
                  <a:lnTo>
                    <a:pt x="376" y="0"/>
                  </a:lnTo>
                  <a:lnTo>
                    <a:pt x="1" y="0"/>
                  </a:ln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 name="Google Shape;3558;p59">
              <a:extLst>
                <a:ext uri="{FF2B5EF4-FFF2-40B4-BE49-F238E27FC236}">
                  <a16:creationId xmlns:a16="http://schemas.microsoft.com/office/drawing/2014/main" id="{8052B498-4176-4753-E074-BE85B414EDB7}"/>
                </a:ext>
              </a:extLst>
            </p:cNvPr>
            <p:cNvSpPr/>
            <p:nvPr/>
          </p:nvSpPr>
          <p:spPr>
            <a:xfrm>
              <a:off x="4177214" y="3607577"/>
              <a:ext cx="331053" cy="166834"/>
            </a:xfrm>
            <a:custGeom>
              <a:avLst/>
              <a:gdLst/>
              <a:ahLst/>
              <a:cxnLst/>
              <a:rect l="l" t="t" r="r" b="b"/>
              <a:pathLst>
                <a:path w="357" h="180" extrusionOk="0">
                  <a:moveTo>
                    <a:pt x="357" y="0"/>
                  </a:moveTo>
                  <a:cubicBezTo>
                    <a:pt x="357" y="148"/>
                    <a:pt x="357" y="148"/>
                    <a:pt x="357" y="148"/>
                  </a:cubicBezTo>
                  <a:cubicBezTo>
                    <a:pt x="357" y="166"/>
                    <a:pt x="342" y="180"/>
                    <a:pt x="324" y="180"/>
                  </a:cubicBezTo>
                  <a:cubicBezTo>
                    <a:pt x="37" y="180"/>
                    <a:pt x="37" y="180"/>
                    <a:pt x="37" y="180"/>
                  </a:cubicBezTo>
                  <a:cubicBezTo>
                    <a:pt x="15" y="180"/>
                    <a:pt x="0" y="160"/>
                    <a:pt x="6" y="139"/>
                  </a:cubicBezTo>
                  <a:cubicBezTo>
                    <a:pt x="16" y="102"/>
                    <a:pt x="39" y="48"/>
                    <a:pt x="93" y="0"/>
                  </a:cubicBezTo>
                  <a:lnTo>
                    <a:pt x="357" y="0"/>
                  </a:lnTo>
                  <a:close/>
                </a:path>
              </a:pathLst>
            </a:custGeom>
            <a:solidFill>
              <a:schemeClr val="accent3">
                <a:lumMod val="1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 name="Google Shape;3559;p59">
              <a:extLst>
                <a:ext uri="{FF2B5EF4-FFF2-40B4-BE49-F238E27FC236}">
                  <a16:creationId xmlns:a16="http://schemas.microsoft.com/office/drawing/2014/main" id="{D363FD18-D914-2954-48C1-475E33DE5218}"/>
                </a:ext>
              </a:extLst>
            </p:cNvPr>
            <p:cNvSpPr/>
            <p:nvPr/>
          </p:nvSpPr>
          <p:spPr>
            <a:xfrm>
              <a:off x="4380687" y="3607577"/>
              <a:ext cx="15600" cy="166800"/>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 name="Google Shape;3560;p59">
              <a:extLst>
                <a:ext uri="{FF2B5EF4-FFF2-40B4-BE49-F238E27FC236}">
                  <a16:creationId xmlns:a16="http://schemas.microsoft.com/office/drawing/2014/main" id="{DFEBC5F5-FEF0-C7D1-4507-85F52C952C40}"/>
                </a:ext>
              </a:extLst>
            </p:cNvPr>
            <p:cNvSpPr/>
            <p:nvPr/>
          </p:nvSpPr>
          <p:spPr>
            <a:xfrm>
              <a:off x="4431718" y="3607577"/>
              <a:ext cx="15600" cy="166800"/>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 name="Google Shape;3561;p59">
              <a:extLst>
                <a:ext uri="{FF2B5EF4-FFF2-40B4-BE49-F238E27FC236}">
                  <a16:creationId xmlns:a16="http://schemas.microsoft.com/office/drawing/2014/main" id="{EA1217E7-E004-26C8-1B1F-B5D5A3F969F1}"/>
                </a:ext>
              </a:extLst>
            </p:cNvPr>
            <p:cNvSpPr/>
            <p:nvPr/>
          </p:nvSpPr>
          <p:spPr>
            <a:xfrm>
              <a:off x="4177214" y="3696555"/>
              <a:ext cx="331053" cy="77856"/>
            </a:xfrm>
            <a:custGeom>
              <a:avLst/>
              <a:gdLst/>
              <a:ahLst/>
              <a:cxnLst/>
              <a:rect l="l" t="t" r="r" b="b"/>
              <a:pathLst>
                <a:path w="357" h="84" extrusionOk="0">
                  <a:moveTo>
                    <a:pt x="91" y="38"/>
                  </a:moveTo>
                  <a:cubicBezTo>
                    <a:pt x="58" y="0"/>
                    <a:pt x="58" y="0"/>
                    <a:pt x="58" y="0"/>
                  </a:cubicBezTo>
                  <a:cubicBezTo>
                    <a:pt x="22" y="0"/>
                    <a:pt x="22" y="0"/>
                    <a:pt x="22" y="0"/>
                  </a:cubicBezTo>
                  <a:cubicBezTo>
                    <a:pt x="14" y="16"/>
                    <a:pt x="9" y="30"/>
                    <a:pt x="6" y="43"/>
                  </a:cubicBezTo>
                  <a:cubicBezTo>
                    <a:pt x="0" y="64"/>
                    <a:pt x="15" y="84"/>
                    <a:pt x="37" y="84"/>
                  </a:cubicBezTo>
                  <a:cubicBezTo>
                    <a:pt x="324" y="84"/>
                    <a:pt x="324" y="84"/>
                    <a:pt x="324" y="84"/>
                  </a:cubicBezTo>
                  <a:cubicBezTo>
                    <a:pt x="342" y="84"/>
                    <a:pt x="357" y="70"/>
                    <a:pt x="357" y="52"/>
                  </a:cubicBezTo>
                  <a:cubicBezTo>
                    <a:pt x="357" y="38"/>
                    <a:pt x="357" y="38"/>
                    <a:pt x="357" y="38"/>
                  </a:cubicBezTo>
                  <a:lnTo>
                    <a:pt x="91" y="38"/>
                  </a:ln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 name="Google Shape;3562;p59">
              <a:extLst>
                <a:ext uri="{FF2B5EF4-FFF2-40B4-BE49-F238E27FC236}">
                  <a16:creationId xmlns:a16="http://schemas.microsoft.com/office/drawing/2014/main" id="{F3C3DF95-5275-407E-8F0F-F87EFEA87085}"/>
                </a:ext>
              </a:extLst>
            </p:cNvPr>
            <p:cNvSpPr/>
            <p:nvPr/>
          </p:nvSpPr>
          <p:spPr>
            <a:xfrm>
              <a:off x="4645006" y="2742003"/>
              <a:ext cx="145245" cy="399094"/>
            </a:xfrm>
            <a:custGeom>
              <a:avLst/>
              <a:gdLst/>
              <a:ahLst/>
              <a:cxnLst/>
              <a:rect l="l" t="t" r="r" b="b"/>
              <a:pathLst>
                <a:path w="222" h="610" extrusionOk="0">
                  <a:moveTo>
                    <a:pt x="31" y="610"/>
                  </a:moveTo>
                  <a:lnTo>
                    <a:pt x="222" y="601"/>
                  </a:lnTo>
                  <a:lnTo>
                    <a:pt x="191" y="0"/>
                  </a:lnTo>
                  <a:lnTo>
                    <a:pt x="0" y="9"/>
                  </a:lnTo>
                  <a:lnTo>
                    <a:pt x="31" y="61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 name="Google Shape;3563;p59">
              <a:extLst>
                <a:ext uri="{FF2B5EF4-FFF2-40B4-BE49-F238E27FC236}">
                  <a16:creationId xmlns:a16="http://schemas.microsoft.com/office/drawing/2014/main" id="{F31B3AD8-4A83-DF3C-9432-4EB542A55F6E}"/>
                </a:ext>
              </a:extLst>
            </p:cNvPr>
            <p:cNvSpPr/>
            <p:nvPr/>
          </p:nvSpPr>
          <p:spPr>
            <a:xfrm>
              <a:off x="4605096" y="3093990"/>
              <a:ext cx="264973" cy="513588"/>
            </a:xfrm>
            <a:custGeom>
              <a:avLst/>
              <a:gdLst/>
              <a:ahLst/>
              <a:cxnLst/>
              <a:rect l="l" t="t" r="r" b="b"/>
              <a:pathLst>
                <a:path w="286" h="553" extrusionOk="0">
                  <a:moveTo>
                    <a:pt x="21" y="553"/>
                  </a:moveTo>
                  <a:cubicBezTo>
                    <a:pt x="2" y="79"/>
                    <a:pt x="2" y="79"/>
                    <a:pt x="2" y="79"/>
                  </a:cubicBezTo>
                  <a:cubicBezTo>
                    <a:pt x="0" y="42"/>
                    <a:pt x="28" y="11"/>
                    <a:pt x="65" y="9"/>
                  </a:cubicBezTo>
                  <a:cubicBezTo>
                    <a:pt x="196" y="2"/>
                    <a:pt x="196" y="2"/>
                    <a:pt x="196" y="2"/>
                  </a:cubicBezTo>
                  <a:cubicBezTo>
                    <a:pt x="233" y="0"/>
                    <a:pt x="264" y="29"/>
                    <a:pt x="266" y="65"/>
                  </a:cubicBezTo>
                  <a:cubicBezTo>
                    <a:pt x="286" y="553"/>
                    <a:pt x="286" y="553"/>
                    <a:pt x="286" y="553"/>
                  </a:cubicBezTo>
                  <a:lnTo>
                    <a:pt x="21" y="553"/>
                  </a:lnTo>
                  <a:close/>
                </a:path>
              </a:pathLst>
            </a:custGeom>
            <a:solidFill>
              <a:schemeClr val="accent3">
                <a:lumMod val="1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13" name="Google Shape;3564;p59">
              <a:extLst>
                <a:ext uri="{FF2B5EF4-FFF2-40B4-BE49-F238E27FC236}">
                  <a16:creationId xmlns:a16="http://schemas.microsoft.com/office/drawing/2014/main" id="{E64791AC-4352-59DF-F717-19EAC188F14D}"/>
                </a:ext>
              </a:extLst>
            </p:cNvPr>
            <p:cNvSpPr/>
            <p:nvPr/>
          </p:nvSpPr>
          <p:spPr>
            <a:xfrm>
              <a:off x="4605096" y="3099878"/>
              <a:ext cx="142627" cy="507699"/>
            </a:xfrm>
            <a:custGeom>
              <a:avLst/>
              <a:gdLst/>
              <a:ahLst/>
              <a:cxnLst/>
              <a:rect l="l" t="t" r="r" b="b"/>
              <a:pathLst>
                <a:path w="154" h="547" extrusionOk="0">
                  <a:moveTo>
                    <a:pt x="65" y="3"/>
                  </a:moveTo>
                  <a:cubicBezTo>
                    <a:pt x="132" y="0"/>
                    <a:pt x="132" y="0"/>
                    <a:pt x="132" y="0"/>
                  </a:cubicBezTo>
                  <a:cubicBezTo>
                    <a:pt x="154" y="547"/>
                    <a:pt x="154" y="547"/>
                    <a:pt x="154" y="547"/>
                  </a:cubicBezTo>
                  <a:cubicBezTo>
                    <a:pt x="21" y="547"/>
                    <a:pt x="21" y="547"/>
                    <a:pt x="21" y="547"/>
                  </a:cubicBezTo>
                  <a:cubicBezTo>
                    <a:pt x="2" y="73"/>
                    <a:pt x="2" y="73"/>
                    <a:pt x="2" y="73"/>
                  </a:cubicBezTo>
                  <a:cubicBezTo>
                    <a:pt x="0" y="36"/>
                    <a:pt x="28" y="5"/>
                    <a:pt x="65" y="3"/>
                  </a:cubicBez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 name="Google Shape;3565;p59">
              <a:extLst>
                <a:ext uri="{FF2B5EF4-FFF2-40B4-BE49-F238E27FC236}">
                  <a16:creationId xmlns:a16="http://schemas.microsoft.com/office/drawing/2014/main" id="{BEA4FDFE-A1CA-C3DE-87EA-571D9A3E7351}"/>
                </a:ext>
              </a:extLst>
            </p:cNvPr>
            <p:cNvSpPr/>
            <p:nvPr/>
          </p:nvSpPr>
          <p:spPr>
            <a:xfrm>
              <a:off x="4623415" y="3580753"/>
              <a:ext cx="246654" cy="26825"/>
            </a:xfrm>
            <a:custGeom>
              <a:avLst/>
              <a:gdLst/>
              <a:ahLst/>
              <a:cxnLst/>
              <a:rect l="l" t="t" r="r" b="b"/>
              <a:pathLst>
                <a:path w="377" h="41" extrusionOk="0">
                  <a:moveTo>
                    <a:pt x="376" y="0"/>
                  </a:moveTo>
                  <a:lnTo>
                    <a:pt x="377" y="41"/>
                  </a:lnTo>
                  <a:lnTo>
                    <a:pt x="2" y="41"/>
                  </a:lnTo>
                  <a:lnTo>
                    <a:pt x="0" y="0"/>
                  </a:lnTo>
                  <a:lnTo>
                    <a:pt x="376" y="0"/>
                  </a:ln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 name="Google Shape;3566;p59">
              <a:extLst>
                <a:ext uri="{FF2B5EF4-FFF2-40B4-BE49-F238E27FC236}">
                  <a16:creationId xmlns:a16="http://schemas.microsoft.com/office/drawing/2014/main" id="{92E6B6C5-65D9-E8D3-ADE0-12074CA2BBA7}"/>
                </a:ext>
              </a:extLst>
            </p:cNvPr>
            <p:cNvSpPr/>
            <p:nvPr/>
          </p:nvSpPr>
          <p:spPr>
            <a:xfrm>
              <a:off x="4624724" y="3607577"/>
              <a:ext cx="331053" cy="166834"/>
            </a:xfrm>
            <a:custGeom>
              <a:avLst/>
              <a:gdLst/>
              <a:ahLst/>
              <a:cxnLst/>
              <a:rect l="l" t="t" r="r" b="b"/>
              <a:pathLst>
                <a:path w="357" h="180" extrusionOk="0">
                  <a:moveTo>
                    <a:pt x="0" y="0"/>
                  </a:moveTo>
                  <a:cubicBezTo>
                    <a:pt x="0" y="148"/>
                    <a:pt x="0" y="148"/>
                    <a:pt x="0" y="148"/>
                  </a:cubicBezTo>
                  <a:cubicBezTo>
                    <a:pt x="0" y="166"/>
                    <a:pt x="15" y="180"/>
                    <a:pt x="33" y="180"/>
                  </a:cubicBezTo>
                  <a:cubicBezTo>
                    <a:pt x="320" y="180"/>
                    <a:pt x="320" y="180"/>
                    <a:pt x="320" y="180"/>
                  </a:cubicBezTo>
                  <a:cubicBezTo>
                    <a:pt x="342" y="180"/>
                    <a:pt x="357" y="160"/>
                    <a:pt x="352" y="139"/>
                  </a:cubicBezTo>
                  <a:cubicBezTo>
                    <a:pt x="341" y="102"/>
                    <a:pt x="318" y="48"/>
                    <a:pt x="265" y="0"/>
                  </a:cubicBezTo>
                  <a:lnTo>
                    <a:pt x="0" y="0"/>
                  </a:lnTo>
                  <a:close/>
                </a:path>
              </a:pathLst>
            </a:custGeom>
            <a:solidFill>
              <a:schemeClr val="accent3">
                <a:lumMod val="1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 name="Google Shape;3567;p59">
              <a:extLst>
                <a:ext uri="{FF2B5EF4-FFF2-40B4-BE49-F238E27FC236}">
                  <a16:creationId xmlns:a16="http://schemas.microsoft.com/office/drawing/2014/main" id="{B690A447-D1A7-5695-D84C-3B0C6A25CA2D}"/>
                </a:ext>
              </a:extLst>
            </p:cNvPr>
            <p:cNvSpPr/>
            <p:nvPr/>
          </p:nvSpPr>
          <p:spPr>
            <a:xfrm>
              <a:off x="4736601" y="3607577"/>
              <a:ext cx="17100" cy="166800"/>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 name="Google Shape;3568;p59">
              <a:extLst>
                <a:ext uri="{FF2B5EF4-FFF2-40B4-BE49-F238E27FC236}">
                  <a16:creationId xmlns:a16="http://schemas.microsoft.com/office/drawing/2014/main" id="{E34D5C6E-437F-B576-DBF1-7BB6D92B4DCB}"/>
                </a:ext>
              </a:extLst>
            </p:cNvPr>
            <p:cNvSpPr/>
            <p:nvPr/>
          </p:nvSpPr>
          <p:spPr>
            <a:xfrm>
              <a:off x="4685569" y="3607577"/>
              <a:ext cx="15600" cy="166800"/>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 name="Google Shape;3569;p59">
              <a:extLst>
                <a:ext uri="{FF2B5EF4-FFF2-40B4-BE49-F238E27FC236}">
                  <a16:creationId xmlns:a16="http://schemas.microsoft.com/office/drawing/2014/main" id="{DF06DD8C-30B5-F957-64E6-8D94F1A842DA}"/>
                </a:ext>
              </a:extLst>
            </p:cNvPr>
            <p:cNvSpPr/>
            <p:nvPr/>
          </p:nvSpPr>
          <p:spPr>
            <a:xfrm>
              <a:off x="4624724" y="3696555"/>
              <a:ext cx="331053" cy="77856"/>
            </a:xfrm>
            <a:custGeom>
              <a:avLst/>
              <a:gdLst/>
              <a:ahLst/>
              <a:cxnLst/>
              <a:rect l="l" t="t" r="r" b="b"/>
              <a:pathLst>
                <a:path w="357" h="84" extrusionOk="0">
                  <a:moveTo>
                    <a:pt x="266" y="38"/>
                  </a:moveTo>
                  <a:cubicBezTo>
                    <a:pt x="300" y="0"/>
                    <a:pt x="300" y="0"/>
                    <a:pt x="300" y="0"/>
                  </a:cubicBezTo>
                  <a:cubicBezTo>
                    <a:pt x="336" y="0"/>
                    <a:pt x="336" y="0"/>
                    <a:pt x="336" y="0"/>
                  </a:cubicBezTo>
                  <a:cubicBezTo>
                    <a:pt x="343" y="16"/>
                    <a:pt x="348" y="30"/>
                    <a:pt x="352" y="43"/>
                  </a:cubicBezTo>
                  <a:cubicBezTo>
                    <a:pt x="357" y="64"/>
                    <a:pt x="342" y="84"/>
                    <a:pt x="320" y="84"/>
                  </a:cubicBezTo>
                  <a:cubicBezTo>
                    <a:pt x="33" y="84"/>
                    <a:pt x="33" y="84"/>
                    <a:pt x="33" y="84"/>
                  </a:cubicBezTo>
                  <a:cubicBezTo>
                    <a:pt x="15" y="84"/>
                    <a:pt x="0" y="70"/>
                    <a:pt x="0" y="52"/>
                  </a:cubicBezTo>
                  <a:cubicBezTo>
                    <a:pt x="0" y="38"/>
                    <a:pt x="0" y="38"/>
                    <a:pt x="0" y="38"/>
                  </a:cubicBezTo>
                  <a:lnTo>
                    <a:pt x="266" y="38"/>
                  </a:ln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 name="Google Shape;3570;p59">
              <a:extLst>
                <a:ext uri="{FF2B5EF4-FFF2-40B4-BE49-F238E27FC236}">
                  <a16:creationId xmlns:a16="http://schemas.microsoft.com/office/drawing/2014/main" id="{4A6FE226-9776-50FA-4D08-09D2203C447B}"/>
                </a:ext>
              </a:extLst>
            </p:cNvPr>
            <p:cNvSpPr/>
            <p:nvPr/>
          </p:nvSpPr>
          <p:spPr>
            <a:xfrm>
              <a:off x="4194224" y="2448243"/>
              <a:ext cx="124308" cy="239456"/>
            </a:xfrm>
            <a:custGeom>
              <a:avLst/>
              <a:gdLst/>
              <a:ahLst/>
              <a:cxnLst/>
              <a:rect l="l" t="t" r="r" b="b"/>
              <a:pathLst>
                <a:path w="190" h="366" extrusionOk="0">
                  <a:moveTo>
                    <a:pt x="83" y="366"/>
                  </a:moveTo>
                  <a:lnTo>
                    <a:pt x="0" y="339"/>
                  </a:lnTo>
                  <a:lnTo>
                    <a:pt x="106" y="0"/>
                  </a:lnTo>
                  <a:lnTo>
                    <a:pt x="190" y="28"/>
                  </a:lnTo>
                  <a:lnTo>
                    <a:pt x="83" y="366"/>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 name="Google Shape;3571;p59">
              <a:extLst>
                <a:ext uri="{FF2B5EF4-FFF2-40B4-BE49-F238E27FC236}">
                  <a16:creationId xmlns:a16="http://schemas.microsoft.com/office/drawing/2014/main" id="{258E3463-3FF4-6ACE-C7DA-3418C0EFABF8}"/>
                </a:ext>
              </a:extLst>
            </p:cNvPr>
            <p:cNvSpPr/>
            <p:nvPr/>
          </p:nvSpPr>
          <p:spPr>
            <a:xfrm>
              <a:off x="4073187" y="2660875"/>
              <a:ext cx="197585" cy="269552"/>
            </a:xfrm>
            <a:custGeom>
              <a:avLst/>
              <a:gdLst/>
              <a:ahLst/>
              <a:cxnLst/>
              <a:rect l="l" t="t" r="r" b="b"/>
              <a:pathLst>
                <a:path w="213" h="291" extrusionOk="0">
                  <a:moveTo>
                    <a:pt x="122" y="3"/>
                  </a:moveTo>
                  <a:cubicBezTo>
                    <a:pt x="198" y="28"/>
                    <a:pt x="198" y="28"/>
                    <a:pt x="198" y="28"/>
                  </a:cubicBezTo>
                  <a:cubicBezTo>
                    <a:pt x="208" y="31"/>
                    <a:pt x="213" y="40"/>
                    <a:pt x="211" y="50"/>
                  </a:cubicBezTo>
                  <a:cubicBezTo>
                    <a:pt x="164" y="273"/>
                    <a:pt x="164" y="273"/>
                    <a:pt x="164" y="273"/>
                  </a:cubicBezTo>
                  <a:cubicBezTo>
                    <a:pt x="162" y="284"/>
                    <a:pt x="150" y="291"/>
                    <a:pt x="139" y="287"/>
                  </a:cubicBezTo>
                  <a:cubicBezTo>
                    <a:pt x="16" y="247"/>
                    <a:pt x="16" y="247"/>
                    <a:pt x="16" y="247"/>
                  </a:cubicBezTo>
                  <a:cubicBezTo>
                    <a:pt x="5" y="243"/>
                    <a:pt x="0" y="231"/>
                    <a:pt x="5" y="220"/>
                  </a:cubicBezTo>
                  <a:cubicBezTo>
                    <a:pt x="98" y="13"/>
                    <a:pt x="98" y="13"/>
                    <a:pt x="98" y="13"/>
                  </a:cubicBezTo>
                  <a:cubicBezTo>
                    <a:pt x="102" y="4"/>
                    <a:pt x="113" y="0"/>
                    <a:pt x="122" y="3"/>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 name="Google Shape;3572;p59">
              <a:extLst>
                <a:ext uri="{FF2B5EF4-FFF2-40B4-BE49-F238E27FC236}">
                  <a16:creationId xmlns:a16="http://schemas.microsoft.com/office/drawing/2014/main" id="{C70EF121-BB78-3E9F-82E2-BC403BCAEBB6}"/>
                </a:ext>
              </a:extLst>
            </p:cNvPr>
            <p:cNvSpPr/>
            <p:nvPr/>
          </p:nvSpPr>
          <p:spPr>
            <a:xfrm>
              <a:off x="4927644" y="2890518"/>
              <a:ext cx="143936" cy="160946"/>
            </a:xfrm>
            <a:custGeom>
              <a:avLst/>
              <a:gdLst/>
              <a:ahLst/>
              <a:cxnLst/>
              <a:rect l="l" t="t" r="r" b="b"/>
              <a:pathLst>
                <a:path w="155" h="173" extrusionOk="0">
                  <a:moveTo>
                    <a:pt x="39" y="160"/>
                  </a:moveTo>
                  <a:cubicBezTo>
                    <a:pt x="41" y="165"/>
                    <a:pt x="44" y="168"/>
                    <a:pt x="48" y="170"/>
                  </a:cubicBezTo>
                  <a:cubicBezTo>
                    <a:pt x="52" y="172"/>
                    <a:pt x="57" y="173"/>
                    <a:pt x="61" y="171"/>
                  </a:cubicBezTo>
                  <a:cubicBezTo>
                    <a:pt x="122" y="151"/>
                    <a:pt x="122" y="151"/>
                    <a:pt x="122" y="151"/>
                  </a:cubicBezTo>
                  <a:cubicBezTo>
                    <a:pt x="144" y="144"/>
                    <a:pt x="155" y="121"/>
                    <a:pt x="148" y="100"/>
                  </a:cubicBezTo>
                  <a:cubicBezTo>
                    <a:pt x="116" y="0"/>
                    <a:pt x="116" y="0"/>
                    <a:pt x="116" y="0"/>
                  </a:cubicBezTo>
                  <a:cubicBezTo>
                    <a:pt x="0" y="38"/>
                    <a:pt x="0" y="38"/>
                    <a:pt x="0" y="38"/>
                  </a:cubicBezTo>
                  <a:cubicBezTo>
                    <a:pt x="23" y="108"/>
                    <a:pt x="23" y="108"/>
                    <a:pt x="23" y="108"/>
                  </a:cubicBezTo>
                  <a:cubicBezTo>
                    <a:pt x="26" y="118"/>
                    <a:pt x="37" y="123"/>
                    <a:pt x="46" y="120"/>
                  </a:cubicBezTo>
                  <a:cubicBezTo>
                    <a:pt x="51" y="118"/>
                    <a:pt x="55" y="115"/>
                    <a:pt x="57" y="110"/>
                  </a:cubicBezTo>
                  <a:cubicBezTo>
                    <a:pt x="60" y="106"/>
                    <a:pt x="60" y="101"/>
                    <a:pt x="59" y="96"/>
                  </a:cubicBezTo>
                  <a:cubicBezTo>
                    <a:pt x="57" y="91"/>
                    <a:pt x="57" y="91"/>
                    <a:pt x="57" y="91"/>
                  </a:cubicBezTo>
                  <a:cubicBezTo>
                    <a:pt x="53" y="79"/>
                    <a:pt x="59" y="66"/>
                    <a:pt x="71" y="63"/>
                  </a:cubicBezTo>
                  <a:cubicBezTo>
                    <a:pt x="77" y="61"/>
                    <a:pt x="83" y="61"/>
                    <a:pt x="88" y="64"/>
                  </a:cubicBezTo>
                  <a:cubicBezTo>
                    <a:pt x="93" y="67"/>
                    <a:pt x="97" y="71"/>
                    <a:pt x="99" y="77"/>
                  </a:cubicBezTo>
                  <a:cubicBezTo>
                    <a:pt x="108" y="104"/>
                    <a:pt x="108" y="104"/>
                    <a:pt x="108" y="104"/>
                  </a:cubicBezTo>
                  <a:cubicBezTo>
                    <a:pt x="111" y="111"/>
                    <a:pt x="107" y="119"/>
                    <a:pt x="99" y="122"/>
                  </a:cubicBezTo>
                  <a:cubicBezTo>
                    <a:pt x="50" y="138"/>
                    <a:pt x="50" y="138"/>
                    <a:pt x="50" y="138"/>
                  </a:cubicBezTo>
                  <a:cubicBezTo>
                    <a:pt x="41" y="141"/>
                    <a:pt x="36" y="151"/>
                    <a:pt x="39" y="160"/>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 name="Google Shape;3573;p59">
              <a:extLst>
                <a:ext uri="{FF2B5EF4-FFF2-40B4-BE49-F238E27FC236}">
                  <a16:creationId xmlns:a16="http://schemas.microsoft.com/office/drawing/2014/main" id="{6077DEA6-56E9-3D1E-E4A0-07E19E1E4C97}"/>
                </a:ext>
              </a:extLst>
            </p:cNvPr>
            <p:cNvSpPr/>
            <p:nvPr/>
          </p:nvSpPr>
          <p:spPr>
            <a:xfrm>
              <a:off x="4807915" y="2448243"/>
              <a:ext cx="124308" cy="239456"/>
            </a:xfrm>
            <a:custGeom>
              <a:avLst/>
              <a:gdLst/>
              <a:ahLst/>
              <a:cxnLst/>
              <a:rect l="l" t="t" r="r" b="b"/>
              <a:pathLst>
                <a:path w="190" h="366" extrusionOk="0">
                  <a:moveTo>
                    <a:pt x="107" y="366"/>
                  </a:moveTo>
                  <a:lnTo>
                    <a:pt x="190" y="339"/>
                  </a:lnTo>
                  <a:lnTo>
                    <a:pt x="85" y="0"/>
                  </a:lnTo>
                  <a:lnTo>
                    <a:pt x="0" y="28"/>
                  </a:lnTo>
                  <a:lnTo>
                    <a:pt x="107" y="366"/>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 name="Google Shape;3574;p59">
              <a:extLst>
                <a:ext uri="{FF2B5EF4-FFF2-40B4-BE49-F238E27FC236}">
                  <a16:creationId xmlns:a16="http://schemas.microsoft.com/office/drawing/2014/main" id="{033EB2E0-8149-E1B4-F228-F5139DAB6801}"/>
                </a:ext>
              </a:extLst>
            </p:cNvPr>
            <p:cNvSpPr/>
            <p:nvPr/>
          </p:nvSpPr>
          <p:spPr>
            <a:xfrm>
              <a:off x="4855676" y="2660875"/>
              <a:ext cx="197585" cy="269552"/>
            </a:xfrm>
            <a:custGeom>
              <a:avLst/>
              <a:gdLst/>
              <a:ahLst/>
              <a:cxnLst/>
              <a:rect l="l" t="t" r="r" b="b"/>
              <a:pathLst>
                <a:path w="213" h="291" extrusionOk="0">
                  <a:moveTo>
                    <a:pt x="91" y="3"/>
                  </a:moveTo>
                  <a:cubicBezTo>
                    <a:pt x="15" y="28"/>
                    <a:pt x="15" y="28"/>
                    <a:pt x="15" y="28"/>
                  </a:cubicBezTo>
                  <a:cubicBezTo>
                    <a:pt x="6" y="31"/>
                    <a:pt x="0" y="40"/>
                    <a:pt x="2" y="50"/>
                  </a:cubicBezTo>
                  <a:cubicBezTo>
                    <a:pt x="49" y="273"/>
                    <a:pt x="49" y="273"/>
                    <a:pt x="49" y="273"/>
                  </a:cubicBezTo>
                  <a:cubicBezTo>
                    <a:pt x="51" y="284"/>
                    <a:pt x="63" y="291"/>
                    <a:pt x="74" y="287"/>
                  </a:cubicBezTo>
                  <a:cubicBezTo>
                    <a:pt x="197" y="247"/>
                    <a:pt x="197" y="247"/>
                    <a:pt x="197" y="247"/>
                  </a:cubicBezTo>
                  <a:cubicBezTo>
                    <a:pt x="208" y="243"/>
                    <a:pt x="213" y="231"/>
                    <a:pt x="209" y="220"/>
                  </a:cubicBezTo>
                  <a:cubicBezTo>
                    <a:pt x="115" y="13"/>
                    <a:pt x="115" y="13"/>
                    <a:pt x="115" y="13"/>
                  </a:cubicBezTo>
                  <a:cubicBezTo>
                    <a:pt x="111" y="4"/>
                    <a:pt x="101" y="0"/>
                    <a:pt x="91" y="3"/>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 name="Google Shape;3575;p59">
              <a:extLst>
                <a:ext uri="{FF2B5EF4-FFF2-40B4-BE49-F238E27FC236}">
                  <a16:creationId xmlns:a16="http://schemas.microsoft.com/office/drawing/2014/main" id="{8F36BD41-814A-7EEA-376A-FAD714AFA3CB}"/>
                </a:ext>
              </a:extLst>
            </p:cNvPr>
            <p:cNvSpPr/>
            <p:nvPr/>
          </p:nvSpPr>
          <p:spPr>
            <a:xfrm>
              <a:off x="4687532" y="2245426"/>
              <a:ext cx="242074" cy="267589"/>
            </a:xfrm>
            <a:custGeom>
              <a:avLst/>
              <a:gdLst/>
              <a:ahLst/>
              <a:cxnLst/>
              <a:rect l="l" t="t" r="r" b="b"/>
              <a:pathLst>
                <a:path w="261" h="288" extrusionOk="0">
                  <a:moveTo>
                    <a:pt x="0" y="14"/>
                  </a:moveTo>
                  <a:cubicBezTo>
                    <a:pt x="0" y="14"/>
                    <a:pt x="146" y="0"/>
                    <a:pt x="249" y="176"/>
                  </a:cubicBezTo>
                  <a:cubicBezTo>
                    <a:pt x="261" y="197"/>
                    <a:pt x="252" y="224"/>
                    <a:pt x="230" y="233"/>
                  </a:cubicBezTo>
                  <a:cubicBezTo>
                    <a:pt x="103" y="288"/>
                    <a:pt x="103" y="288"/>
                    <a:pt x="103" y="288"/>
                  </a:cubicBezTo>
                  <a:lnTo>
                    <a:pt x="0" y="14"/>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 name="Google Shape;3576;p59">
              <a:extLst>
                <a:ext uri="{FF2B5EF4-FFF2-40B4-BE49-F238E27FC236}">
                  <a16:creationId xmlns:a16="http://schemas.microsoft.com/office/drawing/2014/main" id="{F0842D19-D3AB-3A17-3FCF-2E2D11E87BEE}"/>
                </a:ext>
              </a:extLst>
            </p:cNvPr>
            <p:cNvSpPr/>
            <p:nvPr/>
          </p:nvSpPr>
          <p:spPr>
            <a:xfrm>
              <a:off x="4203384" y="2245426"/>
              <a:ext cx="242074" cy="267589"/>
            </a:xfrm>
            <a:custGeom>
              <a:avLst/>
              <a:gdLst/>
              <a:ahLst/>
              <a:cxnLst/>
              <a:rect l="l" t="t" r="r" b="b"/>
              <a:pathLst>
                <a:path w="261" h="288" extrusionOk="0">
                  <a:moveTo>
                    <a:pt x="261" y="14"/>
                  </a:moveTo>
                  <a:cubicBezTo>
                    <a:pt x="261" y="14"/>
                    <a:pt x="115" y="0"/>
                    <a:pt x="12" y="176"/>
                  </a:cubicBezTo>
                  <a:cubicBezTo>
                    <a:pt x="0" y="197"/>
                    <a:pt x="9" y="224"/>
                    <a:pt x="31" y="233"/>
                  </a:cubicBezTo>
                  <a:cubicBezTo>
                    <a:pt x="158" y="288"/>
                    <a:pt x="158" y="288"/>
                    <a:pt x="158" y="288"/>
                  </a:cubicBezTo>
                  <a:lnTo>
                    <a:pt x="261" y="14"/>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 name="Google Shape;3577;p59">
              <a:extLst>
                <a:ext uri="{FF2B5EF4-FFF2-40B4-BE49-F238E27FC236}">
                  <a16:creationId xmlns:a16="http://schemas.microsoft.com/office/drawing/2014/main" id="{43A59CB1-E699-9E6F-53CE-BCF1B2AB2ABE}"/>
                </a:ext>
              </a:extLst>
            </p:cNvPr>
            <p:cNvSpPr/>
            <p:nvPr/>
          </p:nvSpPr>
          <p:spPr>
            <a:xfrm>
              <a:off x="4265538" y="2628817"/>
              <a:ext cx="601915" cy="308152"/>
            </a:xfrm>
            <a:custGeom>
              <a:avLst/>
              <a:gdLst/>
              <a:ahLst/>
              <a:cxnLst/>
              <a:rect l="l" t="t" r="r" b="b"/>
              <a:pathLst>
                <a:path w="649" h="332" extrusionOk="0">
                  <a:moveTo>
                    <a:pt x="564" y="156"/>
                  </a:moveTo>
                  <a:cubicBezTo>
                    <a:pt x="506" y="183"/>
                    <a:pt x="471" y="229"/>
                    <a:pt x="437" y="268"/>
                  </a:cubicBezTo>
                  <a:cubicBezTo>
                    <a:pt x="405" y="303"/>
                    <a:pt x="374" y="332"/>
                    <a:pt x="325" y="332"/>
                  </a:cubicBezTo>
                  <a:cubicBezTo>
                    <a:pt x="275" y="332"/>
                    <a:pt x="243" y="303"/>
                    <a:pt x="211" y="266"/>
                  </a:cubicBezTo>
                  <a:cubicBezTo>
                    <a:pt x="177" y="228"/>
                    <a:pt x="143" y="183"/>
                    <a:pt x="85" y="156"/>
                  </a:cubicBezTo>
                  <a:cubicBezTo>
                    <a:pt x="0" y="116"/>
                    <a:pt x="130" y="0"/>
                    <a:pt x="130" y="0"/>
                  </a:cubicBezTo>
                  <a:cubicBezTo>
                    <a:pt x="325" y="37"/>
                    <a:pt x="325" y="37"/>
                    <a:pt x="325" y="37"/>
                  </a:cubicBezTo>
                  <a:cubicBezTo>
                    <a:pt x="520" y="0"/>
                    <a:pt x="520" y="0"/>
                    <a:pt x="520" y="0"/>
                  </a:cubicBezTo>
                  <a:cubicBezTo>
                    <a:pt x="520" y="0"/>
                    <a:pt x="649" y="116"/>
                    <a:pt x="564" y="156"/>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 name="Google Shape;3578;p59">
              <a:extLst>
                <a:ext uri="{FF2B5EF4-FFF2-40B4-BE49-F238E27FC236}">
                  <a16:creationId xmlns:a16="http://schemas.microsoft.com/office/drawing/2014/main" id="{715E6EC6-F416-E9E9-93F5-A8A0C6AC4CFB}"/>
                </a:ext>
              </a:extLst>
            </p:cNvPr>
            <p:cNvSpPr/>
            <p:nvPr/>
          </p:nvSpPr>
          <p:spPr>
            <a:xfrm>
              <a:off x="4461160" y="2839486"/>
              <a:ext cx="209361" cy="98792"/>
            </a:xfrm>
            <a:custGeom>
              <a:avLst/>
              <a:gdLst/>
              <a:ahLst/>
              <a:cxnLst/>
              <a:rect l="l" t="t" r="r" b="b"/>
              <a:pathLst>
                <a:path w="226" h="106" extrusionOk="0">
                  <a:moveTo>
                    <a:pt x="226" y="41"/>
                  </a:moveTo>
                  <a:cubicBezTo>
                    <a:pt x="194" y="77"/>
                    <a:pt x="163" y="106"/>
                    <a:pt x="114" y="106"/>
                  </a:cubicBezTo>
                  <a:cubicBezTo>
                    <a:pt x="64" y="106"/>
                    <a:pt x="32" y="76"/>
                    <a:pt x="0" y="40"/>
                  </a:cubicBezTo>
                  <a:cubicBezTo>
                    <a:pt x="29" y="17"/>
                    <a:pt x="69" y="0"/>
                    <a:pt x="112" y="0"/>
                  </a:cubicBezTo>
                  <a:cubicBezTo>
                    <a:pt x="157" y="0"/>
                    <a:pt x="197" y="17"/>
                    <a:pt x="226" y="41"/>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 name="Google Shape;3579;p59">
              <a:extLst>
                <a:ext uri="{FF2B5EF4-FFF2-40B4-BE49-F238E27FC236}">
                  <a16:creationId xmlns:a16="http://schemas.microsoft.com/office/drawing/2014/main" id="{C91282D7-66A0-77F4-3496-B7C8FD03410A}"/>
                </a:ext>
              </a:extLst>
            </p:cNvPr>
            <p:cNvSpPr/>
            <p:nvPr/>
          </p:nvSpPr>
          <p:spPr>
            <a:xfrm>
              <a:off x="4387229" y="2619657"/>
              <a:ext cx="358531" cy="132813"/>
            </a:xfrm>
            <a:custGeom>
              <a:avLst/>
              <a:gdLst/>
              <a:ahLst/>
              <a:cxnLst/>
              <a:rect l="l" t="t" r="r" b="b"/>
              <a:pathLst>
                <a:path w="387" h="143" extrusionOk="0">
                  <a:moveTo>
                    <a:pt x="386" y="0"/>
                  </a:moveTo>
                  <a:cubicBezTo>
                    <a:pt x="194" y="21"/>
                    <a:pt x="194" y="21"/>
                    <a:pt x="194" y="21"/>
                  </a:cubicBezTo>
                  <a:cubicBezTo>
                    <a:pt x="1" y="0"/>
                    <a:pt x="1" y="0"/>
                    <a:pt x="1" y="0"/>
                  </a:cubicBezTo>
                  <a:cubicBezTo>
                    <a:pt x="1" y="0"/>
                    <a:pt x="0" y="138"/>
                    <a:pt x="194" y="143"/>
                  </a:cubicBezTo>
                  <a:cubicBezTo>
                    <a:pt x="387" y="138"/>
                    <a:pt x="386" y="0"/>
                    <a:pt x="386" y="0"/>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 name="Google Shape;3580;p59">
              <a:extLst>
                <a:ext uri="{FF2B5EF4-FFF2-40B4-BE49-F238E27FC236}">
                  <a16:creationId xmlns:a16="http://schemas.microsoft.com/office/drawing/2014/main" id="{D4F90C2A-5027-644B-17E3-953C87805035}"/>
                </a:ext>
              </a:extLst>
            </p:cNvPr>
            <p:cNvSpPr/>
            <p:nvPr/>
          </p:nvSpPr>
          <p:spPr>
            <a:xfrm>
              <a:off x="4474245" y="2090368"/>
              <a:ext cx="185100" cy="176700"/>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 name="Google Shape;3581;p59">
              <a:extLst>
                <a:ext uri="{FF2B5EF4-FFF2-40B4-BE49-F238E27FC236}">
                  <a16:creationId xmlns:a16="http://schemas.microsoft.com/office/drawing/2014/main" id="{26A3FD71-0A45-3842-51DF-54304FB2CE87}"/>
                </a:ext>
              </a:extLst>
            </p:cNvPr>
            <p:cNvSpPr/>
            <p:nvPr/>
          </p:nvSpPr>
          <p:spPr>
            <a:xfrm>
              <a:off x="4363676" y="1786141"/>
              <a:ext cx="405638" cy="403673"/>
            </a:xfrm>
            <a:custGeom>
              <a:avLst/>
              <a:gdLst/>
              <a:ahLst/>
              <a:cxnLst/>
              <a:rect l="l" t="t" r="r" b="b"/>
              <a:pathLst>
                <a:path w="437" h="435" extrusionOk="0">
                  <a:moveTo>
                    <a:pt x="437" y="89"/>
                  </a:moveTo>
                  <a:cubicBezTo>
                    <a:pt x="437" y="245"/>
                    <a:pt x="437" y="245"/>
                    <a:pt x="437" y="245"/>
                  </a:cubicBezTo>
                  <a:cubicBezTo>
                    <a:pt x="437" y="350"/>
                    <a:pt x="352" y="435"/>
                    <a:pt x="247" y="435"/>
                  </a:cubicBezTo>
                  <a:cubicBezTo>
                    <a:pt x="191" y="435"/>
                    <a:pt x="191" y="435"/>
                    <a:pt x="191" y="435"/>
                  </a:cubicBezTo>
                  <a:cubicBezTo>
                    <a:pt x="85" y="435"/>
                    <a:pt x="0" y="350"/>
                    <a:pt x="0" y="245"/>
                  </a:cubicBezTo>
                  <a:cubicBezTo>
                    <a:pt x="0" y="89"/>
                    <a:pt x="0" y="89"/>
                    <a:pt x="0" y="89"/>
                  </a:cubicBezTo>
                  <a:cubicBezTo>
                    <a:pt x="0" y="45"/>
                    <a:pt x="33" y="8"/>
                    <a:pt x="75" y="2"/>
                  </a:cubicBezTo>
                  <a:cubicBezTo>
                    <a:pt x="80" y="1"/>
                    <a:pt x="84" y="0"/>
                    <a:pt x="89" y="0"/>
                  </a:cubicBezTo>
                  <a:cubicBezTo>
                    <a:pt x="348" y="0"/>
                    <a:pt x="348" y="0"/>
                    <a:pt x="348" y="0"/>
                  </a:cubicBezTo>
                  <a:cubicBezTo>
                    <a:pt x="353" y="0"/>
                    <a:pt x="358" y="1"/>
                    <a:pt x="362" y="2"/>
                  </a:cubicBezTo>
                  <a:cubicBezTo>
                    <a:pt x="405" y="8"/>
                    <a:pt x="437" y="45"/>
                    <a:pt x="437" y="89"/>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 name="Google Shape;3582;p59">
              <a:extLst>
                <a:ext uri="{FF2B5EF4-FFF2-40B4-BE49-F238E27FC236}">
                  <a16:creationId xmlns:a16="http://schemas.microsoft.com/office/drawing/2014/main" id="{A1CB7542-D777-D1B6-3E11-B31505BDAF99}"/>
                </a:ext>
              </a:extLst>
            </p:cNvPr>
            <p:cNvSpPr/>
            <p:nvPr/>
          </p:nvSpPr>
          <p:spPr>
            <a:xfrm>
              <a:off x="4389846" y="1886242"/>
              <a:ext cx="353297" cy="165526"/>
            </a:xfrm>
            <a:custGeom>
              <a:avLst/>
              <a:gdLst/>
              <a:ahLst/>
              <a:cxnLst/>
              <a:rect l="l" t="t" r="r" b="b"/>
              <a:pathLst>
                <a:path w="381" h="178" extrusionOk="0">
                  <a:moveTo>
                    <a:pt x="292" y="0"/>
                  </a:moveTo>
                  <a:cubicBezTo>
                    <a:pt x="90" y="0"/>
                    <a:pt x="90" y="0"/>
                    <a:pt x="90" y="0"/>
                  </a:cubicBezTo>
                  <a:cubicBezTo>
                    <a:pt x="41" y="0"/>
                    <a:pt x="0" y="40"/>
                    <a:pt x="0" y="89"/>
                  </a:cubicBezTo>
                  <a:cubicBezTo>
                    <a:pt x="0" y="138"/>
                    <a:pt x="41" y="178"/>
                    <a:pt x="90" y="178"/>
                  </a:cubicBezTo>
                  <a:cubicBezTo>
                    <a:pt x="292" y="178"/>
                    <a:pt x="292" y="178"/>
                    <a:pt x="292" y="178"/>
                  </a:cubicBezTo>
                  <a:cubicBezTo>
                    <a:pt x="341" y="178"/>
                    <a:pt x="381" y="138"/>
                    <a:pt x="381" y="89"/>
                  </a:cubicBezTo>
                  <a:cubicBezTo>
                    <a:pt x="381" y="40"/>
                    <a:pt x="341" y="0"/>
                    <a:pt x="292" y="0"/>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 name="Google Shape;3583;p59">
              <a:extLst>
                <a:ext uri="{FF2B5EF4-FFF2-40B4-BE49-F238E27FC236}">
                  <a16:creationId xmlns:a16="http://schemas.microsoft.com/office/drawing/2014/main" id="{44715A53-6BFA-4F6F-856B-578108AA34AF}"/>
                </a:ext>
              </a:extLst>
            </p:cNvPr>
            <p:cNvSpPr/>
            <p:nvPr/>
          </p:nvSpPr>
          <p:spPr>
            <a:xfrm>
              <a:off x="4442841" y="1930076"/>
              <a:ext cx="43200" cy="75300"/>
            </a:xfrm>
            <a:prstGeom prst="ellipse">
              <a:avLst/>
            </a:pr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 name="Google Shape;3584;p59">
              <a:extLst>
                <a:ext uri="{FF2B5EF4-FFF2-40B4-BE49-F238E27FC236}">
                  <a16:creationId xmlns:a16="http://schemas.microsoft.com/office/drawing/2014/main" id="{9F0D1336-8759-E0EB-FD0E-B094D9363634}"/>
                </a:ext>
              </a:extLst>
            </p:cNvPr>
            <p:cNvSpPr/>
            <p:nvPr/>
          </p:nvSpPr>
          <p:spPr>
            <a:xfrm>
              <a:off x="4646968" y="1930076"/>
              <a:ext cx="43200" cy="75300"/>
            </a:xfrm>
            <a:prstGeom prst="ellipse">
              <a:avLst/>
            </a:pr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 name="Google Shape;3585;p59">
              <a:extLst>
                <a:ext uri="{FF2B5EF4-FFF2-40B4-BE49-F238E27FC236}">
                  <a16:creationId xmlns:a16="http://schemas.microsoft.com/office/drawing/2014/main" id="{EA1E6C20-E7BA-4F4A-6511-CA42C1389049}"/>
                </a:ext>
              </a:extLst>
            </p:cNvPr>
            <p:cNvSpPr/>
            <p:nvPr/>
          </p:nvSpPr>
          <p:spPr>
            <a:xfrm>
              <a:off x="4433027" y="1786141"/>
              <a:ext cx="266282" cy="49069"/>
            </a:xfrm>
            <a:custGeom>
              <a:avLst/>
              <a:gdLst/>
              <a:ahLst/>
              <a:cxnLst/>
              <a:rect l="l" t="t" r="r" b="b"/>
              <a:pathLst>
                <a:path w="287" h="53" extrusionOk="0">
                  <a:moveTo>
                    <a:pt x="287" y="2"/>
                  </a:moveTo>
                  <a:cubicBezTo>
                    <a:pt x="277" y="27"/>
                    <a:pt x="277" y="27"/>
                    <a:pt x="277" y="27"/>
                  </a:cubicBezTo>
                  <a:cubicBezTo>
                    <a:pt x="271" y="43"/>
                    <a:pt x="256" y="53"/>
                    <a:pt x="239" y="53"/>
                  </a:cubicBezTo>
                  <a:cubicBezTo>
                    <a:pt x="48" y="53"/>
                    <a:pt x="48" y="53"/>
                    <a:pt x="48" y="53"/>
                  </a:cubicBezTo>
                  <a:cubicBezTo>
                    <a:pt x="31" y="53"/>
                    <a:pt x="16" y="43"/>
                    <a:pt x="10" y="27"/>
                  </a:cubicBezTo>
                  <a:cubicBezTo>
                    <a:pt x="0" y="2"/>
                    <a:pt x="0" y="2"/>
                    <a:pt x="0" y="2"/>
                  </a:cubicBezTo>
                  <a:cubicBezTo>
                    <a:pt x="5" y="1"/>
                    <a:pt x="9" y="0"/>
                    <a:pt x="14" y="0"/>
                  </a:cubicBezTo>
                  <a:cubicBezTo>
                    <a:pt x="273" y="0"/>
                    <a:pt x="273" y="0"/>
                    <a:pt x="273" y="0"/>
                  </a:cubicBezTo>
                  <a:cubicBezTo>
                    <a:pt x="278" y="0"/>
                    <a:pt x="283" y="1"/>
                    <a:pt x="287" y="2"/>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 name="Google Shape;3586;p59">
              <a:extLst>
                <a:ext uri="{FF2B5EF4-FFF2-40B4-BE49-F238E27FC236}">
                  <a16:creationId xmlns:a16="http://schemas.microsoft.com/office/drawing/2014/main" id="{70DE0025-58ED-39B0-25DB-5D68DD4C46E4}"/>
                </a:ext>
              </a:extLst>
            </p:cNvPr>
            <p:cNvSpPr/>
            <p:nvPr/>
          </p:nvSpPr>
          <p:spPr>
            <a:xfrm>
              <a:off x="4311990" y="2231032"/>
              <a:ext cx="510319" cy="457322"/>
            </a:xfrm>
            <a:custGeom>
              <a:avLst/>
              <a:gdLst/>
              <a:ahLst/>
              <a:cxnLst/>
              <a:rect l="l" t="t" r="r" b="b"/>
              <a:pathLst>
                <a:path w="550" h="493" extrusionOk="0">
                  <a:moveTo>
                    <a:pt x="275" y="493"/>
                  </a:moveTo>
                  <a:cubicBezTo>
                    <a:pt x="45" y="487"/>
                    <a:pt x="0" y="348"/>
                    <a:pt x="13" y="179"/>
                  </a:cubicBezTo>
                  <a:cubicBezTo>
                    <a:pt x="18" y="106"/>
                    <a:pt x="70" y="63"/>
                    <a:pt x="126" y="38"/>
                  </a:cubicBezTo>
                  <a:cubicBezTo>
                    <a:pt x="131" y="36"/>
                    <a:pt x="137" y="33"/>
                    <a:pt x="143" y="31"/>
                  </a:cubicBezTo>
                  <a:cubicBezTo>
                    <a:pt x="147" y="29"/>
                    <a:pt x="151" y="28"/>
                    <a:pt x="155" y="27"/>
                  </a:cubicBezTo>
                  <a:cubicBezTo>
                    <a:pt x="233" y="0"/>
                    <a:pt x="317" y="0"/>
                    <a:pt x="394" y="27"/>
                  </a:cubicBezTo>
                  <a:cubicBezTo>
                    <a:pt x="398" y="28"/>
                    <a:pt x="403" y="29"/>
                    <a:pt x="407" y="31"/>
                  </a:cubicBezTo>
                  <a:cubicBezTo>
                    <a:pt x="412" y="33"/>
                    <a:pt x="418" y="36"/>
                    <a:pt x="424" y="38"/>
                  </a:cubicBezTo>
                  <a:cubicBezTo>
                    <a:pt x="480" y="63"/>
                    <a:pt x="531" y="106"/>
                    <a:pt x="537" y="179"/>
                  </a:cubicBezTo>
                  <a:cubicBezTo>
                    <a:pt x="550" y="348"/>
                    <a:pt x="504" y="487"/>
                    <a:pt x="275" y="493"/>
                  </a:cubicBez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 name="Google Shape;3587;p59">
              <a:extLst>
                <a:ext uri="{FF2B5EF4-FFF2-40B4-BE49-F238E27FC236}">
                  <a16:creationId xmlns:a16="http://schemas.microsoft.com/office/drawing/2014/main" id="{07F3579F-52BF-A02A-45B8-23352958DA43}"/>
                </a:ext>
              </a:extLst>
            </p:cNvPr>
            <p:cNvSpPr/>
            <p:nvPr/>
          </p:nvSpPr>
          <p:spPr>
            <a:xfrm>
              <a:off x="4321804" y="2454786"/>
              <a:ext cx="489383" cy="22245"/>
            </a:xfrm>
            <a:custGeom>
              <a:avLst/>
              <a:gdLst/>
              <a:ahLst/>
              <a:cxnLst/>
              <a:rect l="l" t="t" r="r" b="b"/>
              <a:pathLst>
                <a:path w="527" h="24" extrusionOk="0">
                  <a:moveTo>
                    <a:pt x="0" y="0"/>
                  </a:moveTo>
                  <a:cubicBezTo>
                    <a:pt x="0" y="8"/>
                    <a:pt x="0" y="16"/>
                    <a:pt x="1" y="24"/>
                  </a:cubicBezTo>
                  <a:cubicBezTo>
                    <a:pt x="526" y="24"/>
                    <a:pt x="526" y="24"/>
                    <a:pt x="526" y="24"/>
                  </a:cubicBezTo>
                  <a:cubicBezTo>
                    <a:pt x="527" y="16"/>
                    <a:pt x="527" y="8"/>
                    <a:pt x="527" y="0"/>
                  </a:cubicBezTo>
                  <a:cubicBezTo>
                    <a:pt x="0" y="0"/>
                    <a:pt x="0" y="0"/>
                    <a:pt x="0" y="0"/>
                  </a:cubicBezTo>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 name="Google Shape;3588;p59">
              <a:extLst>
                <a:ext uri="{FF2B5EF4-FFF2-40B4-BE49-F238E27FC236}">
                  <a16:creationId xmlns:a16="http://schemas.microsoft.com/office/drawing/2014/main" id="{36AB57AF-D22F-2E82-3451-C9009E862959}"/>
                </a:ext>
              </a:extLst>
            </p:cNvPr>
            <p:cNvSpPr/>
            <p:nvPr/>
          </p:nvSpPr>
          <p:spPr>
            <a:xfrm>
              <a:off x="4412091" y="2373005"/>
              <a:ext cx="308808" cy="179919"/>
            </a:xfrm>
            <a:custGeom>
              <a:avLst/>
              <a:gdLst/>
              <a:ahLst/>
              <a:cxnLst/>
              <a:rect l="l" t="t" r="r" b="b"/>
              <a:pathLst>
                <a:path w="333" h="194" extrusionOk="0">
                  <a:moveTo>
                    <a:pt x="98" y="194"/>
                  </a:moveTo>
                  <a:cubicBezTo>
                    <a:pt x="44" y="194"/>
                    <a:pt x="0" y="151"/>
                    <a:pt x="0" y="97"/>
                  </a:cubicBezTo>
                  <a:cubicBezTo>
                    <a:pt x="0" y="43"/>
                    <a:pt x="44" y="0"/>
                    <a:pt x="98" y="0"/>
                  </a:cubicBezTo>
                  <a:cubicBezTo>
                    <a:pt x="236" y="0"/>
                    <a:pt x="236" y="0"/>
                    <a:pt x="236" y="0"/>
                  </a:cubicBezTo>
                  <a:cubicBezTo>
                    <a:pt x="289" y="0"/>
                    <a:pt x="333" y="43"/>
                    <a:pt x="333" y="97"/>
                  </a:cubicBezTo>
                  <a:cubicBezTo>
                    <a:pt x="333" y="151"/>
                    <a:pt x="289" y="194"/>
                    <a:pt x="236" y="194"/>
                  </a:cubicBezTo>
                  <a:cubicBezTo>
                    <a:pt x="98" y="194"/>
                    <a:pt x="98" y="194"/>
                    <a:pt x="98" y="194"/>
                  </a:cubicBezTo>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 name="Google Shape;3589;p59">
              <a:extLst>
                <a:ext uri="{FF2B5EF4-FFF2-40B4-BE49-F238E27FC236}">
                  <a16:creationId xmlns:a16="http://schemas.microsoft.com/office/drawing/2014/main" id="{BC9270DB-BFF7-1308-3FCB-492D4BD96704}"/>
                </a:ext>
              </a:extLst>
            </p:cNvPr>
            <p:cNvSpPr/>
            <p:nvPr/>
          </p:nvSpPr>
          <p:spPr>
            <a:xfrm>
              <a:off x="4425176" y="2386090"/>
              <a:ext cx="282638" cy="153749"/>
            </a:xfrm>
            <a:custGeom>
              <a:avLst/>
              <a:gdLst/>
              <a:ahLst/>
              <a:cxnLst/>
              <a:rect l="l" t="t" r="r" b="b"/>
              <a:pathLst>
                <a:path w="305" h="166" extrusionOk="0">
                  <a:moveTo>
                    <a:pt x="222" y="0"/>
                  </a:moveTo>
                  <a:cubicBezTo>
                    <a:pt x="84" y="0"/>
                    <a:pt x="84" y="0"/>
                    <a:pt x="84" y="0"/>
                  </a:cubicBezTo>
                  <a:cubicBezTo>
                    <a:pt x="38" y="0"/>
                    <a:pt x="0" y="37"/>
                    <a:pt x="0" y="83"/>
                  </a:cubicBezTo>
                  <a:cubicBezTo>
                    <a:pt x="0" y="129"/>
                    <a:pt x="38" y="166"/>
                    <a:pt x="84" y="166"/>
                  </a:cubicBezTo>
                  <a:cubicBezTo>
                    <a:pt x="222" y="166"/>
                    <a:pt x="222" y="166"/>
                    <a:pt x="222" y="166"/>
                  </a:cubicBezTo>
                  <a:cubicBezTo>
                    <a:pt x="268" y="166"/>
                    <a:pt x="305" y="129"/>
                    <a:pt x="305" y="83"/>
                  </a:cubicBezTo>
                  <a:cubicBezTo>
                    <a:pt x="305" y="37"/>
                    <a:pt x="268" y="0"/>
                    <a:pt x="222" y="0"/>
                  </a:cubicBezTo>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 name="Google Shape;3590;p59">
              <a:extLst>
                <a:ext uri="{FF2B5EF4-FFF2-40B4-BE49-F238E27FC236}">
                  <a16:creationId xmlns:a16="http://schemas.microsoft.com/office/drawing/2014/main" id="{8B848988-E8C8-B15E-5C28-721853A3E212}"/>
                </a:ext>
              </a:extLst>
            </p:cNvPr>
            <p:cNvSpPr/>
            <p:nvPr/>
          </p:nvSpPr>
          <p:spPr>
            <a:xfrm>
              <a:off x="4444149" y="2231032"/>
              <a:ext cx="245346" cy="51032"/>
            </a:xfrm>
            <a:custGeom>
              <a:avLst/>
              <a:gdLst/>
              <a:ahLst/>
              <a:cxnLst/>
              <a:rect l="l" t="t" r="r" b="b"/>
              <a:pathLst>
                <a:path w="264" h="55" extrusionOk="0">
                  <a:moveTo>
                    <a:pt x="264" y="31"/>
                  </a:moveTo>
                  <a:cubicBezTo>
                    <a:pt x="238" y="45"/>
                    <a:pt x="189" y="55"/>
                    <a:pt x="132" y="55"/>
                  </a:cubicBezTo>
                  <a:cubicBezTo>
                    <a:pt x="75" y="55"/>
                    <a:pt x="25" y="45"/>
                    <a:pt x="0" y="31"/>
                  </a:cubicBezTo>
                  <a:cubicBezTo>
                    <a:pt x="4" y="29"/>
                    <a:pt x="8" y="28"/>
                    <a:pt x="12" y="27"/>
                  </a:cubicBezTo>
                  <a:cubicBezTo>
                    <a:pt x="90" y="0"/>
                    <a:pt x="174" y="0"/>
                    <a:pt x="251" y="27"/>
                  </a:cubicBezTo>
                  <a:cubicBezTo>
                    <a:pt x="255" y="28"/>
                    <a:pt x="260" y="29"/>
                    <a:pt x="264" y="3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extLst>
      <p:ext uri="{BB962C8B-B14F-4D97-AF65-F5344CB8AC3E}">
        <p14:creationId xmlns:p14="http://schemas.microsoft.com/office/powerpoint/2010/main" val="2599357558"/>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77"/>
        <p:cNvGrpSpPr/>
        <p:nvPr/>
      </p:nvGrpSpPr>
      <p:grpSpPr>
        <a:xfrm>
          <a:off x="0" y="0"/>
          <a:ext cx="0" cy="0"/>
          <a:chOff x="0" y="0"/>
          <a:chExt cx="0" cy="0"/>
        </a:xfrm>
      </p:grpSpPr>
      <p:sp>
        <p:nvSpPr>
          <p:cNvPr id="1378" name="Google Shape;1378;p39"/>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en-US" b="1" dirty="0">
                <a:latin typeface="Dubai" panose="020B0503030403030204" pitchFamily="34" charset="-78"/>
                <a:cs typeface="Dubai" panose="020B0503030403030204" pitchFamily="34" charset="-78"/>
              </a:rPr>
              <a:t>Arduino UNO</a:t>
            </a:r>
            <a:endParaRPr b="1" dirty="0">
              <a:latin typeface="Dubai" panose="020B0503030403030204" pitchFamily="34" charset="-78"/>
              <a:cs typeface="Dubai" panose="020B0503030403030204" pitchFamily="34" charset="-78"/>
            </a:endParaRPr>
          </a:p>
        </p:txBody>
      </p:sp>
      <p:pic>
        <p:nvPicPr>
          <p:cNvPr id="14" name="صورة 13">
            <a:extLst>
              <a:ext uri="{FF2B5EF4-FFF2-40B4-BE49-F238E27FC236}">
                <a16:creationId xmlns:a16="http://schemas.microsoft.com/office/drawing/2014/main" id="{E35D9766-452B-B197-6400-1D2C06F1C822}"/>
              </a:ext>
            </a:extLst>
          </p:cNvPr>
          <p:cNvPicPr>
            <a:picLocks noChangeAspect="1"/>
          </p:cNvPicPr>
          <p:nvPr/>
        </p:nvPicPr>
        <p:blipFill>
          <a:blip r:embed="rId3"/>
          <a:stretch>
            <a:fillRect/>
          </a:stretch>
        </p:blipFill>
        <p:spPr>
          <a:xfrm>
            <a:off x="2441052" y="1187245"/>
            <a:ext cx="4261895" cy="3131295"/>
          </a:xfrm>
          <a:prstGeom prst="rect">
            <a:avLst/>
          </a:prstGeom>
          <a:ln w="76200">
            <a:solidFill>
              <a:srgbClr val="4A91C6"/>
            </a:solidFill>
          </a:ln>
        </p:spPr>
      </p:pic>
    </p:spTree>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77">
          <a:extLst>
            <a:ext uri="{FF2B5EF4-FFF2-40B4-BE49-F238E27FC236}">
              <a16:creationId xmlns:a16="http://schemas.microsoft.com/office/drawing/2014/main" id="{505D9486-A8BD-0A63-A1DE-6ACB09A0365E}"/>
            </a:ext>
          </a:extLst>
        </p:cNvPr>
        <p:cNvGrpSpPr/>
        <p:nvPr/>
      </p:nvGrpSpPr>
      <p:grpSpPr>
        <a:xfrm>
          <a:off x="0" y="0"/>
          <a:ext cx="0" cy="0"/>
          <a:chOff x="0" y="0"/>
          <a:chExt cx="0" cy="0"/>
        </a:xfrm>
      </p:grpSpPr>
      <p:sp>
        <p:nvSpPr>
          <p:cNvPr id="1378" name="Google Shape;1378;p39">
            <a:extLst>
              <a:ext uri="{FF2B5EF4-FFF2-40B4-BE49-F238E27FC236}">
                <a16:creationId xmlns:a16="http://schemas.microsoft.com/office/drawing/2014/main" id="{6F81DF19-664C-A151-1062-7623640A78CC}"/>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en-US" b="1" dirty="0">
                <a:latin typeface="Dubai" panose="020B0503030403030204" pitchFamily="34" charset="-78"/>
                <a:cs typeface="Dubai" panose="020B0503030403030204" pitchFamily="34" charset="-78"/>
              </a:rPr>
              <a:t>Servo Motor</a:t>
            </a:r>
            <a:endParaRPr b="1" dirty="0">
              <a:latin typeface="Dubai" panose="020B0503030403030204" pitchFamily="34" charset="-78"/>
              <a:cs typeface="Dubai" panose="020B0503030403030204" pitchFamily="34" charset="-78"/>
            </a:endParaRPr>
          </a:p>
        </p:txBody>
      </p:sp>
      <p:pic>
        <p:nvPicPr>
          <p:cNvPr id="2" name="صورة 1">
            <a:extLst>
              <a:ext uri="{FF2B5EF4-FFF2-40B4-BE49-F238E27FC236}">
                <a16:creationId xmlns:a16="http://schemas.microsoft.com/office/drawing/2014/main" id="{F44C78A5-5EC7-4FDA-ECA6-4FDA4F82D3EA}"/>
              </a:ext>
            </a:extLst>
          </p:cNvPr>
          <p:cNvPicPr>
            <a:picLocks noChangeAspect="1"/>
          </p:cNvPicPr>
          <p:nvPr/>
        </p:nvPicPr>
        <p:blipFill>
          <a:blip r:embed="rId3"/>
          <a:stretch>
            <a:fillRect/>
          </a:stretch>
        </p:blipFill>
        <p:spPr>
          <a:xfrm>
            <a:off x="1846852" y="1193818"/>
            <a:ext cx="5450296" cy="3023878"/>
          </a:xfrm>
          <a:prstGeom prst="rect">
            <a:avLst/>
          </a:prstGeom>
          <a:ln w="76200">
            <a:solidFill>
              <a:srgbClr val="4A91C6"/>
            </a:solidFill>
          </a:ln>
        </p:spPr>
      </p:pic>
    </p:spTree>
    <p:extLst>
      <p:ext uri="{BB962C8B-B14F-4D97-AF65-F5344CB8AC3E}">
        <p14:creationId xmlns:p14="http://schemas.microsoft.com/office/powerpoint/2010/main" val="1910366316"/>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77">
          <a:extLst>
            <a:ext uri="{FF2B5EF4-FFF2-40B4-BE49-F238E27FC236}">
              <a16:creationId xmlns:a16="http://schemas.microsoft.com/office/drawing/2014/main" id="{175AD319-34C4-8D68-2E44-F86AF9BFD475}"/>
            </a:ext>
          </a:extLst>
        </p:cNvPr>
        <p:cNvGrpSpPr/>
        <p:nvPr/>
      </p:nvGrpSpPr>
      <p:grpSpPr>
        <a:xfrm>
          <a:off x="0" y="0"/>
          <a:ext cx="0" cy="0"/>
          <a:chOff x="0" y="0"/>
          <a:chExt cx="0" cy="0"/>
        </a:xfrm>
      </p:grpSpPr>
      <p:sp>
        <p:nvSpPr>
          <p:cNvPr id="1378" name="Google Shape;1378;p39">
            <a:extLst>
              <a:ext uri="{FF2B5EF4-FFF2-40B4-BE49-F238E27FC236}">
                <a16:creationId xmlns:a16="http://schemas.microsoft.com/office/drawing/2014/main" id="{C445F2EA-C068-0134-82E2-3F78DD1ACB27}"/>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en-US" b="1" dirty="0">
                <a:latin typeface="Dubai" panose="020B0503030403030204" pitchFamily="34" charset="-78"/>
                <a:cs typeface="Dubai" panose="020B0503030403030204" pitchFamily="34" charset="-78"/>
              </a:rPr>
              <a:t>Bluetooth Module</a:t>
            </a:r>
            <a:endParaRPr b="1" dirty="0">
              <a:latin typeface="Dubai" panose="020B0503030403030204" pitchFamily="34" charset="-78"/>
              <a:cs typeface="Dubai" panose="020B0503030403030204" pitchFamily="34" charset="-78"/>
            </a:endParaRPr>
          </a:p>
        </p:txBody>
      </p:sp>
      <p:pic>
        <p:nvPicPr>
          <p:cNvPr id="3" name="صورة 2">
            <a:extLst>
              <a:ext uri="{FF2B5EF4-FFF2-40B4-BE49-F238E27FC236}">
                <a16:creationId xmlns:a16="http://schemas.microsoft.com/office/drawing/2014/main" id="{56EB3D7A-1A2D-411A-BBA6-B62173B2ACC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56925" y="1174532"/>
            <a:ext cx="3230150" cy="3230150"/>
          </a:xfrm>
          <a:prstGeom prst="rect">
            <a:avLst/>
          </a:prstGeom>
          <a:noFill/>
          <a:ln w="76200">
            <a:solidFill>
              <a:srgbClr val="4A91C6"/>
            </a:solidFill>
          </a:ln>
        </p:spPr>
      </p:pic>
    </p:spTree>
    <p:extLst>
      <p:ext uri="{BB962C8B-B14F-4D97-AF65-F5344CB8AC3E}">
        <p14:creationId xmlns:p14="http://schemas.microsoft.com/office/powerpoint/2010/main" val="112354513"/>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77">
          <a:extLst>
            <a:ext uri="{FF2B5EF4-FFF2-40B4-BE49-F238E27FC236}">
              <a16:creationId xmlns:a16="http://schemas.microsoft.com/office/drawing/2014/main" id="{5EEEA73B-FE42-FF4D-4EC1-A9B1379E2959}"/>
            </a:ext>
          </a:extLst>
        </p:cNvPr>
        <p:cNvGrpSpPr/>
        <p:nvPr/>
      </p:nvGrpSpPr>
      <p:grpSpPr>
        <a:xfrm>
          <a:off x="0" y="0"/>
          <a:ext cx="0" cy="0"/>
          <a:chOff x="0" y="0"/>
          <a:chExt cx="0" cy="0"/>
        </a:xfrm>
      </p:grpSpPr>
      <p:sp>
        <p:nvSpPr>
          <p:cNvPr id="1378" name="Google Shape;1378;p39">
            <a:extLst>
              <a:ext uri="{FF2B5EF4-FFF2-40B4-BE49-F238E27FC236}">
                <a16:creationId xmlns:a16="http://schemas.microsoft.com/office/drawing/2014/main" id="{843E7E63-FF3D-29E9-BCD1-2964711B7B14}"/>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en-US" b="1" dirty="0">
                <a:latin typeface="Dubai" panose="020B0503030403030204" pitchFamily="34" charset="-78"/>
                <a:cs typeface="Dubai" panose="020B0503030403030204" pitchFamily="34" charset="-78"/>
              </a:rPr>
              <a:t>Artificial Intelligence</a:t>
            </a:r>
            <a:endParaRPr b="1" dirty="0">
              <a:latin typeface="Dubai" panose="020B0503030403030204" pitchFamily="34" charset="-78"/>
              <a:cs typeface="Dubai" panose="020B0503030403030204" pitchFamily="34" charset="-78"/>
            </a:endParaRPr>
          </a:p>
        </p:txBody>
      </p:sp>
      <p:pic>
        <p:nvPicPr>
          <p:cNvPr id="2" name="صورة 1">
            <a:extLst>
              <a:ext uri="{FF2B5EF4-FFF2-40B4-BE49-F238E27FC236}">
                <a16:creationId xmlns:a16="http://schemas.microsoft.com/office/drawing/2014/main" id="{AD21D7EF-FE3F-BF3A-F441-BE0DC0D889D2}"/>
              </a:ext>
            </a:extLst>
          </p:cNvPr>
          <p:cNvPicPr>
            <a:picLocks noChangeAspect="1"/>
          </p:cNvPicPr>
          <p:nvPr/>
        </p:nvPicPr>
        <p:blipFill>
          <a:blip r:embed="rId3">
            <a:extLst>
              <a:ext uri="{28A0092B-C50C-407E-A947-70E740481C1C}">
                <a14:useLocalDpi xmlns:a14="http://schemas.microsoft.com/office/drawing/2010/main" val="0"/>
              </a:ext>
            </a:extLst>
          </a:blip>
          <a:srcRect t="18516"/>
          <a:stretch>
            <a:fillRect/>
          </a:stretch>
        </p:blipFill>
        <p:spPr bwMode="auto">
          <a:xfrm>
            <a:off x="1488809" y="1220375"/>
            <a:ext cx="6166381" cy="3004784"/>
          </a:xfrm>
          <a:prstGeom prst="rect">
            <a:avLst/>
          </a:prstGeom>
          <a:noFill/>
          <a:ln w="76200">
            <a:solidFill>
              <a:srgbClr val="4A91C6"/>
            </a:solidFill>
          </a:ln>
        </p:spPr>
      </p:pic>
    </p:spTree>
    <p:extLst>
      <p:ext uri="{BB962C8B-B14F-4D97-AF65-F5344CB8AC3E}">
        <p14:creationId xmlns:p14="http://schemas.microsoft.com/office/powerpoint/2010/main" val="2741458425"/>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77">
          <a:extLst>
            <a:ext uri="{FF2B5EF4-FFF2-40B4-BE49-F238E27FC236}">
              <a16:creationId xmlns:a16="http://schemas.microsoft.com/office/drawing/2014/main" id="{C07709DA-D5D5-962B-36DF-2A2FD5DE2188}"/>
            </a:ext>
          </a:extLst>
        </p:cNvPr>
        <p:cNvGrpSpPr/>
        <p:nvPr/>
      </p:nvGrpSpPr>
      <p:grpSpPr>
        <a:xfrm>
          <a:off x="0" y="0"/>
          <a:ext cx="0" cy="0"/>
          <a:chOff x="0" y="0"/>
          <a:chExt cx="0" cy="0"/>
        </a:xfrm>
      </p:grpSpPr>
      <p:sp>
        <p:nvSpPr>
          <p:cNvPr id="1378" name="Google Shape;1378;p39">
            <a:extLst>
              <a:ext uri="{FF2B5EF4-FFF2-40B4-BE49-F238E27FC236}">
                <a16:creationId xmlns:a16="http://schemas.microsoft.com/office/drawing/2014/main" id="{5D6DC624-EB1A-C49D-05EB-ED4F4AF704FA}"/>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a:spcBef>
                <a:spcPts val="0"/>
              </a:spcBef>
              <a:spcAft>
                <a:spcPts val="0"/>
              </a:spcAft>
              <a:buNone/>
            </a:pPr>
            <a:r>
              <a:rPr lang="en-US" b="1" dirty="0">
                <a:latin typeface="Dubai" panose="020B0503030403030204" pitchFamily="34" charset="-78"/>
                <a:cs typeface="Dubai" panose="020B0503030403030204" pitchFamily="34" charset="-78"/>
              </a:rPr>
              <a:t>Convolutional Neural Network (CNNs)</a:t>
            </a:r>
            <a:endParaRPr b="1" dirty="0">
              <a:latin typeface="Dubai" panose="020B0503030403030204" pitchFamily="34" charset="-78"/>
              <a:cs typeface="Dubai" panose="020B0503030403030204" pitchFamily="34" charset="-78"/>
            </a:endParaRPr>
          </a:p>
        </p:txBody>
      </p:sp>
      <p:grpSp>
        <p:nvGrpSpPr>
          <p:cNvPr id="5" name="مجموعة 4">
            <a:extLst>
              <a:ext uri="{FF2B5EF4-FFF2-40B4-BE49-F238E27FC236}">
                <a16:creationId xmlns:a16="http://schemas.microsoft.com/office/drawing/2014/main" id="{62DEEC80-5DBD-0026-71BE-8F0523D701AD}"/>
              </a:ext>
            </a:extLst>
          </p:cNvPr>
          <p:cNvGrpSpPr/>
          <p:nvPr/>
        </p:nvGrpSpPr>
        <p:grpSpPr>
          <a:xfrm>
            <a:off x="1375541" y="1292772"/>
            <a:ext cx="6392917" cy="2932386"/>
            <a:chOff x="1805152" y="1395248"/>
            <a:chExt cx="5517931" cy="2341180"/>
          </a:xfrm>
        </p:grpSpPr>
        <p:sp>
          <p:nvSpPr>
            <p:cNvPr id="4" name="مستطيل 3">
              <a:extLst>
                <a:ext uri="{FF2B5EF4-FFF2-40B4-BE49-F238E27FC236}">
                  <a16:creationId xmlns:a16="http://schemas.microsoft.com/office/drawing/2014/main" id="{B1B91258-3DB2-4B5B-02F6-6EB4042B36CF}"/>
                </a:ext>
              </a:extLst>
            </p:cNvPr>
            <p:cNvSpPr/>
            <p:nvPr/>
          </p:nvSpPr>
          <p:spPr>
            <a:xfrm>
              <a:off x="1805152" y="1395248"/>
              <a:ext cx="5517931" cy="2341180"/>
            </a:xfrm>
            <a:prstGeom prst="rect">
              <a:avLst/>
            </a:prstGeom>
            <a:solidFill>
              <a:srgbClr val="FFFFFF"/>
            </a:solidFill>
            <a:ln w="76200">
              <a:solidFill>
                <a:srgbClr val="4A91C6"/>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3" name="صورة 2">
              <a:extLst>
                <a:ext uri="{FF2B5EF4-FFF2-40B4-BE49-F238E27FC236}">
                  <a16:creationId xmlns:a16="http://schemas.microsoft.com/office/drawing/2014/main" id="{E3ADCD6E-5B97-9D15-7303-792F06714220}"/>
                </a:ext>
              </a:extLst>
            </p:cNvPr>
            <p:cNvPicPr>
              <a:picLocks noChangeAspect="1"/>
            </p:cNvPicPr>
            <p:nvPr/>
          </p:nvPicPr>
          <p:blipFill>
            <a:blip r:embed="rId3"/>
            <a:stretch>
              <a:fillRect/>
            </a:stretch>
          </p:blipFill>
          <p:spPr>
            <a:xfrm>
              <a:off x="1866403" y="1453222"/>
              <a:ext cx="5395428" cy="2225233"/>
            </a:xfrm>
            <a:prstGeom prst="rect">
              <a:avLst/>
            </a:prstGeom>
          </p:spPr>
        </p:pic>
      </p:grpSp>
    </p:spTree>
    <p:extLst>
      <p:ext uri="{BB962C8B-B14F-4D97-AF65-F5344CB8AC3E}">
        <p14:creationId xmlns:p14="http://schemas.microsoft.com/office/powerpoint/2010/main" val="99240189"/>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77">
          <a:extLst>
            <a:ext uri="{FF2B5EF4-FFF2-40B4-BE49-F238E27FC236}">
              <a16:creationId xmlns:a16="http://schemas.microsoft.com/office/drawing/2014/main" id="{E9A5C71B-8710-2CBF-31B0-4DA7F4C200C5}"/>
            </a:ext>
          </a:extLst>
        </p:cNvPr>
        <p:cNvGrpSpPr/>
        <p:nvPr/>
      </p:nvGrpSpPr>
      <p:grpSpPr>
        <a:xfrm>
          <a:off x="0" y="0"/>
          <a:ext cx="0" cy="0"/>
          <a:chOff x="0" y="0"/>
          <a:chExt cx="0" cy="0"/>
        </a:xfrm>
      </p:grpSpPr>
      <p:sp>
        <p:nvSpPr>
          <p:cNvPr id="1378" name="Google Shape;1378;p39">
            <a:extLst>
              <a:ext uri="{FF2B5EF4-FFF2-40B4-BE49-F238E27FC236}">
                <a16:creationId xmlns:a16="http://schemas.microsoft.com/office/drawing/2014/main" id="{0F507A09-2A87-A0E7-375D-BC023523E3BE}"/>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a:spcBef>
                <a:spcPts val="0"/>
              </a:spcBef>
              <a:spcAft>
                <a:spcPts val="0"/>
              </a:spcAft>
              <a:buNone/>
            </a:pPr>
            <a:r>
              <a:rPr lang="en-US" b="1" dirty="0">
                <a:latin typeface="Dubai" panose="020B0503030403030204" pitchFamily="34" charset="-78"/>
                <a:cs typeface="Dubai" panose="020B0503030403030204" pitchFamily="34" charset="-78"/>
              </a:rPr>
              <a:t>Pose Estimation (Hand Tracking)</a:t>
            </a:r>
            <a:endParaRPr b="1" dirty="0">
              <a:latin typeface="Dubai" panose="020B0503030403030204" pitchFamily="34" charset="-78"/>
              <a:cs typeface="Dubai" panose="020B0503030403030204" pitchFamily="34" charset="-78"/>
            </a:endParaRPr>
          </a:p>
        </p:txBody>
      </p:sp>
      <p:pic>
        <p:nvPicPr>
          <p:cNvPr id="6" name="صورة 5">
            <a:extLst>
              <a:ext uri="{FF2B5EF4-FFF2-40B4-BE49-F238E27FC236}">
                <a16:creationId xmlns:a16="http://schemas.microsoft.com/office/drawing/2014/main" id="{D7CBE3E8-2D49-1C55-EBFE-0898E12B9695}"/>
              </a:ext>
            </a:extLst>
          </p:cNvPr>
          <p:cNvPicPr>
            <a:picLocks noChangeAspect="1"/>
          </p:cNvPicPr>
          <p:nvPr/>
        </p:nvPicPr>
        <p:blipFill>
          <a:blip r:embed="rId3"/>
          <a:stretch>
            <a:fillRect/>
          </a:stretch>
        </p:blipFill>
        <p:spPr>
          <a:xfrm>
            <a:off x="1000248" y="1494504"/>
            <a:ext cx="7143503" cy="2494172"/>
          </a:xfrm>
          <a:prstGeom prst="rect">
            <a:avLst/>
          </a:prstGeom>
          <a:ln w="76200">
            <a:solidFill>
              <a:srgbClr val="4A91C6"/>
            </a:solidFill>
          </a:ln>
        </p:spPr>
      </p:pic>
    </p:spTree>
    <p:extLst>
      <p:ext uri="{BB962C8B-B14F-4D97-AF65-F5344CB8AC3E}">
        <p14:creationId xmlns:p14="http://schemas.microsoft.com/office/powerpoint/2010/main" val="1174740276"/>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246">
          <a:extLst>
            <a:ext uri="{FF2B5EF4-FFF2-40B4-BE49-F238E27FC236}">
              <a16:creationId xmlns:a16="http://schemas.microsoft.com/office/drawing/2014/main" id="{1154B31D-6FFB-5AE7-F5BA-75B99F7EEF01}"/>
            </a:ext>
          </a:extLst>
        </p:cNvPr>
        <p:cNvGrpSpPr/>
        <p:nvPr/>
      </p:nvGrpSpPr>
      <p:grpSpPr>
        <a:xfrm>
          <a:off x="0" y="0"/>
          <a:ext cx="0" cy="0"/>
          <a:chOff x="0" y="0"/>
          <a:chExt cx="0" cy="0"/>
        </a:xfrm>
      </p:grpSpPr>
      <p:sp>
        <p:nvSpPr>
          <p:cNvPr id="1247" name="Google Shape;1247;p37">
            <a:extLst>
              <a:ext uri="{FF2B5EF4-FFF2-40B4-BE49-F238E27FC236}">
                <a16:creationId xmlns:a16="http://schemas.microsoft.com/office/drawing/2014/main" id="{D6A3EDD7-4415-6378-9A2C-969D07C111D3}"/>
              </a:ext>
            </a:extLst>
          </p:cNvPr>
          <p:cNvSpPr txBox="1">
            <a:spLocks noGrp="1"/>
          </p:cNvSpPr>
          <p:nvPr>
            <p:ph type="title"/>
          </p:nvPr>
        </p:nvSpPr>
        <p:spPr>
          <a:xfrm>
            <a:off x="2038800" y="1078800"/>
            <a:ext cx="4894500" cy="1319700"/>
          </a:xfrm>
          <a:prstGeom prst="rect">
            <a:avLst/>
          </a:prstGeom>
        </p:spPr>
        <p:txBody>
          <a:bodyPr spcFirstLastPara="1" wrap="square" lIns="91425" tIns="91425" rIns="91425" bIns="91425" anchor="ctr" anchorCtr="0">
            <a:noAutofit/>
          </a:bodyPr>
          <a:lstStyle/>
          <a:p>
            <a:pPr marL="0" lvl="0" indent="0" rtl="1">
              <a:lnSpc>
                <a:spcPts val="6000"/>
              </a:lnSpc>
              <a:spcBef>
                <a:spcPts val="0"/>
              </a:spcBef>
              <a:spcAft>
                <a:spcPts val="0"/>
              </a:spcAft>
              <a:buNone/>
            </a:pPr>
            <a:r>
              <a:rPr lang="ar-SA" b="1" dirty="0">
                <a:latin typeface="Dubai" panose="020B0503030403030204" pitchFamily="34" charset="-78"/>
                <a:cs typeface="Dubai" panose="020B0503030403030204" pitchFamily="34" charset="-78"/>
              </a:rPr>
              <a:t>المخططات</a:t>
            </a:r>
            <a:endParaRPr b="1" dirty="0">
              <a:latin typeface="Dubai" panose="020B0503030403030204" pitchFamily="34" charset="-78"/>
              <a:cs typeface="Dubai" panose="020B0503030403030204" pitchFamily="34" charset="-78"/>
            </a:endParaRPr>
          </a:p>
        </p:txBody>
      </p:sp>
      <p:sp>
        <p:nvSpPr>
          <p:cNvPr id="1248" name="Google Shape;1248;p37">
            <a:extLst>
              <a:ext uri="{FF2B5EF4-FFF2-40B4-BE49-F238E27FC236}">
                <a16:creationId xmlns:a16="http://schemas.microsoft.com/office/drawing/2014/main" id="{61346FE3-1315-53CF-FAC6-A84013E6AF02}"/>
              </a:ext>
            </a:extLst>
          </p:cNvPr>
          <p:cNvSpPr txBox="1">
            <a:spLocks noGrp="1"/>
          </p:cNvSpPr>
          <p:nvPr>
            <p:ph type="subTitle" idx="1"/>
          </p:nvPr>
        </p:nvSpPr>
        <p:spPr>
          <a:xfrm>
            <a:off x="2038800" y="1995001"/>
            <a:ext cx="4894500" cy="403500"/>
          </a:xfrm>
          <a:prstGeom prst="rect">
            <a:avLst/>
          </a:prstGeom>
        </p:spPr>
        <p:txBody>
          <a:bodyPr spcFirstLastPara="1" wrap="square" lIns="91425" tIns="91425" rIns="91425" bIns="91425" anchor="t" anchorCtr="0">
            <a:noAutofit/>
          </a:bodyPr>
          <a:lstStyle/>
          <a:p>
            <a:pPr marL="0" lvl="0" indent="0" rtl="1">
              <a:spcBef>
                <a:spcPts val="0"/>
              </a:spcBef>
              <a:spcAft>
                <a:spcPts val="0"/>
              </a:spcAft>
              <a:buNone/>
            </a:pPr>
            <a:r>
              <a:rPr lang="en-US" dirty="0">
                <a:latin typeface="Dubai" panose="020B0503030403030204" pitchFamily="34" charset="-78"/>
                <a:cs typeface="Dubai" panose="020B0503030403030204" pitchFamily="34" charset="-78"/>
              </a:rPr>
              <a:t>Diagrams</a:t>
            </a:r>
            <a:endParaRPr dirty="0">
              <a:latin typeface="Dubai" panose="020B0503030403030204" pitchFamily="34" charset="-78"/>
              <a:cs typeface="Dubai" panose="020B0503030403030204" pitchFamily="34" charset="-78"/>
            </a:endParaRPr>
          </a:p>
        </p:txBody>
      </p:sp>
      <p:sp>
        <p:nvSpPr>
          <p:cNvPr id="1249" name="Google Shape;1249;p37">
            <a:extLst>
              <a:ext uri="{FF2B5EF4-FFF2-40B4-BE49-F238E27FC236}">
                <a16:creationId xmlns:a16="http://schemas.microsoft.com/office/drawing/2014/main" id="{14E58AB2-CD57-6E6F-684D-69A8DD01536D}"/>
              </a:ext>
            </a:extLst>
          </p:cNvPr>
          <p:cNvSpPr txBox="1">
            <a:spLocks noGrp="1"/>
          </p:cNvSpPr>
          <p:nvPr>
            <p:ph type="title" idx="2"/>
          </p:nvPr>
        </p:nvSpPr>
        <p:spPr>
          <a:xfrm>
            <a:off x="729688" y="1078800"/>
            <a:ext cx="1194000" cy="1106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dirty="0"/>
              <a:t>03</a:t>
            </a:r>
            <a:endParaRPr dirty="0"/>
          </a:p>
        </p:txBody>
      </p:sp>
      <p:sp>
        <p:nvSpPr>
          <p:cNvPr id="1250" name="Google Shape;1250;p37">
            <a:extLst>
              <a:ext uri="{FF2B5EF4-FFF2-40B4-BE49-F238E27FC236}">
                <a16:creationId xmlns:a16="http://schemas.microsoft.com/office/drawing/2014/main" id="{ADEA621F-DFBF-8E7B-DDBC-F0C27996F345}"/>
              </a:ext>
            </a:extLst>
          </p:cNvPr>
          <p:cNvSpPr/>
          <p:nvPr/>
        </p:nvSpPr>
        <p:spPr>
          <a:xfrm>
            <a:off x="536200" y="885300"/>
            <a:ext cx="193500" cy="193500"/>
          </a:xfrm>
          <a:prstGeom prst="rect">
            <a:avLst/>
          </a:prstGeom>
          <a:solidFill>
            <a:schemeClr val="lt2"/>
          </a:solidFill>
          <a:ln>
            <a:noFill/>
          </a:ln>
        </p:spPr>
        <p:txBody>
          <a:bodyPr spcFirstLastPara="1" wrap="square" lIns="91425" tIns="91425" rIns="91425" bIns="91425" anchor="ctr" anchorCtr="0">
            <a:noAutofit/>
          </a:bodyPr>
          <a:lstStyle/>
          <a:p>
            <a:pPr marL="0" lvl="0" indent="0" rtl="1">
              <a:spcBef>
                <a:spcPts val="0"/>
              </a:spcBef>
              <a:spcAft>
                <a:spcPts val="0"/>
              </a:spcAft>
              <a:buNone/>
            </a:pPr>
            <a:endParaRPr>
              <a:latin typeface="Dubai" panose="020B0503030403030204" pitchFamily="34" charset="-78"/>
              <a:ea typeface="Lato"/>
              <a:cs typeface="Dubai" panose="020B0503030403030204" pitchFamily="34" charset="-78"/>
              <a:sym typeface="Lato"/>
            </a:endParaRPr>
          </a:p>
        </p:txBody>
      </p:sp>
      <p:grpSp>
        <p:nvGrpSpPr>
          <p:cNvPr id="40" name="Google Shape;2264;p56">
            <a:extLst>
              <a:ext uri="{FF2B5EF4-FFF2-40B4-BE49-F238E27FC236}">
                <a16:creationId xmlns:a16="http://schemas.microsoft.com/office/drawing/2014/main" id="{4DBA7F38-E372-3273-3709-4C4D96C5EE4B}"/>
              </a:ext>
            </a:extLst>
          </p:cNvPr>
          <p:cNvGrpSpPr/>
          <p:nvPr/>
        </p:nvGrpSpPr>
        <p:grpSpPr>
          <a:xfrm>
            <a:off x="5761388" y="892225"/>
            <a:ext cx="1847850" cy="3716339"/>
            <a:chOff x="4850113" y="726925"/>
            <a:chExt cx="1847850" cy="3716339"/>
          </a:xfrm>
        </p:grpSpPr>
        <p:sp>
          <p:nvSpPr>
            <p:cNvPr id="41" name="Google Shape;2265;p56">
              <a:extLst>
                <a:ext uri="{FF2B5EF4-FFF2-40B4-BE49-F238E27FC236}">
                  <a16:creationId xmlns:a16="http://schemas.microsoft.com/office/drawing/2014/main" id="{3835655D-CD1F-301B-7BE5-CABEB6D2EF4F}"/>
                </a:ext>
              </a:extLst>
            </p:cNvPr>
            <p:cNvSpPr/>
            <p:nvPr/>
          </p:nvSpPr>
          <p:spPr>
            <a:xfrm>
              <a:off x="4916788" y="1685775"/>
              <a:ext cx="330200" cy="684213"/>
            </a:xfrm>
            <a:custGeom>
              <a:avLst/>
              <a:gdLst/>
              <a:ahLst/>
              <a:cxnLst/>
              <a:rect l="l" t="t" r="r" b="b"/>
              <a:pathLst>
                <a:path w="245" h="508" extrusionOk="0">
                  <a:moveTo>
                    <a:pt x="90" y="508"/>
                  </a:moveTo>
                  <a:cubicBezTo>
                    <a:pt x="0" y="502"/>
                    <a:pt x="0" y="502"/>
                    <a:pt x="0" y="502"/>
                  </a:cubicBezTo>
                  <a:cubicBezTo>
                    <a:pt x="20" y="196"/>
                    <a:pt x="168" y="8"/>
                    <a:pt x="174" y="0"/>
                  </a:cubicBezTo>
                  <a:cubicBezTo>
                    <a:pt x="245" y="56"/>
                    <a:pt x="245" y="56"/>
                    <a:pt x="245" y="56"/>
                  </a:cubicBezTo>
                  <a:cubicBezTo>
                    <a:pt x="209" y="28"/>
                    <a:pt x="209" y="28"/>
                    <a:pt x="209" y="28"/>
                  </a:cubicBezTo>
                  <a:cubicBezTo>
                    <a:pt x="245" y="56"/>
                    <a:pt x="245" y="56"/>
                    <a:pt x="245" y="56"/>
                  </a:cubicBezTo>
                  <a:cubicBezTo>
                    <a:pt x="243" y="58"/>
                    <a:pt x="108" y="232"/>
                    <a:pt x="90" y="508"/>
                  </a:cubicBezTo>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 name="Google Shape;2266;p56">
              <a:extLst>
                <a:ext uri="{FF2B5EF4-FFF2-40B4-BE49-F238E27FC236}">
                  <a16:creationId xmlns:a16="http://schemas.microsoft.com/office/drawing/2014/main" id="{017B645C-B25C-890A-B589-6655ACC2209E}"/>
                </a:ext>
              </a:extLst>
            </p:cNvPr>
            <p:cNvSpPr/>
            <p:nvPr/>
          </p:nvSpPr>
          <p:spPr>
            <a:xfrm>
              <a:off x="4980288" y="2957363"/>
              <a:ext cx="271463" cy="284163"/>
            </a:xfrm>
            <a:custGeom>
              <a:avLst/>
              <a:gdLst/>
              <a:ahLst/>
              <a:cxnLst/>
              <a:rect l="l" t="t" r="r" b="b"/>
              <a:pathLst>
                <a:path w="201" h="211" extrusionOk="0">
                  <a:moveTo>
                    <a:pt x="133" y="0"/>
                  </a:moveTo>
                  <a:cubicBezTo>
                    <a:pt x="172" y="63"/>
                    <a:pt x="172" y="63"/>
                    <a:pt x="172" y="63"/>
                  </a:cubicBezTo>
                  <a:cubicBezTo>
                    <a:pt x="180" y="77"/>
                    <a:pt x="173" y="94"/>
                    <a:pt x="158" y="98"/>
                  </a:cubicBezTo>
                  <a:cubicBezTo>
                    <a:pt x="149" y="101"/>
                    <a:pt x="139" y="98"/>
                    <a:pt x="133" y="90"/>
                  </a:cubicBezTo>
                  <a:cubicBezTo>
                    <a:pt x="112" y="60"/>
                    <a:pt x="112" y="60"/>
                    <a:pt x="112" y="60"/>
                  </a:cubicBezTo>
                  <a:cubicBezTo>
                    <a:pt x="112" y="60"/>
                    <a:pt x="119" y="110"/>
                    <a:pt x="164" y="144"/>
                  </a:cubicBezTo>
                  <a:cubicBezTo>
                    <a:pt x="201" y="172"/>
                    <a:pt x="101" y="211"/>
                    <a:pt x="50" y="171"/>
                  </a:cubicBezTo>
                  <a:cubicBezTo>
                    <a:pt x="0" y="130"/>
                    <a:pt x="18" y="30"/>
                    <a:pt x="18" y="30"/>
                  </a:cubicBezTo>
                  <a:cubicBezTo>
                    <a:pt x="133" y="0"/>
                    <a:pt x="133" y="0"/>
                    <a:pt x="133" y="0"/>
                  </a:cubicBezTo>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 name="Google Shape;2267;p56">
              <a:extLst>
                <a:ext uri="{FF2B5EF4-FFF2-40B4-BE49-F238E27FC236}">
                  <a16:creationId xmlns:a16="http://schemas.microsoft.com/office/drawing/2014/main" id="{CDBAD383-B606-9904-CF6E-AF5E151AF58E}"/>
                </a:ext>
              </a:extLst>
            </p:cNvPr>
            <p:cNvSpPr/>
            <p:nvPr/>
          </p:nvSpPr>
          <p:spPr>
            <a:xfrm>
              <a:off x="4850113" y="2363638"/>
              <a:ext cx="330200" cy="655638"/>
            </a:xfrm>
            <a:custGeom>
              <a:avLst/>
              <a:gdLst/>
              <a:ahLst/>
              <a:cxnLst/>
              <a:rect l="l" t="t" r="r" b="b"/>
              <a:pathLst>
                <a:path w="246" h="488" extrusionOk="0">
                  <a:moveTo>
                    <a:pt x="241" y="396"/>
                  </a:moveTo>
                  <a:cubicBezTo>
                    <a:pt x="246" y="413"/>
                    <a:pt x="241" y="430"/>
                    <a:pt x="230" y="442"/>
                  </a:cubicBezTo>
                  <a:cubicBezTo>
                    <a:pt x="230" y="442"/>
                    <a:pt x="230" y="442"/>
                    <a:pt x="230" y="442"/>
                  </a:cubicBezTo>
                  <a:cubicBezTo>
                    <a:pt x="242" y="430"/>
                    <a:pt x="246" y="413"/>
                    <a:pt x="241" y="396"/>
                  </a:cubicBezTo>
                  <a:moveTo>
                    <a:pt x="51" y="0"/>
                  </a:moveTo>
                  <a:cubicBezTo>
                    <a:pt x="25" y="0"/>
                    <a:pt x="3" y="20"/>
                    <a:pt x="3" y="46"/>
                  </a:cubicBezTo>
                  <a:cubicBezTo>
                    <a:pt x="0" y="182"/>
                    <a:pt x="23" y="320"/>
                    <a:pt x="71" y="456"/>
                  </a:cubicBezTo>
                  <a:cubicBezTo>
                    <a:pt x="78" y="475"/>
                    <a:pt x="95" y="487"/>
                    <a:pt x="113" y="488"/>
                  </a:cubicBezTo>
                  <a:cubicBezTo>
                    <a:pt x="114" y="478"/>
                    <a:pt x="115" y="472"/>
                    <a:pt x="115" y="472"/>
                  </a:cubicBezTo>
                  <a:cubicBezTo>
                    <a:pt x="220" y="445"/>
                    <a:pt x="220" y="445"/>
                    <a:pt x="220" y="445"/>
                  </a:cubicBezTo>
                  <a:cubicBezTo>
                    <a:pt x="116" y="315"/>
                    <a:pt x="122" y="64"/>
                    <a:pt x="126" y="4"/>
                  </a:cubicBezTo>
                  <a:cubicBezTo>
                    <a:pt x="54" y="0"/>
                    <a:pt x="54" y="0"/>
                    <a:pt x="54" y="0"/>
                  </a:cubicBezTo>
                  <a:cubicBezTo>
                    <a:pt x="53" y="0"/>
                    <a:pt x="52" y="0"/>
                    <a:pt x="51" y="0"/>
                  </a:cubicBez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 name="Google Shape;2268;p56">
              <a:extLst>
                <a:ext uri="{FF2B5EF4-FFF2-40B4-BE49-F238E27FC236}">
                  <a16:creationId xmlns:a16="http://schemas.microsoft.com/office/drawing/2014/main" id="{5448A566-99EB-E4F8-F2CB-2BBF9A6FDA2B}"/>
                </a:ext>
              </a:extLst>
            </p:cNvPr>
            <p:cNvSpPr/>
            <p:nvPr/>
          </p:nvSpPr>
          <p:spPr>
            <a:xfrm>
              <a:off x="5173963" y="2892275"/>
              <a:ext cx="0" cy="3175"/>
            </a:xfrm>
            <a:custGeom>
              <a:avLst/>
              <a:gdLst/>
              <a:ahLst/>
              <a:cxnLst/>
              <a:rect l="l" t="t" r="r" b="b"/>
              <a:pathLst>
                <a:path w="120000" h="3" extrusionOk="0">
                  <a:moveTo>
                    <a:pt x="0" y="3"/>
                  </a:moveTo>
                  <a:cubicBezTo>
                    <a:pt x="0" y="3"/>
                    <a:pt x="0" y="3"/>
                    <a:pt x="0" y="3"/>
                  </a:cubicBezTo>
                  <a:cubicBezTo>
                    <a:pt x="0" y="3"/>
                    <a:pt x="0" y="3"/>
                    <a:pt x="0" y="3"/>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0"/>
                  </a:moveTo>
                  <a:cubicBezTo>
                    <a:pt x="0" y="0"/>
                    <a:pt x="0" y="0"/>
                    <a:pt x="0" y="0"/>
                  </a:cubicBezTo>
                  <a:cubicBezTo>
                    <a:pt x="0" y="0"/>
                    <a:pt x="0" y="0"/>
                    <a:pt x="0" y="0"/>
                  </a:cubicBezTo>
                </a:path>
              </a:pathLst>
            </a:custGeom>
            <a:solidFill>
              <a:srgbClr val="66248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 name="Google Shape;2269;p56">
              <a:extLst>
                <a:ext uri="{FF2B5EF4-FFF2-40B4-BE49-F238E27FC236}">
                  <a16:creationId xmlns:a16="http://schemas.microsoft.com/office/drawing/2014/main" id="{2907BF6C-1377-1D88-85FC-03F0B2D25AAB}"/>
                </a:ext>
              </a:extLst>
            </p:cNvPr>
            <p:cNvSpPr/>
            <p:nvPr/>
          </p:nvSpPr>
          <p:spPr>
            <a:xfrm>
              <a:off x="5019975" y="2368400"/>
              <a:ext cx="153988" cy="527050"/>
            </a:xfrm>
            <a:custGeom>
              <a:avLst/>
              <a:gdLst/>
              <a:ahLst/>
              <a:cxnLst/>
              <a:rect l="l" t="t" r="r" b="b"/>
              <a:pathLst>
                <a:path w="115" h="392" extrusionOk="0">
                  <a:moveTo>
                    <a:pt x="115" y="392"/>
                  </a:moveTo>
                  <a:cubicBezTo>
                    <a:pt x="115" y="392"/>
                    <a:pt x="115" y="392"/>
                    <a:pt x="115" y="392"/>
                  </a:cubicBezTo>
                  <a:cubicBezTo>
                    <a:pt x="115" y="392"/>
                    <a:pt x="115" y="392"/>
                    <a:pt x="115" y="392"/>
                  </a:cubicBezTo>
                  <a:moveTo>
                    <a:pt x="115" y="391"/>
                  </a:moveTo>
                  <a:cubicBezTo>
                    <a:pt x="115" y="391"/>
                    <a:pt x="115" y="391"/>
                    <a:pt x="115" y="392"/>
                  </a:cubicBezTo>
                  <a:cubicBezTo>
                    <a:pt x="115" y="391"/>
                    <a:pt x="115" y="391"/>
                    <a:pt x="115" y="391"/>
                  </a:cubicBezTo>
                  <a:moveTo>
                    <a:pt x="115" y="391"/>
                  </a:moveTo>
                  <a:cubicBezTo>
                    <a:pt x="115" y="391"/>
                    <a:pt x="115" y="391"/>
                    <a:pt x="115" y="391"/>
                  </a:cubicBezTo>
                  <a:cubicBezTo>
                    <a:pt x="115" y="391"/>
                    <a:pt x="115" y="391"/>
                    <a:pt x="115" y="391"/>
                  </a:cubicBezTo>
                  <a:moveTo>
                    <a:pt x="115" y="391"/>
                  </a:moveTo>
                  <a:cubicBezTo>
                    <a:pt x="115" y="391"/>
                    <a:pt x="115" y="391"/>
                    <a:pt x="115" y="391"/>
                  </a:cubicBezTo>
                  <a:cubicBezTo>
                    <a:pt x="115" y="391"/>
                    <a:pt x="115" y="391"/>
                    <a:pt x="115" y="391"/>
                  </a:cubicBezTo>
                  <a:moveTo>
                    <a:pt x="115" y="390"/>
                  </a:moveTo>
                  <a:cubicBezTo>
                    <a:pt x="115" y="391"/>
                    <a:pt x="115" y="391"/>
                    <a:pt x="115" y="391"/>
                  </a:cubicBezTo>
                  <a:cubicBezTo>
                    <a:pt x="115" y="391"/>
                    <a:pt x="115" y="391"/>
                    <a:pt x="115" y="390"/>
                  </a:cubicBezTo>
                  <a:moveTo>
                    <a:pt x="115" y="390"/>
                  </a:moveTo>
                  <a:cubicBezTo>
                    <a:pt x="115" y="390"/>
                    <a:pt x="115" y="390"/>
                    <a:pt x="115" y="390"/>
                  </a:cubicBezTo>
                  <a:cubicBezTo>
                    <a:pt x="115" y="390"/>
                    <a:pt x="115" y="390"/>
                    <a:pt x="115" y="390"/>
                  </a:cubicBezTo>
                  <a:moveTo>
                    <a:pt x="115" y="390"/>
                  </a:moveTo>
                  <a:cubicBezTo>
                    <a:pt x="115" y="390"/>
                    <a:pt x="115" y="390"/>
                    <a:pt x="115" y="390"/>
                  </a:cubicBezTo>
                  <a:cubicBezTo>
                    <a:pt x="115" y="390"/>
                    <a:pt x="115" y="390"/>
                    <a:pt x="115" y="390"/>
                  </a:cubicBezTo>
                  <a:moveTo>
                    <a:pt x="115" y="390"/>
                  </a:moveTo>
                  <a:cubicBezTo>
                    <a:pt x="115" y="390"/>
                    <a:pt x="115" y="390"/>
                    <a:pt x="115" y="390"/>
                  </a:cubicBezTo>
                  <a:cubicBezTo>
                    <a:pt x="115" y="390"/>
                    <a:pt x="115" y="390"/>
                    <a:pt x="115" y="390"/>
                  </a:cubicBezTo>
                  <a:moveTo>
                    <a:pt x="115" y="389"/>
                  </a:moveTo>
                  <a:cubicBezTo>
                    <a:pt x="115" y="389"/>
                    <a:pt x="115" y="390"/>
                    <a:pt x="115" y="390"/>
                  </a:cubicBezTo>
                  <a:cubicBezTo>
                    <a:pt x="115" y="390"/>
                    <a:pt x="115" y="389"/>
                    <a:pt x="115" y="389"/>
                  </a:cubicBezTo>
                  <a:moveTo>
                    <a:pt x="57" y="62"/>
                  </a:moveTo>
                  <a:cubicBezTo>
                    <a:pt x="57" y="170"/>
                    <a:pt x="76" y="280"/>
                    <a:pt x="114" y="389"/>
                  </a:cubicBezTo>
                  <a:cubicBezTo>
                    <a:pt x="114" y="389"/>
                    <a:pt x="115" y="389"/>
                    <a:pt x="115" y="389"/>
                  </a:cubicBezTo>
                  <a:cubicBezTo>
                    <a:pt x="115" y="389"/>
                    <a:pt x="114" y="389"/>
                    <a:pt x="114" y="389"/>
                  </a:cubicBezTo>
                  <a:cubicBezTo>
                    <a:pt x="76" y="280"/>
                    <a:pt x="57" y="170"/>
                    <a:pt x="57" y="62"/>
                  </a:cubicBezTo>
                  <a:moveTo>
                    <a:pt x="0" y="0"/>
                  </a:moveTo>
                  <a:cubicBezTo>
                    <a:pt x="0" y="0"/>
                    <a:pt x="0" y="0"/>
                    <a:pt x="0" y="0"/>
                  </a:cubicBezTo>
                  <a:cubicBezTo>
                    <a:pt x="12" y="1"/>
                    <a:pt x="12" y="1"/>
                    <a:pt x="12" y="1"/>
                  </a:cubicBezTo>
                  <a:cubicBezTo>
                    <a:pt x="38" y="3"/>
                    <a:pt x="57" y="24"/>
                    <a:pt x="57" y="50"/>
                  </a:cubicBezTo>
                  <a:cubicBezTo>
                    <a:pt x="57" y="24"/>
                    <a:pt x="38" y="3"/>
                    <a:pt x="12" y="1"/>
                  </a:cubicBezTo>
                  <a:cubicBezTo>
                    <a:pt x="0" y="0"/>
                    <a:pt x="0" y="0"/>
                    <a:pt x="0" y="0"/>
                  </a:cubicBezTo>
                </a:path>
              </a:pathLst>
            </a:custGeom>
            <a:solidFill>
              <a:srgbClr val="DEDED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 name="Google Shape;2270;p56">
              <a:extLst>
                <a:ext uri="{FF2B5EF4-FFF2-40B4-BE49-F238E27FC236}">
                  <a16:creationId xmlns:a16="http://schemas.microsoft.com/office/drawing/2014/main" id="{6C687C7B-6BD3-40E3-4873-8321CCDEF217}"/>
                </a:ext>
              </a:extLst>
            </p:cNvPr>
            <p:cNvSpPr/>
            <p:nvPr/>
          </p:nvSpPr>
          <p:spPr>
            <a:xfrm>
              <a:off x="5005688" y="2368400"/>
              <a:ext cx="174625" cy="593725"/>
            </a:xfrm>
            <a:custGeom>
              <a:avLst/>
              <a:gdLst/>
              <a:ahLst/>
              <a:cxnLst/>
              <a:rect l="l" t="t" r="r" b="b"/>
              <a:pathLst>
                <a:path w="130" h="441" extrusionOk="0">
                  <a:moveTo>
                    <a:pt x="10" y="0"/>
                  </a:moveTo>
                  <a:cubicBezTo>
                    <a:pt x="6" y="60"/>
                    <a:pt x="0" y="311"/>
                    <a:pt x="104" y="441"/>
                  </a:cubicBezTo>
                  <a:cubicBezTo>
                    <a:pt x="114" y="438"/>
                    <a:pt x="114" y="438"/>
                    <a:pt x="114" y="438"/>
                  </a:cubicBezTo>
                  <a:cubicBezTo>
                    <a:pt x="114" y="438"/>
                    <a:pt x="114" y="438"/>
                    <a:pt x="114" y="438"/>
                  </a:cubicBezTo>
                  <a:cubicBezTo>
                    <a:pt x="125" y="426"/>
                    <a:pt x="130" y="409"/>
                    <a:pt x="125" y="392"/>
                  </a:cubicBezTo>
                  <a:cubicBezTo>
                    <a:pt x="125" y="392"/>
                    <a:pt x="125" y="392"/>
                    <a:pt x="125" y="392"/>
                  </a:cubicBezTo>
                  <a:cubicBezTo>
                    <a:pt x="125" y="392"/>
                    <a:pt x="125" y="392"/>
                    <a:pt x="125" y="392"/>
                  </a:cubicBezTo>
                  <a:cubicBezTo>
                    <a:pt x="125" y="391"/>
                    <a:pt x="125" y="391"/>
                    <a:pt x="125" y="391"/>
                  </a:cubicBezTo>
                  <a:cubicBezTo>
                    <a:pt x="125" y="391"/>
                    <a:pt x="125" y="391"/>
                    <a:pt x="125" y="391"/>
                  </a:cubicBezTo>
                  <a:cubicBezTo>
                    <a:pt x="125" y="391"/>
                    <a:pt x="125" y="391"/>
                    <a:pt x="125" y="391"/>
                  </a:cubicBezTo>
                  <a:cubicBezTo>
                    <a:pt x="125" y="391"/>
                    <a:pt x="125" y="391"/>
                    <a:pt x="125" y="391"/>
                  </a:cubicBezTo>
                  <a:cubicBezTo>
                    <a:pt x="125" y="391"/>
                    <a:pt x="125" y="391"/>
                    <a:pt x="125" y="391"/>
                  </a:cubicBezTo>
                  <a:cubicBezTo>
                    <a:pt x="125" y="391"/>
                    <a:pt x="125" y="391"/>
                    <a:pt x="125" y="391"/>
                  </a:cubicBezTo>
                  <a:cubicBezTo>
                    <a:pt x="125" y="391"/>
                    <a:pt x="125" y="391"/>
                    <a:pt x="125" y="390"/>
                  </a:cubicBezTo>
                  <a:cubicBezTo>
                    <a:pt x="125" y="390"/>
                    <a:pt x="125" y="390"/>
                    <a:pt x="125" y="390"/>
                  </a:cubicBezTo>
                  <a:cubicBezTo>
                    <a:pt x="125" y="390"/>
                    <a:pt x="125" y="390"/>
                    <a:pt x="125" y="390"/>
                  </a:cubicBezTo>
                  <a:cubicBezTo>
                    <a:pt x="125" y="390"/>
                    <a:pt x="125" y="390"/>
                    <a:pt x="125" y="390"/>
                  </a:cubicBezTo>
                  <a:cubicBezTo>
                    <a:pt x="125" y="390"/>
                    <a:pt x="125" y="390"/>
                    <a:pt x="125" y="390"/>
                  </a:cubicBezTo>
                  <a:cubicBezTo>
                    <a:pt x="125" y="390"/>
                    <a:pt x="125" y="390"/>
                    <a:pt x="125" y="390"/>
                  </a:cubicBezTo>
                  <a:cubicBezTo>
                    <a:pt x="125" y="390"/>
                    <a:pt x="125" y="390"/>
                    <a:pt x="125" y="390"/>
                  </a:cubicBezTo>
                  <a:cubicBezTo>
                    <a:pt x="125" y="390"/>
                    <a:pt x="125" y="390"/>
                    <a:pt x="125" y="390"/>
                  </a:cubicBezTo>
                  <a:cubicBezTo>
                    <a:pt x="125" y="390"/>
                    <a:pt x="125" y="389"/>
                    <a:pt x="125" y="389"/>
                  </a:cubicBezTo>
                  <a:cubicBezTo>
                    <a:pt x="125" y="389"/>
                    <a:pt x="125" y="389"/>
                    <a:pt x="125" y="389"/>
                  </a:cubicBezTo>
                  <a:cubicBezTo>
                    <a:pt x="125" y="389"/>
                    <a:pt x="124" y="389"/>
                    <a:pt x="124" y="389"/>
                  </a:cubicBezTo>
                  <a:cubicBezTo>
                    <a:pt x="86" y="280"/>
                    <a:pt x="67" y="170"/>
                    <a:pt x="67" y="62"/>
                  </a:cubicBezTo>
                  <a:cubicBezTo>
                    <a:pt x="67" y="58"/>
                    <a:pt x="67" y="54"/>
                    <a:pt x="67" y="50"/>
                  </a:cubicBezTo>
                  <a:cubicBezTo>
                    <a:pt x="67" y="50"/>
                    <a:pt x="67" y="50"/>
                    <a:pt x="67" y="50"/>
                  </a:cubicBezTo>
                  <a:cubicBezTo>
                    <a:pt x="67" y="24"/>
                    <a:pt x="48" y="3"/>
                    <a:pt x="22" y="1"/>
                  </a:cubicBezTo>
                  <a:cubicBezTo>
                    <a:pt x="10" y="0"/>
                    <a:pt x="10" y="0"/>
                    <a:pt x="10" y="0"/>
                  </a:cubicBezTo>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 name="Google Shape;2271;p56">
              <a:extLst>
                <a:ext uri="{FF2B5EF4-FFF2-40B4-BE49-F238E27FC236}">
                  <a16:creationId xmlns:a16="http://schemas.microsoft.com/office/drawing/2014/main" id="{F9D9B8BB-740B-55E8-66A7-F50A6510A573}"/>
                </a:ext>
              </a:extLst>
            </p:cNvPr>
            <p:cNvSpPr/>
            <p:nvPr/>
          </p:nvSpPr>
          <p:spPr>
            <a:xfrm>
              <a:off x="5145388" y="2957363"/>
              <a:ext cx="14288" cy="9525"/>
            </a:xfrm>
            <a:custGeom>
              <a:avLst/>
              <a:gdLst/>
              <a:ahLst/>
              <a:cxnLst/>
              <a:rect l="l" t="t" r="r" b="b"/>
              <a:pathLst>
                <a:path w="10" h="7" extrusionOk="0">
                  <a:moveTo>
                    <a:pt x="10" y="0"/>
                  </a:moveTo>
                  <a:cubicBezTo>
                    <a:pt x="0" y="3"/>
                    <a:pt x="0" y="3"/>
                    <a:pt x="0" y="3"/>
                  </a:cubicBezTo>
                  <a:cubicBezTo>
                    <a:pt x="1" y="4"/>
                    <a:pt x="2" y="5"/>
                    <a:pt x="3" y="7"/>
                  </a:cubicBezTo>
                  <a:cubicBezTo>
                    <a:pt x="6" y="5"/>
                    <a:pt x="8" y="3"/>
                    <a:pt x="10" y="0"/>
                  </a:cubicBezTo>
                  <a:cubicBezTo>
                    <a:pt x="10" y="0"/>
                    <a:pt x="10" y="0"/>
                    <a:pt x="10" y="0"/>
                  </a:cubicBezTo>
                </a:path>
              </a:pathLst>
            </a:custGeom>
            <a:solidFill>
              <a:srgbClr val="CF5B5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 name="Google Shape;2272;p56">
              <a:extLst>
                <a:ext uri="{FF2B5EF4-FFF2-40B4-BE49-F238E27FC236}">
                  <a16:creationId xmlns:a16="http://schemas.microsoft.com/office/drawing/2014/main" id="{FAD66329-A599-D66B-25DE-65CEA9E35BF6}"/>
                </a:ext>
              </a:extLst>
            </p:cNvPr>
            <p:cNvSpPr/>
            <p:nvPr/>
          </p:nvSpPr>
          <p:spPr>
            <a:xfrm>
              <a:off x="4967588" y="1614338"/>
              <a:ext cx="415925" cy="438150"/>
            </a:xfrm>
            <a:custGeom>
              <a:avLst/>
              <a:gdLst/>
              <a:ahLst/>
              <a:cxnLst/>
              <a:rect l="l" t="t" r="r" b="b"/>
              <a:pathLst>
                <a:path w="309" h="326" extrusionOk="0">
                  <a:moveTo>
                    <a:pt x="309" y="0"/>
                  </a:moveTo>
                  <a:cubicBezTo>
                    <a:pt x="79" y="0"/>
                    <a:pt x="79" y="0"/>
                    <a:pt x="79" y="0"/>
                  </a:cubicBezTo>
                  <a:cubicBezTo>
                    <a:pt x="29" y="0"/>
                    <a:pt x="0" y="56"/>
                    <a:pt x="28" y="98"/>
                  </a:cubicBezTo>
                  <a:cubicBezTo>
                    <a:pt x="71" y="161"/>
                    <a:pt x="71" y="161"/>
                    <a:pt x="71" y="161"/>
                  </a:cubicBezTo>
                  <a:cubicBezTo>
                    <a:pt x="105" y="95"/>
                    <a:pt x="135" y="57"/>
                    <a:pt x="137" y="54"/>
                  </a:cubicBezTo>
                  <a:cubicBezTo>
                    <a:pt x="173" y="82"/>
                    <a:pt x="173" y="82"/>
                    <a:pt x="173" y="82"/>
                  </a:cubicBezTo>
                  <a:cubicBezTo>
                    <a:pt x="208" y="110"/>
                    <a:pt x="208" y="110"/>
                    <a:pt x="208" y="110"/>
                  </a:cubicBezTo>
                  <a:cubicBezTo>
                    <a:pt x="207" y="111"/>
                    <a:pt x="168" y="160"/>
                    <a:pt x="130" y="248"/>
                  </a:cubicBezTo>
                  <a:cubicBezTo>
                    <a:pt x="183" y="326"/>
                    <a:pt x="183" y="326"/>
                    <a:pt x="183" y="326"/>
                  </a:cubicBezTo>
                  <a:cubicBezTo>
                    <a:pt x="228" y="68"/>
                    <a:pt x="228" y="68"/>
                    <a:pt x="228" y="68"/>
                  </a:cubicBezTo>
                  <a:cubicBezTo>
                    <a:pt x="235" y="29"/>
                    <a:pt x="269" y="0"/>
                    <a:pt x="309" y="0"/>
                  </a:cubicBezTo>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 name="Google Shape;2273;p56">
              <a:extLst>
                <a:ext uri="{FF2B5EF4-FFF2-40B4-BE49-F238E27FC236}">
                  <a16:creationId xmlns:a16="http://schemas.microsoft.com/office/drawing/2014/main" id="{AEF33BC5-0C7D-1618-0610-784B5A9F0AE9}"/>
                </a:ext>
              </a:extLst>
            </p:cNvPr>
            <p:cNvSpPr/>
            <p:nvPr/>
          </p:nvSpPr>
          <p:spPr>
            <a:xfrm>
              <a:off x="5062838" y="1685775"/>
              <a:ext cx="184150" cy="261938"/>
            </a:xfrm>
            <a:custGeom>
              <a:avLst/>
              <a:gdLst/>
              <a:ahLst/>
              <a:cxnLst/>
              <a:rect l="l" t="t" r="r" b="b"/>
              <a:pathLst>
                <a:path w="137" h="194" extrusionOk="0">
                  <a:moveTo>
                    <a:pt x="66" y="0"/>
                  </a:moveTo>
                  <a:cubicBezTo>
                    <a:pt x="64" y="3"/>
                    <a:pt x="34" y="41"/>
                    <a:pt x="0" y="107"/>
                  </a:cubicBezTo>
                  <a:cubicBezTo>
                    <a:pt x="59" y="194"/>
                    <a:pt x="59" y="194"/>
                    <a:pt x="59" y="194"/>
                  </a:cubicBezTo>
                  <a:cubicBezTo>
                    <a:pt x="97" y="106"/>
                    <a:pt x="136" y="57"/>
                    <a:pt x="137" y="56"/>
                  </a:cubicBezTo>
                  <a:cubicBezTo>
                    <a:pt x="102" y="28"/>
                    <a:pt x="102" y="28"/>
                    <a:pt x="102" y="28"/>
                  </a:cubicBezTo>
                  <a:cubicBezTo>
                    <a:pt x="66" y="0"/>
                    <a:pt x="66" y="0"/>
                    <a:pt x="66" y="0"/>
                  </a:cubicBez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0" name="Google Shape;2274;p56">
              <a:extLst>
                <a:ext uri="{FF2B5EF4-FFF2-40B4-BE49-F238E27FC236}">
                  <a16:creationId xmlns:a16="http://schemas.microsoft.com/office/drawing/2014/main" id="{9F367052-601E-8822-0324-651C15F83D42}"/>
                </a:ext>
              </a:extLst>
            </p:cNvPr>
            <p:cNvSpPr/>
            <p:nvPr/>
          </p:nvSpPr>
          <p:spPr>
            <a:xfrm>
              <a:off x="6301088" y="1685775"/>
              <a:ext cx="330200" cy="684213"/>
            </a:xfrm>
            <a:custGeom>
              <a:avLst/>
              <a:gdLst/>
              <a:ahLst/>
              <a:cxnLst/>
              <a:rect l="l" t="t" r="r" b="b"/>
              <a:pathLst>
                <a:path w="245" h="508" extrusionOk="0">
                  <a:moveTo>
                    <a:pt x="155" y="508"/>
                  </a:moveTo>
                  <a:cubicBezTo>
                    <a:pt x="137" y="230"/>
                    <a:pt x="2" y="58"/>
                    <a:pt x="0" y="56"/>
                  </a:cubicBezTo>
                  <a:cubicBezTo>
                    <a:pt x="71" y="0"/>
                    <a:pt x="71" y="0"/>
                    <a:pt x="71" y="0"/>
                  </a:cubicBezTo>
                  <a:cubicBezTo>
                    <a:pt x="77" y="8"/>
                    <a:pt x="225" y="196"/>
                    <a:pt x="245" y="502"/>
                  </a:cubicBezTo>
                  <a:cubicBezTo>
                    <a:pt x="155" y="508"/>
                    <a:pt x="155" y="508"/>
                    <a:pt x="155" y="508"/>
                  </a:cubicBezTo>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1" name="Google Shape;2275;p56">
              <a:extLst>
                <a:ext uri="{FF2B5EF4-FFF2-40B4-BE49-F238E27FC236}">
                  <a16:creationId xmlns:a16="http://schemas.microsoft.com/office/drawing/2014/main" id="{B8D30884-DAAA-3DF8-A272-01FD14545B85}"/>
                </a:ext>
              </a:extLst>
            </p:cNvPr>
            <p:cNvSpPr/>
            <p:nvPr/>
          </p:nvSpPr>
          <p:spPr>
            <a:xfrm>
              <a:off x="6296325" y="2957363"/>
              <a:ext cx="271463" cy="284163"/>
            </a:xfrm>
            <a:custGeom>
              <a:avLst/>
              <a:gdLst/>
              <a:ahLst/>
              <a:cxnLst/>
              <a:rect l="l" t="t" r="r" b="b"/>
              <a:pathLst>
                <a:path w="202" h="211" extrusionOk="0">
                  <a:moveTo>
                    <a:pt x="69" y="0"/>
                  </a:moveTo>
                  <a:cubicBezTo>
                    <a:pt x="30" y="63"/>
                    <a:pt x="30" y="63"/>
                    <a:pt x="30" y="63"/>
                  </a:cubicBezTo>
                  <a:cubicBezTo>
                    <a:pt x="22" y="77"/>
                    <a:pt x="29" y="94"/>
                    <a:pt x="44" y="98"/>
                  </a:cubicBezTo>
                  <a:cubicBezTo>
                    <a:pt x="53" y="101"/>
                    <a:pt x="63" y="98"/>
                    <a:pt x="69" y="90"/>
                  </a:cubicBezTo>
                  <a:cubicBezTo>
                    <a:pt x="89" y="60"/>
                    <a:pt x="89" y="60"/>
                    <a:pt x="89" y="60"/>
                  </a:cubicBezTo>
                  <a:cubicBezTo>
                    <a:pt x="89" y="60"/>
                    <a:pt x="83" y="110"/>
                    <a:pt x="38" y="144"/>
                  </a:cubicBezTo>
                  <a:cubicBezTo>
                    <a:pt x="0" y="172"/>
                    <a:pt x="101" y="211"/>
                    <a:pt x="151" y="171"/>
                  </a:cubicBezTo>
                  <a:cubicBezTo>
                    <a:pt x="202" y="130"/>
                    <a:pt x="184" y="30"/>
                    <a:pt x="184" y="30"/>
                  </a:cubicBezTo>
                  <a:cubicBezTo>
                    <a:pt x="69" y="0"/>
                    <a:pt x="69" y="0"/>
                    <a:pt x="69" y="0"/>
                  </a:cubicBezTo>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 name="Google Shape;2276;p56">
              <a:extLst>
                <a:ext uri="{FF2B5EF4-FFF2-40B4-BE49-F238E27FC236}">
                  <a16:creationId xmlns:a16="http://schemas.microsoft.com/office/drawing/2014/main" id="{7CCC3419-6455-01A0-CFED-0A55681F6759}"/>
                </a:ext>
              </a:extLst>
            </p:cNvPr>
            <p:cNvSpPr/>
            <p:nvPr/>
          </p:nvSpPr>
          <p:spPr>
            <a:xfrm>
              <a:off x="6367763" y="2363638"/>
              <a:ext cx="330200" cy="655638"/>
            </a:xfrm>
            <a:custGeom>
              <a:avLst/>
              <a:gdLst/>
              <a:ahLst/>
              <a:cxnLst/>
              <a:rect l="l" t="t" r="r" b="b"/>
              <a:pathLst>
                <a:path w="246" h="488" extrusionOk="0">
                  <a:moveTo>
                    <a:pt x="4" y="396"/>
                  </a:moveTo>
                  <a:cubicBezTo>
                    <a:pt x="0" y="413"/>
                    <a:pt x="4" y="430"/>
                    <a:pt x="16" y="442"/>
                  </a:cubicBezTo>
                  <a:cubicBezTo>
                    <a:pt x="16" y="442"/>
                    <a:pt x="16" y="442"/>
                    <a:pt x="16" y="442"/>
                  </a:cubicBezTo>
                  <a:cubicBezTo>
                    <a:pt x="4" y="430"/>
                    <a:pt x="0" y="413"/>
                    <a:pt x="4" y="396"/>
                  </a:cubicBezTo>
                  <a:moveTo>
                    <a:pt x="195" y="0"/>
                  </a:moveTo>
                  <a:cubicBezTo>
                    <a:pt x="194" y="0"/>
                    <a:pt x="193" y="0"/>
                    <a:pt x="192" y="0"/>
                  </a:cubicBezTo>
                  <a:cubicBezTo>
                    <a:pt x="120" y="4"/>
                    <a:pt x="120" y="4"/>
                    <a:pt x="120" y="4"/>
                  </a:cubicBezTo>
                  <a:cubicBezTo>
                    <a:pt x="124" y="64"/>
                    <a:pt x="130" y="315"/>
                    <a:pt x="26" y="445"/>
                  </a:cubicBezTo>
                  <a:cubicBezTo>
                    <a:pt x="131" y="472"/>
                    <a:pt x="131" y="472"/>
                    <a:pt x="131" y="472"/>
                  </a:cubicBezTo>
                  <a:cubicBezTo>
                    <a:pt x="131" y="472"/>
                    <a:pt x="132" y="478"/>
                    <a:pt x="133" y="488"/>
                  </a:cubicBezTo>
                  <a:cubicBezTo>
                    <a:pt x="151" y="487"/>
                    <a:pt x="168" y="475"/>
                    <a:pt x="174" y="456"/>
                  </a:cubicBezTo>
                  <a:cubicBezTo>
                    <a:pt x="223" y="320"/>
                    <a:pt x="246" y="182"/>
                    <a:pt x="243" y="46"/>
                  </a:cubicBezTo>
                  <a:cubicBezTo>
                    <a:pt x="243" y="20"/>
                    <a:pt x="221" y="0"/>
                    <a:pt x="195" y="0"/>
                  </a:cubicBez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 name="Google Shape;2277;p56">
              <a:extLst>
                <a:ext uri="{FF2B5EF4-FFF2-40B4-BE49-F238E27FC236}">
                  <a16:creationId xmlns:a16="http://schemas.microsoft.com/office/drawing/2014/main" id="{660E9CD6-1C90-EFCA-E6F2-C9C430770ED1}"/>
                </a:ext>
              </a:extLst>
            </p:cNvPr>
            <p:cNvSpPr/>
            <p:nvPr/>
          </p:nvSpPr>
          <p:spPr>
            <a:xfrm>
              <a:off x="6372525" y="2892275"/>
              <a:ext cx="1588" cy="3175"/>
            </a:xfrm>
            <a:custGeom>
              <a:avLst/>
              <a:gdLst/>
              <a:ahLst/>
              <a:cxnLst/>
              <a:rect l="l" t="t" r="r" b="b"/>
              <a:pathLst>
                <a:path w="1" h="3" extrusionOk="0">
                  <a:moveTo>
                    <a:pt x="1" y="3"/>
                  </a:moveTo>
                  <a:cubicBezTo>
                    <a:pt x="1" y="3"/>
                    <a:pt x="1" y="3"/>
                    <a:pt x="0" y="3"/>
                  </a:cubicBezTo>
                  <a:cubicBezTo>
                    <a:pt x="1" y="3"/>
                    <a:pt x="1" y="3"/>
                    <a:pt x="1" y="3"/>
                  </a:cubicBezTo>
                  <a:moveTo>
                    <a:pt x="1" y="2"/>
                  </a:moveTo>
                  <a:cubicBezTo>
                    <a:pt x="1" y="2"/>
                    <a:pt x="1" y="2"/>
                    <a:pt x="1" y="2"/>
                  </a:cubicBezTo>
                  <a:cubicBezTo>
                    <a:pt x="1" y="2"/>
                    <a:pt x="1" y="2"/>
                    <a:pt x="1" y="2"/>
                  </a:cubicBezTo>
                  <a:moveTo>
                    <a:pt x="1" y="2"/>
                  </a:moveTo>
                  <a:cubicBezTo>
                    <a:pt x="1" y="2"/>
                    <a:pt x="1" y="2"/>
                    <a:pt x="1" y="2"/>
                  </a:cubicBezTo>
                  <a:cubicBezTo>
                    <a:pt x="1" y="2"/>
                    <a:pt x="1" y="2"/>
                    <a:pt x="1" y="2"/>
                  </a:cubicBezTo>
                  <a:moveTo>
                    <a:pt x="1" y="2"/>
                  </a:moveTo>
                  <a:cubicBezTo>
                    <a:pt x="1" y="2"/>
                    <a:pt x="1" y="2"/>
                    <a:pt x="1" y="2"/>
                  </a:cubicBezTo>
                  <a:cubicBezTo>
                    <a:pt x="1" y="2"/>
                    <a:pt x="1" y="2"/>
                    <a:pt x="1" y="2"/>
                  </a:cubicBezTo>
                  <a:moveTo>
                    <a:pt x="1" y="1"/>
                  </a:moveTo>
                  <a:cubicBezTo>
                    <a:pt x="1" y="1"/>
                    <a:pt x="1" y="1"/>
                    <a:pt x="1" y="1"/>
                  </a:cubicBezTo>
                  <a:cubicBezTo>
                    <a:pt x="1" y="1"/>
                    <a:pt x="1" y="1"/>
                    <a:pt x="1" y="1"/>
                  </a:cubicBezTo>
                  <a:moveTo>
                    <a:pt x="1" y="1"/>
                  </a:moveTo>
                  <a:cubicBezTo>
                    <a:pt x="1" y="1"/>
                    <a:pt x="1" y="1"/>
                    <a:pt x="1" y="1"/>
                  </a:cubicBezTo>
                  <a:cubicBezTo>
                    <a:pt x="1" y="1"/>
                    <a:pt x="1" y="1"/>
                    <a:pt x="1" y="1"/>
                  </a:cubicBezTo>
                  <a:moveTo>
                    <a:pt x="1" y="1"/>
                  </a:moveTo>
                  <a:cubicBezTo>
                    <a:pt x="1" y="1"/>
                    <a:pt x="1" y="1"/>
                    <a:pt x="1" y="1"/>
                  </a:cubicBezTo>
                  <a:cubicBezTo>
                    <a:pt x="1" y="1"/>
                    <a:pt x="1" y="1"/>
                    <a:pt x="1" y="1"/>
                  </a:cubicBezTo>
                  <a:moveTo>
                    <a:pt x="1" y="1"/>
                  </a:moveTo>
                  <a:cubicBezTo>
                    <a:pt x="1" y="1"/>
                    <a:pt x="1" y="1"/>
                    <a:pt x="1" y="1"/>
                  </a:cubicBezTo>
                  <a:cubicBezTo>
                    <a:pt x="1" y="1"/>
                    <a:pt x="1" y="1"/>
                    <a:pt x="1" y="1"/>
                  </a:cubicBezTo>
                  <a:moveTo>
                    <a:pt x="1" y="0"/>
                  </a:moveTo>
                  <a:cubicBezTo>
                    <a:pt x="1" y="0"/>
                    <a:pt x="1" y="0"/>
                    <a:pt x="1" y="0"/>
                  </a:cubicBezTo>
                  <a:cubicBezTo>
                    <a:pt x="1" y="0"/>
                    <a:pt x="1" y="0"/>
                    <a:pt x="1" y="0"/>
                  </a:cubicBezTo>
                </a:path>
              </a:pathLst>
            </a:custGeom>
            <a:solidFill>
              <a:srgbClr val="66248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 name="Google Shape;2278;p56">
              <a:extLst>
                <a:ext uri="{FF2B5EF4-FFF2-40B4-BE49-F238E27FC236}">
                  <a16:creationId xmlns:a16="http://schemas.microsoft.com/office/drawing/2014/main" id="{AE5ABC88-E544-64E0-CC7F-EE7D88ACDC80}"/>
                </a:ext>
              </a:extLst>
            </p:cNvPr>
            <p:cNvSpPr/>
            <p:nvPr/>
          </p:nvSpPr>
          <p:spPr>
            <a:xfrm>
              <a:off x="6451900" y="2368400"/>
              <a:ext cx="77788" cy="66675"/>
            </a:xfrm>
            <a:custGeom>
              <a:avLst/>
              <a:gdLst/>
              <a:ahLst/>
              <a:cxnLst/>
              <a:rect l="l" t="t" r="r" b="b"/>
              <a:pathLst>
                <a:path w="57" h="50" extrusionOk="0">
                  <a:moveTo>
                    <a:pt x="45" y="1"/>
                  </a:moveTo>
                  <a:cubicBezTo>
                    <a:pt x="45" y="1"/>
                    <a:pt x="45" y="1"/>
                    <a:pt x="45" y="1"/>
                  </a:cubicBezTo>
                  <a:cubicBezTo>
                    <a:pt x="19" y="3"/>
                    <a:pt x="0" y="24"/>
                    <a:pt x="0" y="50"/>
                  </a:cubicBezTo>
                  <a:cubicBezTo>
                    <a:pt x="0" y="24"/>
                    <a:pt x="19" y="3"/>
                    <a:pt x="45" y="1"/>
                  </a:cubicBezTo>
                  <a:moveTo>
                    <a:pt x="57" y="0"/>
                  </a:moveTo>
                  <a:cubicBezTo>
                    <a:pt x="47" y="1"/>
                    <a:pt x="47" y="1"/>
                    <a:pt x="47" y="1"/>
                  </a:cubicBezTo>
                  <a:cubicBezTo>
                    <a:pt x="47" y="1"/>
                    <a:pt x="47" y="1"/>
                    <a:pt x="47" y="1"/>
                  </a:cubicBezTo>
                  <a:cubicBezTo>
                    <a:pt x="57" y="0"/>
                    <a:pt x="57" y="0"/>
                    <a:pt x="57" y="0"/>
                  </a:cubicBezTo>
                  <a:cubicBezTo>
                    <a:pt x="57" y="0"/>
                    <a:pt x="57" y="0"/>
                    <a:pt x="57" y="0"/>
                  </a:cubicBezTo>
                </a:path>
              </a:pathLst>
            </a:custGeom>
            <a:solidFill>
              <a:srgbClr val="DEDED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 name="Google Shape;2279;p56">
              <a:extLst>
                <a:ext uri="{FF2B5EF4-FFF2-40B4-BE49-F238E27FC236}">
                  <a16:creationId xmlns:a16="http://schemas.microsoft.com/office/drawing/2014/main" id="{3D71DF7A-CA2C-3C7E-6A32-7E6F0EA18142}"/>
                </a:ext>
              </a:extLst>
            </p:cNvPr>
            <p:cNvSpPr/>
            <p:nvPr/>
          </p:nvSpPr>
          <p:spPr>
            <a:xfrm>
              <a:off x="6512225" y="2369988"/>
              <a:ext cx="3175" cy="0"/>
            </a:xfrm>
            <a:custGeom>
              <a:avLst/>
              <a:gdLst/>
              <a:ahLst/>
              <a:cxnLst/>
              <a:rect l="l" t="t" r="r" b="b"/>
              <a:pathLst>
                <a:path w="2" h="120000" extrusionOk="0">
                  <a:moveTo>
                    <a:pt x="2" y="0"/>
                  </a:moveTo>
                  <a:cubicBezTo>
                    <a:pt x="0" y="0"/>
                    <a:pt x="0" y="0"/>
                    <a:pt x="0" y="0"/>
                  </a:cubicBezTo>
                  <a:cubicBezTo>
                    <a:pt x="0" y="0"/>
                    <a:pt x="0" y="0"/>
                    <a:pt x="0" y="0"/>
                  </a:cubicBezTo>
                  <a:cubicBezTo>
                    <a:pt x="0" y="0"/>
                    <a:pt x="0" y="0"/>
                    <a:pt x="0" y="0"/>
                  </a:cubicBezTo>
                  <a:cubicBezTo>
                    <a:pt x="0" y="0"/>
                    <a:pt x="0" y="0"/>
                    <a:pt x="0" y="0"/>
                  </a:cubicBezTo>
                  <a:cubicBezTo>
                    <a:pt x="2" y="0"/>
                    <a:pt x="2" y="0"/>
                    <a:pt x="2" y="0"/>
                  </a:cubicBezTo>
                  <a:cubicBezTo>
                    <a:pt x="2" y="0"/>
                    <a:pt x="2" y="0"/>
                    <a:pt x="2" y="0"/>
                  </a:cubicBezTo>
                </a:path>
              </a:pathLst>
            </a:custGeom>
            <a:solidFill>
              <a:srgbClr val="D17A5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 name="Google Shape;2280;p56">
              <a:extLst>
                <a:ext uri="{FF2B5EF4-FFF2-40B4-BE49-F238E27FC236}">
                  <a16:creationId xmlns:a16="http://schemas.microsoft.com/office/drawing/2014/main" id="{839326B4-A72D-3DCB-DFC6-837E40C711B6}"/>
                </a:ext>
              </a:extLst>
            </p:cNvPr>
            <p:cNvSpPr/>
            <p:nvPr/>
          </p:nvSpPr>
          <p:spPr>
            <a:xfrm>
              <a:off x="6372525" y="2452538"/>
              <a:ext cx="79375" cy="442913"/>
            </a:xfrm>
            <a:custGeom>
              <a:avLst/>
              <a:gdLst/>
              <a:ahLst/>
              <a:cxnLst/>
              <a:rect l="l" t="t" r="r" b="b"/>
              <a:pathLst>
                <a:path w="59" h="330" extrusionOk="0">
                  <a:moveTo>
                    <a:pt x="0" y="330"/>
                  </a:moveTo>
                  <a:cubicBezTo>
                    <a:pt x="0" y="330"/>
                    <a:pt x="0" y="330"/>
                    <a:pt x="0" y="330"/>
                  </a:cubicBezTo>
                  <a:cubicBezTo>
                    <a:pt x="0" y="330"/>
                    <a:pt x="0" y="330"/>
                    <a:pt x="0" y="330"/>
                  </a:cubicBezTo>
                  <a:moveTo>
                    <a:pt x="1" y="329"/>
                  </a:moveTo>
                  <a:cubicBezTo>
                    <a:pt x="1" y="329"/>
                    <a:pt x="1" y="329"/>
                    <a:pt x="1" y="330"/>
                  </a:cubicBezTo>
                  <a:cubicBezTo>
                    <a:pt x="1" y="329"/>
                    <a:pt x="1" y="329"/>
                    <a:pt x="1" y="329"/>
                  </a:cubicBezTo>
                  <a:moveTo>
                    <a:pt x="1" y="329"/>
                  </a:moveTo>
                  <a:cubicBezTo>
                    <a:pt x="1" y="329"/>
                    <a:pt x="1" y="329"/>
                    <a:pt x="1" y="329"/>
                  </a:cubicBezTo>
                  <a:cubicBezTo>
                    <a:pt x="1" y="329"/>
                    <a:pt x="1" y="329"/>
                    <a:pt x="1" y="329"/>
                  </a:cubicBezTo>
                  <a:moveTo>
                    <a:pt x="1" y="329"/>
                  </a:moveTo>
                  <a:cubicBezTo>
                    <a:pt x="1" y="329"/>
                    <a:pt x="1" y="329"/>
                    <a:pt x="1" y="329"/>
                  </a:cubicBezTo>
                  <a:cubicBezTo>
                    <a:pt x="1" y="329"/>
                    <a:pt x="1" y="329"/>
                    <a:pt x="1" y="329"/>
                  </a:cubicBezTo>
                  <a:moveTo>
                    <a:pt x="1" y="328"/>
                  </a:moveTo>
                  <a:cubicBezTo>
                    <a:pt x="1" y="329"/>
                    <a:pt x="1" y="329"/>
                    <a:pt x="1" y="329"/>
                  </a:cubicBezTo>
                  <a:cubicBezTo>
                    <a:pt x="1" y="329"/>
                    <a:pt x="1" y="329"/>
                    <a:pt x="1" y="328"/>
                  </a:cubicBezTo>
                  <a:moveTo>
                    <a:pt x="1" y="328"/>
                  </a:moveTo>
                  <a:cubicBezTo>
                    <a:pt x="1" y="328"/>
                    <a:pt x="1" y="328"/>
                    <a:pt x="1" y="328"/>
                  </a:cubicBezTo>
                  <a:cubicBezTo>
                    <a:pt x="1" y="328"/>
                    <a:pt x="1" y="328"/>
                    <a:pt x="1" y="328"/>
                  </a:cubicBezTo>
                  <a:moveTo>
                    <a:pt x="1" y="328"/>
                  </a:moveTo>
                  <a:cubicBezTo>
                    <a:pt x="1" y="328"/>
                    <a:pt x="1" y="328"/>
                    <a:pt x="1" y="328"/>
                  </a:cubicBezTo>
                  <a:cubicBezTo>
                    <a:pt x="1" y="328"/>
                    <a:pt x="1" y="328"/>
                    <a:pt x="1" y="328"/>
                  </a:cubicBezTo>
                  <a:moveTo>
                    <a:pt x="1" y="328"/>
                  </a:moveTo>
                  <a:cubicBezTo>
                    <a:pt x="1" y="328"/>
                    <a:pt x="1" y="328"/>
                    <a:pt x="1" y="328"/>
                  </a:cubicBezTo>
                  <a:cubicBezTo>
                    <a:pt x="1" y="328"/>
                    <a:pt x="1" y="328"/>
                    <a:pt x="1" y="328"/>
                  </a:cubicBezTo>
                  <a:moveTo>
                    <a:pt x="1" y="327"/>
                  </a:moveTo>
                  <a:cubicBezTo>
                    <a:pt x="1" y="327"/>
                    <a:pt x="1" y="328"/>
                    <a:pt x="1" y="328"/>
                  </a:cubicBezTo>
                  <a:cubicBezTo>
                    <a:pt x="1" y="328"/>
                    <a:pt x="1" y="327"/>
                    <a:pt x="1" y="327"/>
                  </a:cubicBezTo>
                  <a:moveTo>
                    <a:pt x="59" y="0"/>
                  </a:moveTo>
                  <a:cubicBezTo>
                    <a:pt x="59" y="108"/>
                    <a:pt x="40" y="218"/>
                    <a:pt x="1" y="327"/>
                  </a:cubicBezTo>
                  <a:cubicBezTo>
                    <a:pt x="1" y="327"/>
                    <a:pt x="1" y="327"/>
                    <a:pt x="1" y="327"/>
                  </a:cubicBezTo>
                  <a:cubicBezTo>
                    <a:pt x="1" y="327"/>
                    <a:pt x="1" y="327"/>
                    <a:pt x="1" y="327"/>
                  </a:cubicBezTo>
                  <a:cubicBezTo>
                    <a:pt x="40" y="218"/>
                    <a:pt x="59" y="108"/>
                    <a:pt x="59" y="0"/>
                  </a:cubicBezTo>
                </a:path>
              </a:pathLst>
            </a:custGeom>
            <a:solidFill>
              <a:srgbClr val="DEDED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 name="Google Shape;2281;p56">
              <a:extLst>
                <a:ext uri="{FF2B5EF4-FFF2-40B4-BE49-F238E27FC236}">
                  <a16:creationId xmlns:a16="http://schemas.microsoft.com/office/drawing/2014/main" id="{538FE01A-BAED-4A14-1BF6-64CADA6BD3FC}"/>
                </a:ext>
              </a:extLst>
            </p:cNvPr>
            <p:cNvSpPr/>
            <p:nvPr/>
          </p:nvSpPr>
          <p:spPr>
            <a:xfrm>
              <a:off x="6367763" y="2368400"/>
              <a:ext cx="174625" cy="593725"/>
            </a:xfrm>
            <a:custGeom>
              <a:avLst/>
              <a:gdLst/>
              <a:ahLst/>
              <a:cxnLst/>
              <a:rect l="l" t="t" r="r" b="b"/>
              <a:pathLst>
                <a:path w="130" h="441" extrusionOk="0">
                  <a:moveTo>
                    <a:pt x="120" y="0"/>
                  </a:moveTo>
                  <a:cubicBezTo>
                    <a:pt x="110" y="1"/>
                    <a:pt x="110" y="1"/>
                    <a:pt x="110" y="1"/>
                  </a:cubicBezTo>
                  <a:cubicBezTo>
                    <a:pt x="108" y="1"/>
                    <a:pt x="108" y="1"/>
                    <a:pt x="108" y="1"/>
                  </a:cubicBezTo>
                  <a:cubicBezTo>
                    <a:pt x="82" y="3"/>
                    <a:pt x="63" y="24"/>
                    <a:pt x="63" y="50"/>
                  </a:cubicBezTo>
                  <a:cubicBezTo>
                    <a:pt x="63" y="50"/>
                    <a:pt x="63" y="50"/>
                    <a:pt x="63" y="50"/>
                  </a:cubicBezTo>
                  <a:cubicBezTo>
                    <a:pt x="63" y="54"/>
                    <a:pt x="63" y="58"/>
                    <a:pt x="63" y="62"/>
                  </a:cubicBezTo>
                  <a:cubicBezTo>
                    <a:pt x="63" y="170"/>
                    <a:pt x="44" y="280"/>
                    <a:pt x="5" y="389"/>
                  </a:cubicBezTo>
                  <a:cubicBezTo>
                    <a:pt x="5" y="389"/>
                    <a:pt x="5" y="389"/>
                    <a:pt x="5" y="389"/>
                  </a:cubicBezTo>
                  <a:cubicBezTo>
                    <a:pt x="5" y="389"/>
                    <a:pt x="5" y="389"/>
                    <a:pt x="5" y="389"/>
                  </a:cubicBezTo>
                  <a:cubicBezTo>
                    <a:pt x="5" y="389"/>
                    <a:pt x="5" y="390"/>
                    <a:pt x="5" y="390"/>
                  </a:cubicBezTo>
                  <a:cubicBezTo>
                    <a:pt x="5" y="390"/>
                    <a:pt x="5" y="390"/>
                    <a:pt x="5" y="390"/>
                  </a:cubicBezTo>
                  <a:cubicBezTo>
                    <a:pt x="5" y="390"/>
                    <a:pt x="5" y="390"/>
                    <a:pt x="5" y="390"/>
                  </a:cubicBezTo>
                  <a:cubicBezTo>
                    <a:pt x="5" y="390"/>
                    <a:pt x="5" y="390"/>
                    <a:pt x="5" y="390"/>
                  </a:cubicBezTo>
                  <a:cubicBezTo>
                    <a:pt x="5" y="390"/>
                    <a:pt x="5" y="390"/>
                    <a:pt x="5" y="390"/>
                  </a:cubicBezTo>
                  <a:cubicBezTo>
                    <a:pt x="5" y="390"/>
                    <a:pt x="5" y="390"/>
                    <a:pt x="5" y="390"/>
                  </a:cubicBezTo>
                  <a:cubicBezTo>
                    <a:pt x="5" y="390"/>
                    <a:pt x="5" y="390"/>
                    <a:pt x="5" y="390"/>
                  </a:cubicBezTo>
                  <a:cubicBezTo>
                    <a:pt x="5" y="390"/>
                    <a:pt x="5" y="390"/>
                    <a:pt x="5" y="390"/>
                  </a:cubicBezTo>
                  <a:cubicBezTo>
                    <a:pt x="5" y="391"/>
                    <a:pt x="5" y="391"/>
                    <a:pt x="5" y="391"/>
                  </a:cubicBezTo>
                  <a:cubicBezTo>
                    <a:pt x="5" y="391"/>
                    <a:pt x="5" y="391"/>
                    <a:pt x="5" y="391"/>
                  </a:cubicBezTo>
                  <a:cubicBezTo>
                    <a:pt x="5" y="391"/>
                    <a:pt x="5" y="391"/>
                    <a:pt x="5" y="391"/>
                  </a:cubicBezTo>
                  <a:cubicBezTo>
                    <a:pt x="5" y="391"/>
                    <a:pt x="5" y="391"/>
                    <a:pt x="5" y="391"/>
                  </a:cubicBezTo>
                  <a:cubicBezTo>
                    <a:pt x="5" y="391"/>
                    <a:pt x="5" y="391"/>
                    <a:pt x="5" y="391"/>
                  </a:cubicBezTo>
                  <a:cubicBezTo>
                    <a:pt x="5" y="391"/>
                    <a:pt x="5" y="391"/>
                    <a:pt x="5" y="391"/>
                  </a:cubicBezTo>
                  <a:cubicBezTo>
                    <a:pt x="5" y="391"/>
                    <a:pt x="5" y="391"/>
                    <a:pt x="5" y="392"/>
                  </a:cubicBezTo>
                  <a:cubicBezTo>
                    <a:pt x="5" y="392"/>
                    <a:pt x="5" y="392"/>
                    <a:pt x="4" y="392"/>
                  </a:cubicBezTo>
                  <a:cubicBezTo>
                    <a:pt x="4" y="392"/>
                    <a:pt x="4" y="392"/>
                    <a:pt x="4" y="392"/>
                  </a:cubicBezTo>
                  <a:cubicBezTo>
                    <a:pt x="0" y="409"/>
                    <a:pt x="4" y="426"/>
                    <a:pt x="16" y="438"/>
                  </a:cubicBezTo>
                  <a:cubicBezTo>
                    <a:pt x="16" y="438"/>
                    <a:pt x="16" y="438"/>
                    <a:pt x="16" y="438"/>
                  </a:cubicBezTo>
                  <a:cubicBezTo>
                    <a:pt x="26" y="441"/>
                    <a:pt x="26" y="441"/>
                    <a:pt x="26" y="441"/>
                  </a:cubicBezTo>
                  <a:cubicBezTo>
                    <a:pt x="130" y="311"/>
                    <a:pt x="124" y="60"/>
                    <a:pt x="120" y="0"/>
                  </a:cubicBezTo>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 name="Google Shape;2282;p56">
              <a:extLst>
                <a:ext uri="{FF2B5EF4-FFF2-40B4-BE49-F238E27FC236}">
                  <a16:creationId xmlns:a16="http://schemas.microsoft.com/office/drawing/2014/main" id="{81BD07BF-B8A1-01D4-10EA-C332464EDCDD}"/>
                </a:ext>
              </a:extLst>
            </p:cNvPr>
            <p:cNvSpPr/>
            <p:nvPr/>
          </p:nvSpPr>
          <p:spPr>
            <a:xfrm>
              <a:off x="6512225" y="2369988"/>
              <a:ext cx="3175" cy="0"/>
            </a:xfrm>
            <a:custGeom>
              <a:avLst/>
              <a:gdLst/>
              <a:ahLst/>
              <a:cxnLst/>
              <a:rect l="l" t="t" r="r" b="b"/>
              <a:pathLst>
                <a:path w="2" h="120000" extrusionOk="0">
                  <a:moveTo>
                    <a:pt x="2" y="0"/>
                  </a:moveTo>
                  <a:cubicBezTo>
                    <a:pt x="0" y="0"/>
                    <a:pt x="0" y="0"/>
                    <a:pt x="0" y="0"/>
                  </a:cubicBezTo>
                  <a:cubicBezTo>
                    <a:pt x="0" y="0"/>
                    <a:pt x="0" y="0"/>
                    <a:pt x="0" y="0"/>
                  </a:cubicBezTo>
                  <a:cubicBezTo>
                    <a:pt x="2" y="0"/>
                    <a:pt x="2" y="0"/>
                    <a:pt x="2" y="0"/>
                  </a:cubicBezTo>
                </a:path>
              </a:pathLst>
            </a:custGeom>
            <a:solidFill>
              <a:srgbClr val="CF5B5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9" name="Google Shape;2283;p56">
              <a:extLst>
                <a:ext uri="{FF2B5EF4-FFF2-40B4-BE49-F238E27FC236}">
                  <a16:creationId xmlns:a16="http://schemas.microsoft.com/office/drawing/2014/main" id="{BA8170C2-A688-D4AE-89AB-120C4EC64D4F}"/>
                </a:ext>
              </a:extLst>
            </p:cNvPr>
            <p:cNvSpPr/>
            <p:nvPr/>
          </p:nvSpPr>
          <p:spPr>
            <a:xfrm>
              <a:off x="6123288" y="1614338"/>
              <a:ext cx="458788" cy="488950"/>
            </a:xfrm>
            <a:custGeom>
              <a:avLst/>
              <a:gdLst/>
              <a:ahLst/>
              <a:cxnLst/>
              <a:rect l="l" t="t" r="r" b="b"/>
              <a:pathLst>
                <a:path w="341" h="364" extrusionOk="0">
                  <a:moveTo>
                    <a:pt x="261" y="0"/>
                  </a:moveTo>
                  <a:cubicBezTo>
                    <a:pt x="0" y="0"/>
                    <a:pt x="0" y="0"/>
                    <a:pt x="0" y="0"/>
                  </a:cubicBezTo>
                  <a:cubicBezTo>
                    <a:pt x="40" y="0"/>
                    <a:pt x="74" y="29"/>
                    <a:pt x="81" y="68"/>
                  </a:cubicBezTo>
                  <a:cubicBezTo>
                    <a:pt x="133" y="364"/>
                    <a:pt x="133" y="364"/>
                    <a:pt x="133" y="364"/>
                  </a:cubicBezTo>
                  <a:cubicBezTo>
                    <a:pt x="211" y="248"/>
                    <a:pt x="211" y="248"/>
                    <a:pt x="211" y="248"/>
                  </a:cubicBezTo>
                  <a:cubicBezTo>
                    <a:pt x="173" y="160"/>
                    <a:pt x="134" y="111"/>
                    <a:pt x="133" y="110"/>
                  </a:cubicBezTo>
                  <a:cubicBezTo>
                    <a:pt x="204" y="54"/>
                    <a:pt x="204" y="54"/>
                    <a:pt x="204" y="54"/>
                  </a:cubicBezTo>
                  <a:cubicBezTo>
                    <a:pt x="206" y="57"/>
                    <a:pt x="236" y="95"/>
                    <a:pt x="270" y="161"/>
                  </a:cubicBezTo>
                  <a:cubicBezTo>
                    <a:pt x="313" y="98"/>
                    <a:pt x="313" y="98"/>
                    <a:pt x="313" y="98"/>
                  </a:cubicBezTo>
                  <a:cubicBezTo>
                    <a:pt x="341" y="56"/>
                    <a:pt x="311" y="0"/>
                    <a:pt x="261" y="0"/>
                  </a:cubicBezTo>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0" name="Google Shape;2284;p56">
              <a:extLst>
                <a:ext uri="{FF2B5EF4-FFF2-40B4-BE49-F238E27FC236}">
                  <a16:creationId xmlns:a16="http://schemas.microsoft.com/office/drawing/2014/main" id="{2F22E3F3-6108-BE3A-27B8-8CC578455C6E}"/>
                </a:ext>
              </a:extLst>
            </p:cNvPr>
            <p:cNvSpPr/>
            <p:nvPr/>
          </p:nvSpPr>
          <p:spPr>
            <a:xfrm>
              <a:off x="6301088" y="1685775"/>
              <a:ext cx="184150" cy="261938"/>
            </a:xfrm>
            <a:custGeom>
              <a:avLst/>
              <a:gdLst/>
              <a:ahLst/>
              <a:cxnLst/>
              <a:rect l="l" t="t" r="r" b="b"/>
              <a:pathLst>
                <a:path w="137" h="194" extrusionOk="0">
                  <a:moveTo>
                    <a:pt x="71" y="0"/>
                  </a:moveTo>
                  <a:cubicBezTo>
                    <a:pt x="0" y="56"/>
                    <a:pt x="0" y="56"/>
                    <a:pt x="0" y="56"/>
                  </a:cubicBezTo>
                  <a:cubicBezTo>
                    <a:pt x="1" y="57"/>
                    <a:pt x="40" y="106"/>
                    <a:pt x="78" y="194"/>
                  </a:cubicBezTo>
                  <a:cubicBezTo>
                    <a:pt x="137" y="107"/>
                    <a:pt x="137" y="107"/>
                    <a:pt x="137" y="107"/>
                  </a:cubicBezTo>
                  <a:cubicBezTo>
                    <a:pt x="103" y="41"/>
                    <a:pt x="73" y="3"/>
                    <a:pt x="71" y="0"/>
                  </a:cubicBez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1" name="Google Shape;2285;p56">
              <a:extLst>
                <a:ext uri="{FF2B5EF4-FFF2-40B4-BE49-F238E27FC236}">
                  <a16:creationId xmlns:a16="http://schemas.microsoft.com/office/drawing/2014/main" id="{57A50AA1-F612-9B46-9732-FE3BC2DF1C6C}"/>
                </a:ext>
              </a:extLst>
            </p:cNvPr>
            <p:cNvSpPr/>
            <p:nvPr/>
          </p:nvSpPr>
          <p:spPr>
            <a:xfrm>
              <a:off x="5280325" y="3600301"/>
              <a:ext cx="331788" cy="561975"/>
            </a:xfrm>
            <a:custGeom>
              <a:avLst/>
              <a:gdLst/>
              <a:ahLst/>
              <a:cxnLst/>
              <a:rect l="l" t="t" r="r" b="b"/>
              <a:pathLst>
                <a:path w="246" h="417" extrusionOk="0">
                  <a:moveTo>
                    <a:pt x="246" y="417"/>
                  </a:moveTo>
                  <a:cubicBezTo>
                    <a:pt x="246" y="71"/>
                    <a:pt x="246" y="71"/>
                    <a:pt x="246" y="71"/>
                  </a:cubicBezTo>
                  <a:cubicBezTo>
                    <a:pt x="246" y="32"/>
                    <a:pt x="215" y="0"/>
                    <a:pt x="175" y="0"/>
                  </a:cubicBezTo>
                  <a:cubicBezTo>
                    <a:pt x="71" y="0"/>
                    <a:pt x="71" y="0"/>
                    <a:pt x="71" y="0"/>
                  </a:cubicBezTo>
                  <a:cubicBezTo>
                    <a:pt x="32" y="0"/>
                    <a:pt x="0" y="32"/>
                    <a:pt x="0" y="71"/>
                  </a:cubicBezTo>
                  <a:cubicBezTo>
                    <a:pt x="0" y="417"/>
                    <a:pt x="0" y="417"/>
                    <a:pt x="0" y="417"/>
                  </a:cubicBezTo>
                  <a:cubicBezTo>
                    <a:pt x="246" y="417"/>
                    <a:pt x="246" y="417"/>
                    <a:pt x="246" y="417"/>
                  </a:cubicBezTo>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2" name="Google Shape;2286;p56">
              <a:extLst>
                <a:ext uri="{FF2B5EF4-FFF2-40B4-BE49-F238E27FC236}">
                  <a16:creationId xmlns:a16="http://schemas.microsoft.com/office/drawing/2014/main" id="{C0D5FAF3-E30A-18A9-4A94-58451A8FC3B0}"/>
                </a:ext>
              </a:extLst>
            </p:cNvPr>
            <p:cNvSpPr/>
            <p:nvPr/>
          </p:nvSpPr>
          <p:spPr>
            <a:xfrm>
              <a:off x="5342238" y="2727175"/>
              <a:ext cx="207963" cy="952500"/>
            </a:xfrm>
            <a:custGeom>
              <a:avLst/>
              <a:gdLst/>
              <a:ahLst/>
              <a:cxnLst/>
              <a:rect l="l" t="t" r="r" b="b"/>
              <a:pathLst>
                <a:path w="131" h="600" extrusionOk="0">
                  <a:moveTo>
                    <a:pt x="0" y="0"/>
                  </a:moveTo>
                  <a:lnTo>
                    <a:pt x="0" y="600"/>
                  </a:lnTo>
                  <a:lnTo>
                    <a:pt x="131" y="600"/>
                  </a:lnTo>
                  <a:lnTo>
                    <a:pt x="131" y="107"/>
                  </a:lnTo>
                  <a:lnTo>
                    <a:pt x="0" y="0"/>
                  </a:lnTo>
                  <a:close/>
                </a:path>
              </a:pathLst>
            </a:custGeom>
            <a:solidFill>
              <a:srgbClr val="E94E1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3" name="Google Shape;2287;p56">
              <a:extLst>
                <a:ext uri="{FF2B5EF4-FFF2-40B4-BE49-F238E27FC236}">
                  <a16:creationId xmlns:a16="http://schemas.microsoft.com/office/drawing/2014/main" id="{2EFA0C7A-7BB7-91D2-59FF-2E8E5940453B}"/>
                </a:ext>
              </a:extLst>
            </p:cNvPr>
            <p:cNvSpPr/>
            <p:nvPr/>
          </p:nvSpPr>
          <p:spPr>
            <a:xfrm>
              <a:off x="5342238" y="2727175"/>
              <a:ext cx="207963" cy="952500"/>
            </a:xfrm>
            <a:custGeom>
              <a:avLst/>
              <a:gdLst/>
              <a:ahLst/>
              <a:cxnLst/>
              <a:rect l="l" t="t" r="r" b="b"/>
              <a:pathLst>
                <a:path w="131" h="600" extrusionOk="0">
                  <a:moveTo>
                    <a:pt x="0" y="0"/>
                  </a:moveTo>
                  <a:lnTo>
                    <a:pt x="0" y="600"/>
                  </a:lnTo>
                  <a:lnTo>
                    <a:pt x="131" y="600"/>
                  </a:lnTo>
                  <a:lnTo>
                    <a:pt x="131" y="107"/>
                  </a:lnTo>
                  <a:lnTo>
                    <a:pt x="0" y="0"/>
                  </a:lnTo>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16" name="Google Shape;2288;p56">
              <a:extLst>
                <a:ext uri="{FF2B5EF4-FFF2-40B4-BE49-F238E27FC236}">
                  <a16:creationId xmlns:a16="http://schemas.microsoft.com/office/drawing/2014/main" id="{9F0A4E7D-473E-6E3F-4F03-030DE84655F1}"/>
                </a:ext>
              </a:extLst>
            </p:cNvPr>
            <p:cNvSpPr/>
            <p:nvPr/>
          </p:nvSpPr>
          <p:spPr>
            <a:xfrm>
              <a:off x="5342238" y="3274863"/>
              <a:ext cx="207963" cy="404813"/>
            </a:xfrm>
            <a:custGeom>
              <a:avLst/>
              <a:gdLst/>
              <a:ahLst/>
              <a:cxnLst/>
              <a:rect l="l" t="t" r="r" b="b"/>
              <a:pathLst>
                <a:path w="155" h="300" extrusionOk="0">
                  <a:moveTo>
                    <a:pt x="92" y="0"/>
                  </a:moveTo>
                  <a:cubicBezTo>
                    <a:pt x="0" y="0"/>
                    <a:pt x="0" y="0"/>
                    <a:pt x="0" y="0"/>
                  </a:cubicBezTo>
                  <a:cubicBezTo>
                    <a:pt x="0" y="247"/>
                    <a:pt x="0" y="247"/>
                    <a:pt x="0" y="247"/>
                  </a:cubicBezTo>
                  <a:cubicBezTo>
                    <a:pt x="0" y="300"/>
                    <a:pt x="0" y="300"/>
                    <a:pt x="0" y="300"/>
                  </a:cubicBezTo>
                  <a:cubicBezTo>
                    <a:pt x="92" y="300"/>
                    <a:pt x="92" y="300"/>
                    <a:pt x="92" y="300"/>
                  </a:cubicBezTo>
                  <a:cubicBezTo>
                    <a:pt x="92" y="0"/>
                    <a:pt x="92" y="0"/>
                    <a:pt x="92" y="0"/>
                  </a:cubicBezTo>
                  <a:moveTo>
                    <a:pt x="155" y="0"/>
                  </a:moveTo>
                  <a:cubicBezTo>
                    <a:pt x="144" y="0"/>
                    <a:pt x="144" y="0"/>
                    <a:pt x="144" y="0"/>
                  </a:cubicBezTo>
                  <a:cubicBezTo>
                    <a:pt x="148" y="0"/>
                    <a:pt x="151" y="0"/>
                    <a:pt x="155" y="1"/>
                  </a:cubicBezTo>
                  <a:cubicBezTo>
                    <a:pt x="155" y="0"/>
                    <a:pt x="155" y="0"/>
                    <a:pt x="155" y="0"/>
                  </a:cubicBezTo>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17" name="Google Shape;2289;p56">
              <a:extLst>
                <a:ext uri="{FF2B5EF4-FFF2-40B4-BE49-F238E27FC236}">
                  <a16:creationId xmlns:a16="http://schemas.microsoft.com/office/drawing/2014/main" id="{2D4BF066-22C4-0E83-FCB6-68374B1D447F}"/>
                </a:ext>
              </a:extLst>
            </p:cNvPr>
            <p:cNvSpPr/>
            <p:nvPr/>
          </p:nvSpPr>
          <p:spPr>
            <a:xfrm>
              <a:off x="5016800" y="4162276"/>
              <a:ext cx="595313" cy="276225"/>
            </a:xfrm>
            <a:custGeom>
              <a:avLst/>
              <a:gdLst/>
              <a:ahLst/>
              <a:cxnLst/>
              <a:rect l="l" t="t" r="r" b="b"/>
              <a:pathLst>
                <a:path w="442" h="206" extrusionOk="0">
                  <a:moveTo>
                    <a:pt x="442" y="0"/>
                  </a:moveTo>
                  <a:cubicBezTo>
                    <a:pt x="442" y="0"/>
                    <a:pt x="442" y="0"/>
                    <a:pt x="442" y="0"/>
                  </a:cubicBezTo>
                  <a:cubicBezTo>
                    <a:pt x="196" y="0"/>
                    <a:pt x="196" y="0"/>
                    <a:pt x="196" y="0"/>
                  </a:cubicBezTo>
                  <a:cubicBezTo>
                    <a:pt x="20" y="151"/>
                    <a:pt x="20" y="151"/>
                    <a:pt x="20" y="151"/>
                  </a:cubicBezTo>
                  <a:cubicBezTo>
                    <a:pt x="0" y="168"/>
                    <a:pt x="7" y="197"/>
                    <a:pt x="28" y="206"/>
                  </a:cubicBezTo>
                  <a:cubicBezTo>
                    <a:pt x="8" y="198"/>
                    <a:pt x="1" y="171"/>
                    <a:pt x="17" y="154"/>
                  </a:cubicBezTo>
                  <a:cubicBezTo>
                    <a:pt x="442" y="154"/>
                    <a:pt x="442" y="154"/>
                    <a:pt x="442" y="154"/>
                  </a:cubicBezTo>
                  <a:cubicBezTo>
                    <a:pt x="442" y="0"/>
                    <a:pt x="442" y="0"/>
                    <a:pt x="442" y="0"/>
                  </a:cubicBezTo>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18" name="Google Shape;2290;p56">
              <a:extLst>
                <a:ext uri="{FF2B5EF4-FFF2-40B4-BE49-F238E27FC236}">
                  <a16:creationId xmlns:a16="http://schemas.microsoft.com/office/drawing/2014/main" id="{D3E28557-783B-20DC-289B-58EBFEDD0F13}"/>
                </a:ext>
              </a:extLst>
            </p:cNvPr>
            <p:cNvSpPr/>
            <p:nvPr/>
          </p:nvSpPr>
          <p:spPr>
            <a:xfrm>
              <a:off x="5054900" y="4438501"/>
              <a:ext cx="17463" cy="4763"/>
            </a:xfrm>
            <a:custGeom>
              <a:avLst/>
              <a:gdLst/>
              <a:ahLst/>
              <a:cxnLst/>
              <a:rect l="l" t="t" r="r" b="b"/>
              <a:pathLst>
                <a:path w="13" h="3" extrusionOk="0">
                  <a:moveTo>
                    <a:pt x="13" y="3"/>
                  </a:moveTo>
                  <a:cubicBezTo>
                    <a:pt x="13" y="3"/>
                    <a:pt x="13" y="3"/>
                    <a:pt x="13" y="3"/>
                  </a:cubicBezTo>
                  <a:cubicBezTo>
                    <a:pt x="13" y="3"/>
                    <a:pt x="13" y="3"/>
                    <a:pt x="13" y="3"/>
                  </a:cubicBezTo>
                  <a:moveTo>
                    <a:pt x="13" y="3"/>
                  </a:moveTo>
                  <a:cubicBezTo>
                    <a:pt x="13" y="3"/>
                    <a:pt x="13" y="3"/>
                    <a:pt x="13" y="3"/>
                  </a:cubicBezTo>
                  <a:cubicBezTo>
                    <a:pt x="13" y="3"/>
                    <a:pt x="13" y="3"/>
                    <a:pt x="13" y="3"/>
                  </a:cubicBezTo>
                  <a:moveTo>
                    <a:pt x="12" y="3"/>
                  </a:moveTo>
                  <a:cubicBezTo>
                    <a:pt x="12" y="3"/>
                    <a:pt x="12" y="3"/>
                    <a:pt x="12" y="3"/>
                  </a:cubicBezTo>
                  <a:cubicBezTo>
                    <a:pt x="12" y="3"/>
                    <a:pt x="12" y="3"/>
                    <a:pt x="12" y="3"/>
                  </a:cubicBezTo>
                  <a:moveTo>
                    <a:pt x="12" y="3"/>
                  </a:moveTo>
                  <a:cubicBezTo>
                    <a:pt x="12" y="3"/>
                    <a:pt x="12" y="3"/>
                    <a:pt x="12" y="3"/>
                  </a:cubicBezTo>
                  <a:cubicBezTo>
                    <a:pt x="12" y="3"/>
                    <a:pt x="12" y="3"/>
                    <a:pt x="12" y="3"/>
                  </a:cubicBezTo>
                  <a:moveTo>
                    <a:pt x="12" y="3"/>
                  </a:moveTo>
                  <a:cubicBezTo>
                    <a:pt x="12" y="3"/>
                    <a:pt x="12" y="3"/>
                    <a:pt x="12" y="3"/>
                  </a:cubicBezTo>
                  <a:cubicBezTo>
                    <a:pt x="12" y="3"/>
                    <a:pt x="12" y="3"/>
                    <a:pt x="12" y="3"/>
                  </a:cubicBezTo>
                  <a:moveTo>
                    <a:pt x="12" y="3"/>
                  </a:moveTo>
                  <a:cubicBezTo>
                    <a:pt x="12" y="3"/>
                    <a:pt x="12" y="3"/>
                    <a:pt x="12" y="3"/>
                  </a:cubicBezTo>
                  <a:cubicBezTo>
                    <a:pt x="12" y="3"/>
                    <a:pt x="12" y="3"/>
                    <a:pt x="12" y="3"/>
                  </a:cubicBezTo>
                  <a:moveTo>
                    <a:pt x="12" y="3"/>
                  </a:moveTo>
                  <a:cubicBezTo>
                    <a:pt x="12" y="3"/>
                    <a:pt x="12" y="3"/>
                    <a:pt x="12" y="3"/>
                  </a:cubicBezTo>
                  <a:cubicBezTo>
                    <a:pt x="12" y="3"/>
                    <a:pt x="12" y="3"/>
                    <a:pt x="12" y="3"/>
                  </a:cubicBezTo>
                  <a:moveTo>
                    <a:pt x="11" y="3"/>
                  </a:moveTo>
                  <a:cubicBezTo>
                    <a:pt x="12" y="3"/>
                    <a:pt x="12" y="3"/>
                    <a:pt x="12" y="3"/>
                  </a:cubicBezTo>
                  <a:cubicBezTo>
                    <a:pt x="12" y="3"/>
                    <a:pt x="12" y="3"/>
                    <a:pt x="11" y="3"/>
                  </a:cubicBezTo>
                  <a:moveTo>
                    <a:pt x="11" y="3"/>
                  </a:moveTo>
                  <a:cubicBezTo>
                    <a:pt x="11" y="3"/>
                    <a:pt x="11" y="3"/>
                    <a:pt x="11" y="3"/>
                  </a:cubicBezTo>
                  <a:cubicBezTo>
                    <a:pt x="11" y="3"/>
                    <a:pt x="11" y="3"/>
                    <a:pt x="11" y="3"/>
                  </a:cubicBezTo>
                  <a:moveTo>
                    <a:pt x="11" y="3"/>
                  </a:moveTo>
                  <a:cubicBezTo>
                    <a:pt x="11" y="3"/>
                    <a:pt x="11" y="3"/>
                    <a:pt x="11" y="3"/>
                  </a:cubicBezTo>
                  <a:cubicBezTo>
                    <a:pt x="11" y="3"/>
                    <a:pt x="11" y="3"/>
                    <a:pt x="11" y="3"/>
                  </a:cubicBezTo>
                  <a:moveTo>
                    <a:pt x="11" y="3"/>
                  </a:moveTo>
                  <a:cubicBezTo>
                    <a:pt x="11" y="3"/>
                    <a:pt x="11" y="3"/>
                    <a:pt x="11" y="3"/>
                  </a:cubicBezTo>
                  <a:cubicBezTo>
                    <a:pt x="11" y="3"/>
                    <a:pt x="11" y="3"/>
                    <a:pt x="11" y="3"/>
                  </a:cubicBezTo>
                  <a:moveTo>
                    <a:pt x="11" y="3"/>
                  </a:moveTo>
                  <a:cubicBezTo>
                    <a:pt x="11" y="3"/>
                    <a:pt x="11" y="3"/>
                    <a:pt x="11" y="3"/>
                  </a:cubicBezTo>
                  <a:cubicBezTo>
                    <a:pt x="11" y="3"/>
                    <a:pt x="11" y="3"/>
                    <a:pt x="11" y="3"/>
                  </a:cubicBezTo>
                  <a:moveTo>
                    <a:pt x="11" y="3"/>
                  </a:moveTo>
                  <a:cubicBezTo>
                    <a:pt x="11" y="3"/>
                    <a:pt x="11" y="3"/>
                    <a:pt x="11" y="3"/>
                  </a:cubicBezTo>
                  <a:cubicBezTo>
                    <a:pt x="11" y="3"/>
                    <a:pt x="11" y="3"/>
                    <a:pt x="11" y="3"/>
                  </a:cubicBezTo>
                  <a:moveTo>
                    <a:pt x="10" y="3"/>
                  </a:moveTo>
                  <a:cubicBezTo>
                    <a:pt x="10" y="3"/>
                    <a:pt x="10" y="3"/>
                    <a:pt x="10" y="3"/>
                  </a:cubicBezTo>
                  <a:cubicBezTo>
                    <a:pt x="10" y="3"/>
                    <a:pt x="10" y="3"/>
                    <a:pt x="10" y="3"/>
                  </a:cubicBezTo>
                  <a:moveTo>
                    <a:pt x="10" y="3"/>
                  </a:moveTo>
                  <a:cubicBezTo>
                    <a:pt x="10" y="3"/>
                    <a:pt x="10" y="3"/>
                    <a:pt x="10" y="3"/>
                  </a:cubicBezTo>
                  <a:cubicBezTo>
                    <a:pt x="10" y="3"/>
                    <a:pt x="10" y="3"/>
                    <a:pt x="10" y="3"/>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rgbClr val="66248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19" name="Google Shape;2291;p56">
              <a:extLst>
                <a:ext uri="{FF2B5EF4-FFF2-40B4-BE49-F238E27FC236}">
                  <a16:creationId xmlns:a16="http://schemas.microsoft.com/office/drawing/2014/main" id="{684330EE-EE94-03D9-A7A4-09663337AAAF}"/>
                </a:ext>
              </a:extLst>
            </p:cNvPr>
            <p:cNvSpPr/>
            <p:nvPr/>
          </p:nvSpPr>
          <p:spPr>
            <a:xfrm>
              <a:off x="5054900" y="4438500"/>
              <a:ext cx="17463" cy="4763"/>
            </a:xfrm>
            <a:custGeom>
              <a:avLst/>
              <a:gdLst/>
              <a:ahLst/>
              <a:cxnLst/>
              <a:rect l="l" t="t" r="r" b="b"/>
              <a:pathLst>
                <a:path w="13" h="3" extrusionOk="0">
                  <a:moveTo>
                    <a:pt x="13" y="3"/>
                  </a:moveTo>
                  <a:cubicBezTo>
                    <a:pt x="13" y="3"/>
                    <a:pt x="13" y="3"/>
                    <a:pt x="13" y="3"/>
                  </a:cubicBezTo>
                  <a:cubicBezTo>
                    <a:pt x="13" y="3"/>
                    <a:pt x="13" y="3"/>
                    <a:pt x="13" y="3"/>
                  </a:cubicBezTo>
                  <a:moveTo>
                    <a:pt x="13" y="3"/>
                  </a:moveTo>
                  <a:cubicBezTo>
                    <a:pt x="13" y="3"/>
                    <a:pt x="13" y="3"/>
                    <a:pt x="13" y="3"/>
                  </a:cubicBezTo>
                  <a:cubicBezTo>
                    <a:pt x="13" y="3"/>
                    <a:pt x="13" y="3"/>
                    <a:pt x="13" y="3"/>
                  </a:cubicBezTo>
                  <a:moveTo>
                    <a:pt x="12" y="3"/>
                  </a:moveTo>
                  <a:cubicBezTo>
                    <a:pt x="12" y="3"/>
                    <a:pt x="12" y="3"/>
                    <a:pt x="13" y="3"/>
                  </a:cubicBezTo>
                  <a:cubicBezTo>
                    <a:pt x="12" y="3"/>
                    <a:pt x="12" y="3"/>
                    <a:pt x="12" y="3"/>
                  </a:cubicBezTo>
                  <a:moveTo>
                    <a:pt x="12" y="3"/>
                  </a:moveTo>
                  <a:cubicBezTo>
                    <a:pt x="12" y="3"/>
                    <a:pt x="12" y="3"/>
                    <a:pt x="12" y="3"/>
                  </a:cubicBezTo>
                  <a:cubicBezTo>
                    <a:pt x="12" y="3"/>
                    <a:pt x="12" y="3"/>
                    <a:pt x="12" y="3"/>
                  </a:cubicBezTo>
                  <a:moveTo>
                    <a:pt x="12" y="3"/>
                  </a:moveTo>
                  <a:cubicBezTo>
                    <a:pt x="12" y="3"/>
                    <a:pt x="12" y="3"/>
                    <a:pt x="12" y="3"/>
                  </a:cubicBezTo>
                  <a:cubicBezTo>
                    <a:pt x="12" y="3"/>
                    <a:pt x="12" y="3"/>
                    <a:pt x="12" y="3"/>
                  </a:cubicBezTo>
                  <a:moveTo>
                    <a:pt x="12" y="3"/>
                  </a:moveTo>
                  <a:cubicBezTo>
                    <a:pt x="12" y="3"/>
                    <a:pt x="12" y="3"/>
                    <a:pt x="12" y="3"/>
                  </a:cubicBezTo>
                  <a:cubicBezTo>
                    <a:pt x="12" y="3"/>
                    <a:pt x="12" y="3"/>
                    <a:pt x="12" y="3"/>
                  </a:cubicBezTo>
                  <a:moveTo>
                    <a:pt x="12" y="3"/>
                  </a:moveTo>
                  <a:cubicBezTo>
                    <a:pt x="12" y="3"/>
                    <a:pt x="12" y="3"/>
                    <a:pt x="12" y="3"/>
                  </a:cubicBezTo>
                  <a:cubicBezTo>
                    <a:pt x="12" y="3"/>
                    <a:pt x="12" y="3"/>
                    <a:pt x="12" y="3"/>
                  </a:cubicBezTo>
                  <a:moveTo>
                    <a:pt x="12" y="3"/>
                  </a:moveTo>
                  <a:cubicBezTo>
                    <a:pt x="12" y="3"/>
                    <a:pt x="12" y="3"/>
                    <a:pt x="12" y="3"/>
                  </a:cubicBezTo>
                  <a:cubicBezTo>
                    <a:pt x="12" y="3"/>
                    <a:pt x="12" y="3"/>
                    <a:pt x="12" y="3"/>
                  </a:cubicBezTo>
                  <a:moveTo>
                    <a:pt x="11" y="3"/>
                  </a:moveTo>
                  <a:cubicBezTo>
                    <a:pt x="11" y="3"/>
                    <a:pt x="11" y="3"/>
                    <a:pt x="11" y="3"/>
                  </a:cubicBezTo>
                  <a:cubicBezTo>
                    <a:pt x="11" y="3"/>
                    <a:pt x="11" y="3"/>
                    <a:pt x="11" y="3"/>
                  </a:cubicBezTo>
                  <a:moveTo>
                    <a:pt x="11" y="3"/>
                  </a:moveTo>
                  <a:cubicBezTo>
                    <a:pt x="11" y="3"/>
                    <a:pt x="11" y="3"/>
                    <a:pt x="11" y="3"/>
                  </a:cubicBezTo>
                  <a:cubicBezTo>
                    <a:pt x="11" y="3"/>
                    <a:pt x="11" y="3"/>
                    <a:pt x="11" y="3"/>
                  </a:cubicBezTo>
                  <a:moveTo>
                    <a:pt x="11" y="3"/>
                  </a:moveTo>
                  <a:cubicBezTo>
                    <a:pt x="11" y="3"/>
                    <a:pt x="11" y="3"/>
                    <a:pt x="11" y="3"/>
                  </a:cubicBezTo>
                  <a:cubicBezTo>
                    <a:pt x="11" y="3"/>
                    <a:pt x="11" y="3"/>
                    <a:pt x="11" y="3"/>
                  </a:cubicBezTo>
                  <a:moveTo>
                    <a:pt x="11" y="3"/>
                  </a:moveTo>
                  <a:cubicBezTo>
                    <a:pt x="11" y="3"/>
                    <a:pt x="11" y="3"/>
                    <a:pt x="11" y="3"/>
                  </a:cubicBezTo>
                  <a:cubicBezTo>
                    <a:pt x="11" y="3"/>
                    <a:pt x="11" y="3"/>
                    <a:pt x="11" y="3"/>
                  </a:cubicBezTo>
                  <a:moveTo>
                    <a:pt x="11" y="3"/>
                  </a:moveTo>
                  <a:cubicBezTo>
                    <a:pt x="11" y="3"/>
                    <a:pt x="11" y="3"/>
                    <a:pt x="11" y="3"/>
                  </a:cubicBezTo>
                  <a:cubicBezTo>
                    <a:pt x="11" y="3"/>
                    <a:pt x="11" y="3"/>
                    <a:pt x="11" y="3"/>
                  </a:cubicBezTo>
                  <a:moveTo>
                    <a:pt x="10" y="3"/>
                  </a:moveTo>
                  <a:cubicBezTo>
                    <a:pt x="11" y="3"/>
                    <a:pt x="11" y="3"/>
                    <a:pt x="11" y="3"/>
                  </a:cubicBezTo>
                  <a:cubicBezTo>
                    <a:pt x="11" y="3"/>
                    <a:pt x="11" y="3"/>
                    <a:pt x="10" y="3"/>
                  </a:cubicBezTo>
                  <a:moveTo>
                    <a:pt x="10" y="3"/>
                  </a:moveTo>
                  <a:cubicBezTo>
                    <a:pt x="10" y="3"/>
                    <a:pt x="10" y="3"/>
                    <a:pt x="10" y="3"/>
                  </a:cubicBezTo>
                  <a:cubicBezTo>
                    <a:pt x="10" y="3"/>
                    <a:pt x="10" y="3"/>
                    <a:pt x="10" y="3"/>
                  </a:cubicBezTo>
                  <a:moveTo>
                    <a:pt x="0" y="0"/>
                  </a:moveTo>
                  <a:cubicBezTo>
                    <a:pt x="3" y="2"/>
                    <a:pt x="7" y="2"/>
                    <a:pt x="10" y="3"/>
                  </a:cubicBezTo>
                  <a:cubicBezTo>
                    <a:pt x="7" y="2"/>
                    <a:pt x="3" y="2"/>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rgbClr val="DEDED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20" name="Google Shape;2292;p56">
              <a:extLst>
                <a:ext uri="{FF2B5EF4-FFF2-40B4-BE49-F238E27FC236}">
                  <a16:creationId xmlns:a16="http://schemas.microsoft.com/office/drawing/2014/main" id="{E71780E6-8879-9F0B-BF73-59D303CF2011}"/>
                </a:ext>
              </a:extLst>
            </p:cNvPr>
            <p:cNvSpPr/>
            <p:nvPr/>
          </p:nvSpPr>
          <p:spPr>
            <a:xfrm>
              <a:off x="5018388" y="4368650"/>
              <a:ext cx="593725" cy="74613"/>
            </a:xfrm>
            <a:custGeom>
              <a:avLst/>
              <a:gdLst/>
              <a:ahLst/>
              <a:cxnLst/>
              <a:rect l="l" t="t" r="r" b="b"/>
              <a:pathLst>
                <a:path w="441" h="55" extrusionOk="0">
                  <a:moveTo>
                    <a:pt x="441" y="0"/>
                  </a:moveTo>
                  <a:cubicBezTo>
                    <a:pt x="16" y="0"/>
                    <a:pt x="16" y="0"/>
                    <a:pt x="16" y="0"/>
                  </a:cubicBezTo>
                  <a:cubicBezTo>
                    <a:pt x="0" y="17"/>
                    <a:pt x="7" y="44"/>
                    <a:pt x="27" y="52"/>
                  </a:cubicBezTo>
                  <a:cubicBezTo>
                    <a:pt x="27" y="52"/>
                    <a:pt x="27" y="52"/>
                    <a:pt x="27" y="52"/>
                  </a:cubicBezTo>
                  <a:cubicBezTo>
                    <a:pt x="27" y="52"/>
                    <a:pt x="27" y="52"/>
                    <a:pt x="27" y="52"/>
                  </a:cubicBezTo>
                  <a:cubicBezTo>
                    <a:pt x="27" y="52"/>
                    <a:pt x="27" y="52"/>
                    <a:pt x="27" y="52"/>
                  </a:cubicBezTo>
                  <a:cubicBezTo>
                    <a:pt x="27" y="52"/>
                    <a:pt x="27" y="52"/>
                    <a:pt x="27" y="52"/>
                  </a:cubicBezTo>
                  <a:cubicBezTo>
                    <a:pt x="27" y="52"/>
                    <a:pt x="27" y="52"/>
                    <a:pt x="27" y="52"/>
                  </a:cubicBezTo>
                  <a:cubicBezTo>
                    <a:pt x="27" y="52"/>
                    <a:pt x="27" y="52"/>
                    <a:pt x="27" y="52"/>
                  </a:cubicBezTo>
                  <a:cubicBezTo>
                    <a:pt x="27" y="52"/>
                    <a:pt x="27" y="52"/>
                    <a:pt x="27" y="52"/>
                  </a:cubicBezTo>
                  <a:cubicBezTo>
                    <a:pt x="27" y="52"/>
                    <a:pt x="27" y="52"/>
                    <a:pt x="27" y="52"/>
                  </a:cubicBezTo>
                  <a:cubicBezTo>
                    <a:pt x="30" y="54"/>
                    <a:pt x="34" y="54"/>
                    <a:pt x="37" y="55"/>
                  </a:cubicBezTo>
                  <a:cubicBezTo>
                    <a:pt x="37" y="55"/>
                    <a:pt x="37" y="55"/>
                    <a:pt x="37" y="55"/>
                  </a:cubicBezTo>
                  <a:cubicBezTo>
                    <a:pt x="37" y="55"/>
                    <a:pt x="37" y="55"/>
                    <a:pt x="37" y="55"/>
                  </a:cubicBezTo>
                  <a:cubicBezTo>
                    <a:pt x="37" y="55"/>
                    <a:pt x="37" y="55"/>
                    <a:pt x="37" y="55"/>
                  </a:cubicBezTo>
                  <a:cubicBezTo>
                    <a:pt x="38" y="55"/>
                    <a:pt x="38" y="55"/>
                    <a:pt x="38" y="55"/>
                  </a:cubicBezTo>
                  <a:cubicBezTo>
                    <a:pt x="38" y="55"/>
                    <a:pt x="38" y="55"/>
                    <a:pt x="38" y="55"/>
                  </a:cubicBezTo>
                  <a:cubicBezTo>
                    <a:pt x="38" y="55"/>
                    <a:pt x="38" y="55"/>
                    <a:pt x="38" y="55"/>
                  </a:cubicBezTo>
                  <a:cubicBezTo>
                    <a:pt x="38" y="55"/>
                    <a:pt x="38" y="55"/>
                    <a:pt x="38" y="55"/>
                  </a:cubicBezTo>
                  <a:cubicBezTo>
                    <a:pt x="38" y="55"/>
                    <a:pt x="38" y="55"/>
                    <a:pt x="38" y="55"/>
                  </a:cubicBezTo>
                  <a:cubicBezTo>
                    <a:pt x="38" y="55"/>
                    <a:pt x="38" y="55"/>
                    <a:pt x="38" y="55"/>
                  </a:cubicBezTo>
                  <a:cubicBezTo>
                    <a:pt x="38" y="55"/>
                    <a:pt x="38" y="55"/>
                    <a:pt x="38" y="55"/>
                  </a:cubicBezTo>
                  <a:cubicBezTo>
                    <a:pt x="38" y="55"/>
                    <a:pt x="38" y="55"/>
                    <a:pt x="38" y="55"/>
                  </a:cubicBezTo>
                  <a:cubicBezTo>
                    <a:pt x="38" y="55"/>
                    <a:pt x="38" y="55"/>
                    <a:pt x="38" y="55"/>
                  </a:cubicBezTo>
                  <a:cubicBezTo>
                    <a:pt x="38" y="55"/>
                    <a:pt x="38" y="55"/>
                    <a:pt x="38" y="55"/>
                  </a:cubicBezTo>
                  <a:cubicBezTo>
                    <a:pt x="38" y="55"/>
                    <a:pt x="38" y="55"/>
                    <a:pt x="38" y="55"/>
                  </a:cubicBezTo>
                  <a:cubicBezTo>
                    <a:pt x="39" y="55"/>
                    <a:pt x="39" y="55"/>
                    <a:pt x="39" y="55"/>
                  </a:cubicBezTo>
                  <a:cubicBezTo>
                    <a:pt x="39" y="55"/>
                    <a:pt x="39" y="55"/>
                    <a:pt x="39" y="55"/>
                  </a:cubicBezTo>
                  <a:cubicBezTo>
                    <a:pt x="39" y="55"/>
                    <a:pt x="39" y="55"/>
                    <a:pt x="39" y="55"/>
                  </a:cubicBezTo>
                  <a:cubicBezTo>
                    <a:pt x="39" y="55"/>
                    <a:pt x="39" y="55"/>
                    <a:pt x="39" y="55"/>
                  </a:cubicBezTo>
                  <a:cubicBezTo>
                    <a:pt x="39" y="55"/>
                    <a:pt x="39" y="55"/>
                    <a:pt x="39" y="55"/>
                  </a:cubicBezTo>
                  <a:cubicBezTo>
                    <a:pt x="39" y="55"/>
                    <a:pt x="39" y="55"/>
                    <a:pt x="39" y="55"/>
                  </a:cubicBezTo>
                  <a:cubicBezTo>
                    <a:pt x="39" y="55"/>
                    <a:pt x="39" y="55"/>
                    <a:pt x="39" y="55"/>
                  </a:cubicBezTo>
                  <a:cubicBezTo>
                    <a:pt x="39" y="55"/>
                    <a:pt x="39" y="55"/>
                    <a:pt x="39" y="55"/>
                  </a:cubicBezTo>
                  <a:cubicBezTo>
                    <a:pt x="39" y="55"/>
                    <a:pt x="39" y="55"/>
                    <a:pt x="39" y="55"/>
                  </a:cubicBezTo>
                  <a:cubicBezTo>
                    <a:pt x="39" y="55"/>
                    <a:pt x="39" y="55"/>
                    <a:pt x="39" y="55"/>
                  </a:cubicBezTo>
                  <a:cubicBezTo>
                    <a:pt x="39" y="55"/>
                    <a:pt x="39" y="55"/>
                    <a:pt x="39" y="55"/>
                  </a:cubicBezTo>
                  <a:cubicBezTo>
                    <a:pt x="39" y="55"/>
                    <a:pt x="39" y="55"/>
                    <a:pt x="40" y="55"/>
                  </a:cubicBezTo>
                  <a:cubicBezTo>
                    <a:pt x="40" y="55"/>
                    <a:pt x="40" y="55"/>
                    <a:pt x="40" y="55"/>
                  </a:cubicBezTo>
                  <a:cubicBezTo>
                    <a:pt x="40" y="55"/>
                    <a:pt x="40" y="55"/>
                    <a:pt x="40" y="55"/>
                  </a:cubicBezTo>
                  <a:cubicBezTo>
                    <a:pt x="40" y="55"/>
                    <a:pt x="40" y="55"/>
                    <a:pt x="40" y="55"/>
                  </a:cubicBezTo>
                  <a:cubicBezTo>
                    <a:pt x="40" y="55"/>
                    <a:pt x="40" y="55"/>
                    <a:pt x="40" y="55"/>
                  </a:cubicBezTo>
                  <a:cubicBezTo>
                    <a:pt x="40" y="55"/>
                    <a:pt x="40" y="55"/>
                    <a:pt x="40" y="55"/>
                  </a:cubicBezTo>
                  <a:cubicBezTo>
                    <a:pt x="408" y="55"/>
                    <a:pt x="408" y="55"/>
                    <a:pt x="408" y="55"/>
                  </a:cubicBezTo>
                  <a:cubicBezTo>
                    <a:pt x="427" y="55"/>
                    <a:pt x="441" y="40"/>
                    <a:pt x="441" y="22"/>
                  </a:cubicBezTo>
                  <a:cubicBezTo>
                    <a:pt x="441" y="0"/>
                    <a:pt x="441" y="0"/>
                    <a:pt x="441" y="0"/>
                  </a:cubicBezTo>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21" name="Google Shape;2293;p56">
              <a:extLst>
                <a:ext uri="{FF2B5EF4-FFF2-40B4-BE49-F238E27FC236}">
                  <a16:creationId xmlns:a16="http://schemas.microsoft.com/office/drawing/2014/main" id="{88C2A3FE-AC54-A2DD-86AB-0D4D732791F2}"/>
                </a:ext>
              </a:extLst>
            </p:cNvPr>
            <p:cNvSpPr/>
            <p:nvPr/>
          </p:nvSpPr>
          <p:spPr>
            <a:xfrm>
              <a:off x="5902625" y="3600300"/>
              <a:ext cx="330200" cy="561975"/>
            </a:xfrm>
            <a:custGeom>
              <a:avLst/>
              <a:gdLst/>
              <a:ahLst/>
              <a:cxnLst/>
              <a:rect l="l" t="t" r="r" b="b"/>
              <a:pathLst>
                <a:path w="246" h="417" extrusionOk="0">
                  <a:moveTo>
                    <a:pt x="0" y="417"/>
                  </a:moveTo>
                  <a:cubicBezTo>
                    <a:pt x="0" y="71"/>
                    <a:pt x="0" y="71"/>
                    <a:pt x="0" y="71"/>
                  </a:cubicBezTo>
                  <a:cubicBezTo>
                    <a:pt x="0" y="32"/>
                    <a:pt x="32" y="0"/>
                    <a:pt x="71" y="0"/>
                  </a:cubicBezTo>
                  <a:cubicBezTo>
                    <a:pt x="175" y="0"/>
                    <a:pt x="175" y="0"/>
                    <a:pt x="175" y="0"/>
                  </a:cubicBezTo>
                  <a:cubicBezTo>
                    <a:pt x="214" y="0"/>
                    <a:pt x="246" y="32"/>
                    <a:pt x="246" y="71"/>
                  </a:cubicBezTo>
                  <a:cubicBezTo>
                    <a:pt x="246" y="417"/>
                    <a:pt x="246" y="417"/>
                    <a:pt x="246" y="417"/>
                  </a:cubicBezTo>
                  <a:cubicBezTo>
                    <a:pt x="0" y="417"/>
                    <a:pt x="0" y="417"/>
                    <a:pt x="0" y="417"/>
                  </a:cubicBezTo>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22" name="Google Shape;2294;p56">
              <a:extLst>
                <a:ext uri="{FF2B5EF4-FFF2-40B4-BE49-F238E27FC236}">
                  <a16:creationId xmlns:a16="http://schemas.microsoft.com/office/drawing/2014/main" id="{DA3C469D-BF67-55D5-182E-9B0C95590ABD}"/>
                </a:ext>
              </a:extLst>
            </p:cNvPr>
            <p:cNvSpPr/>
            <p:nvPr/>
          </p:nvSpPr>
          <p:spPr>
            <a:xfrm>
              <a:off x="5962950" y="2727175"/>
              <a:ext cx="207963" cy="952500"/>
            </a:xfrm>
            <a:custGeom>
              <a:avLst/>
              <a:gdLst/>
              <a:ahLst/>
              <a:cxnLst/>
              <a:rect l="l" t="t" r="r" b="b"/>
              <a:pathLst>
                <a:path w="131" h="600" extrusionOk="0">
                  <a:moveTo>
                    <a:pt x="131" y="0"/>
                  </a:moveTo>
                  <a:lnTo>
                    <a:pt x="131" y="600"/>
                  </a:lnTo>
                  <a:lnTo>
                    <a:pt x="0" y="600"/>
                  </a:lnTo>
                  <a:lnTo>
                    <a:pt x="0" y="107"/>
                  </a:lnTo>
                  <a:lnTo>
                    <a:pt x="131" y="0"/>
                  </a:lnTo>
                  <a:close/>
                </a:path>
              </a:pathLst>
            </a:custGeom>
            <a:solidFill>
              <a:srgbClr val="E94E1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23" name="Google Shape;2295;p56">
              <a:extLst>
                <a:ext uri="{FF2B5EF4-FFF2-40B4-BE49-F238E27FC236}">
                  <a16:creationId xmlns:a16="http://schemas.microsoft.com/office/drawing/2014/main" id="{62116E52-676B-FB19-DC5C-B88E087F46DC}"/>
                </a:ext>
              </a:extLst>
            </p:cNvPr>
            <p:cNvSpPr/>
            <p:nvPr/>
          </p:nvSpPr>
          <p:spPr>
            <a:xfrm>
              <a:off x="5962950" y="2727175"/>
              <a:ext cx="207963" cy="952500"/>
            </a:xfrm>
            <a:custGeom>
              <a:avLst/>
              <a:gdLst/>
              <a:ahLst/>
              <a:cxnLst/>
              <a:rect l="l" t="t" r="r" b="b"/>
              <a:pathLst>
                <a:path w="131" h="600" extrusionOk="0">
                  <a:moveTo>
                    <a:pt x="131" y="0"/>
                  </a:moveTo>
                  <a:lnTo>
                    <a:pt x="131" y="600"/>
                  </a:lnTo>
                  <a:lnTo>
                    <a:pt x="0" y="600"/>
                  </a:lnTo>
                  <a:lnTo>
                    <a:pt x="0" y="107"/>
                  </a:lnTo>
                  <a:lnTo>
                    <a:pt x="131" y="0"/>
                  </a:lnTo>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24" name="Google Shape;2296;p56">
              <a:extLst>
                <a:ext uri="{FF2B5EF4-FFF2-40B4-BE49-F238E27FC236}">
                  <a16:creationId xmlns:a16="http://schemas.microsoft.com/office/drawing/2014/main" id="{38291164-9F5E-2D32-A72D-B0AE4CC8CE51}"/>
                </a:ext>
              </a:extLst>
            </p:cNvPr>
            <p:cNvSpPr/>
            <p:nvPr/>
          </p:nvSpPr>
          <p:spPr>
            <a:xfrm>
              <a:off x="5962950" y="3274863"/>
              <a:ext cx="207963" cy="404813"/>
            </a:xfrm>
            <a:custGeom>
              <a:avLst/>
              <a:gdLst/>
              <a:ahLst/>
              <a:cxnLst/>
              <a:rect l="l" t="t" r="r" b="b"/>
              <a:pathLst>
                <a:path w="155" h="300" extrusionOk="0">
                  <a:moveTo>
                    <a:pt x="11" y="0"/>
                  </a:moveTo>
                  <a:cubicBezTo>
                    <a:pt x="0" y="0"/>
                    <a:pt x="0" y="0"/>
                    <a:pt x="0" y="0"/>
                  </a:cubicBezTo>
                  <a:cubicBezTo>
                    <a:pt x="0" y="1"/>
                    <a:pt x="0" y="1"/>
                    <a:pt x="0" y="1"/>
                  </a:cubicBezTo>
                  <a:cubicBezTo>
                    <a:pt x="4" y="0"/>
                    <a:pt x="8" y="0"/>
                    <a:pt x="11" y="0"/>
                  </a:cubicBezTo>
                  <a:moveTo>
                    <a:pt x="155" y="0"/>
                  </a:moveTo>
                  <a:cubicBezTo>
                    <a:pt x="63" y="0"/>
                    <a:pt x="63" y="0"/>
                    <a:pt x="63" y="0"/>
                  </a:cubicBezTo>
                  <a:cubicBezTo>
                    <a:pt x="63" y="300"/>
                    <a:pt x="63" y="300"/>
                    <a:pt x="63" y="300"/>
                  </a:cubicBezTo>
                  <a:cubicBezTo>
                    <a:pt x="155" y="300"/>
                    <a:pt x="155" y="300"/>
                    <a:pt x="155" y="300"/>
                  </a:cubicBezTo>
                  <a:cubicBezTo>
                    <a:pt x="155" y="247"/>
                    <a:pt x="155" y="247"/>
                    <a:pt x="155" y="247"/>
                  </a:cubicBezTo>
                  <a:cubicBezTo>
                    <a:pt x="155" y="0"/>
                    <a:pt x="155" y="0"/>
                    <a:pt x="155" y="0"/>
                  </a:cubicBezTo>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25" name="Google Shape;2297;p56">
              <a:extLst>
                <a:ext uri="{FF2B5EF4-FFF2-40B4-BE49-F238E27FC236}">
                  <a16:creationId xmlns:a16="http://schemas.microsoft.com/office/drawing/2014/main" id="{A252169E-AA77-81BD-0DC5-BA4CCD1964B1}"/>
                </a:ext>
              </a:extLst>
            </p:cNvPr>
            <p:cNvSpPr/>
            <p:nvPr/>
          </p:nvSpPr>
          <p:spPr>
            <a:xfrm>
              <a:off x="5902625" y="4162275"/>
              <a:ext cx="592138" cy="280988"/>
            </a:xfrm>
            <a:custGeom>
              <a:avLst/>
              <a:gdLst/>
              <a:ahLst/>
              <a:cxnLst/>
              <a:rect l="l" t="t" r="r" b="b"/>
              <a:pathLst>
                <a:path w="441" h="209" extrusionOk="0">
                  <a:moveTo>
                    <a:pt x="246" y="0"/>
                  </a:moveTo>
                  <a:cubicBezTo>
                    <a:pt x="246" y="0"/>
                    <a:pt x="246" y="0"/>
                    <a:pt x="246" y="0"/>
                  </a:cubicBezTo>
                  <a:cubicBezTo>
                    <a:pt x="0" y="0"/>
                    <a:pt x="0" y="0"/>
                    <a:pt x="0" y="0"/>
                  </a:cubicBezTo>
                  <a:cubicBezTo>
                    <a:pt x="0" y="176"/>
                    <a:pt x="0" y="176"/>
                    <a:pt x="0" y="176"/>
                  </a:cubicBezTo>
                  <a:cubicBezTo>
                    <a:pt x="0" y="194"/>
                    <a:pt x="15" y="209"/>
                    <a:pt x="33" y="209"/>
                  </a:cubicBezTo>
                  <a:cubicBezTo>
                    <a:pt x="401" y="209"/>
                    <a:pt x="401" y="209"/>
                    <a:pt x="401" y="209"/>
                  </a:cubicBezTo>
                  <a:cubicBezTo>
                    <a:pt x="401" y="209"/>
                    <a:pt x="401" y="209"/>
                    <a:pt x="401" y="209"/>
                  </a:cubicBezTo>
                  <a:cubicBezTo>
                    <a:pt x="401" y="209"/>
                    <a:pt x="401" y="209"/>
                    <a:pt x="401" y="209"/>
                  </a:cubicBezTo>
                  <a:cubicBezTo>
                    <a:pt x="33" y="209"/>
                    <a:pt x="33" y="209"/>
                    <a:pt x="33" y="209"/>
                  </a:cubicBezTo>
                  <a:cubicBezTo>
                    <a:pt x="15" y="209"/>
                    <a:pt x="0" y="194"/>
                    <a:pt x="0" y="176"/>
                  </a:cubicBezTo>
                  <a:cubicBezTo>
                    <a:pt x="0" y="154"/>
                    <a:pt x="0" y="154"/>
                    <a:pt x="0" y="154"/>
                  </a:cubicBezTo>
                  <a:cubicBezTo>
                    <a:pt x="425" y="154"/>
                    <a:pt x="425" y="154"/>
                    <a:pt x="425" y="154"/>
                  </a:cubicBezTo>
                  <a:cubicBezTo>
                    <a:pt x="441" y="170"/>
                    <a:pt x="435" y="196"/>
                    <a:pt x="416" y="205"/>
                  </a:cubicBezTo>
                  <a:cubicBezTo>
                    <a:pt x="436" y="195"/>
                    <a:pt x="441" y="167"/>
                    <a:pt x="423" y="151"/>
                  </a:cubicBezTo>
                  <a:cubicBezTo>
                    <a:pt x="246" y="0"/>
                    <a:pt x="246" y="0"/>
                    <a:pt x="246" y="0"/>
                  </a:cubicBezTo>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26" name="Google Shape;2298;p56">
              <a:extLst>
                <a:ext uri="{FF2B5EF4-FFF2-40B4-BE49-F238E27FC236}">
                  <a16:creationId xmlns:a16="http://schemas.microsoft.com/office/drawing/2014/main" id="{D8D66D0D-72F8-62BF-8A8E-89EE587D5517}"/>
                </a:ext>
              </a:extLst>
            </p:cNvPr>
            <p:cNvSpPr/>
            <p:nvPr/>
          </p:nvSpPr>
          <p:spPr>
            <a:xfrm>
              <a:off x="6440788" y="4443263"/>
              <a:ext cx="4763" cy="0"/>
            </a:xfrm>
            <a:custGeom>
              <a:avLst/>
              <a:gdLst/>
              <a:ahLst/>
              <a:cxnLst/>
              <a:rect l="l" t="t" r="r" b="b"/>
              <a:pathLst>
                <a:path w="3" h="120000" extrusionOk="0">
                  <a:moveTo>
                    <a:pt x="0" y="0"/>
                  </a:moveTo>
                  <a:cubicBezTo>
                    <a:pt x="0" y="0"/>
                    <a:pt x="0" y="0"/>
                    <a:pt x="0" y="0"/>
                  </a:cubicBezTo>
                  <a:cubicBezTo>
                    <a:pt x="0" y="0"/>
                    <a:pt x="0" y="0"/>
                    <a:pt x="0"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3" y="0"/>
                  </a:moveTo>
                  <a:cubicBezTo>
                    <a:pt x="2" y="0"/>
                    <a:pt x="2" y="0"/>
                    <a:pt x="2" y="0"/>
                  </a:cubicBezTo>
                  <a:cubicBezTo>
                    <a:pt x="2" y="0"/>
                    <a:pt x="2" y="0"/>
                    <a:pt x="3" y="0"/>
                  </a:cubicBezTo>
                </a:path>
              </a:pathLst>
            </a:custGeom>
            <a:solidFill>
              <a:srgbClr val="66248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27" name="Google Shape;2299;p56">
              <a:extLst>
                <a:ext uri="{FF2B5EF4-FFF2-40B4-BE49-F238E27FC236}">
                  <a16:creationId xmlns:a16="http://schemas.microsoft.com/office/drawing/2014/main" id="{46853EF7-20EF-3956-3902-97B207AB2135}"/>
                </a:ext>
              </a:extLst>
            </p:cNvPr>
            <p:cNvSpPr/>
            <p:nvPr/>
          </p:nvSpPr>
          <p:spPr>
            <a:xfrm>
              <a:off x="6440788" y="4438500"/>
              <a:ext cx="20638" cy="4763"/>
            </a:xfrm>
            <a:custGeom>
              <a:avLst/>
              <a:gdLst/>
              <a:ahLst/>
              <a:cxnLst/>
              <a:rect l="l" t="t" r="r" b="b"/>
              <a:pathLst>
                <a:path w="15" h="4" extrusionOk="0">
                  <a:moveTo>
                    <a:pt x="0" y="4"/>
                  </a:moveTo>
                  <a:cubicBezTo>
                    <a:pt x="0" y="4"/>
                    <a:pt x="0" y="4"/>
                    <a:pt x="0" y="4"/>
                  </a:cubicBezTo>
                  <a:cubicBezTo>
                    <a:pt x="0" y="4"/>
                    <a:pt x="0" y="4"/>
                    <a:pt x="0" y="4"/>
                  </a:cubicBezTo>
                  <a:moveTo>
                    <a:pt x="1" y="4"/>
                  </a:moveTo>
                  <a:cubicBezTo>
                    <a:pt x="1" y="4"/>
                    <a:pt x="0" y="4"/>
                    <a:pt x="0" y="4"/>
                  </a:cubicBezTo>
                  <a:cubicBezTo>
                    <a:pt x="0" y="4"/>
                    <a:pt x="1" y="4"/>
                    <a:pt x="1" y="4"/>
                  </a:cubicBezTo>
                  <a:moveTo>
                    <a:pt x="1" y="4"/>
                  </a:moveTo>
                  <a:cubicBezTo>
                    <a:pt x="1" y="4"/>
                    <a:pt x="1" y="4"/>
                    <a:pt x="1" y="4"/>
                  </a:cubicBezTo>
                  <a:cubicBezTo>
                    <a:pt x="1" y="4"/>
                    <a:pt x="1" y="4"/>
                    <a:pt x="1" y="4"/>
                  </a:cubicBezTo>
                  <a:moveTo>
                    <a:pt x="1" y="4"/>
                  </a:moveTo>
                  <a:cubicBezTo>
                    <a:pt x="1" y="4"/>
                    <a:pt x="1" y="4"/>
                    <a:pt x="1" y="4"/>
                  </a:cubicBezTo>
                  <a:cubicBezTo>
                    <a:pt x="1" y="4"/>
                    <a:pt x="1" y="4"/>
                    <a:pt x="1" y="4"/>
                  </a:cubicBezTo>
                  <a:moveTo>
                    <a:pt x="1" y="4"/>
                  </a:moveTo>
                  <a:cubicBezTo>
                    <a:pt x="1" y="4"/>
                    <a:pt x="1" y="4"/>
                    <a:pt x="1" y="4"/>
                  </a:cubicBezTo>
                  <a:cubicBezTo>
                    <a:pt x="1" y="4"/>
                    <a:pt x="1" y="4"/>
                    <a:pt x="1" y="4"/>
                  </a:cubicBezTo>
                  <a:moveTo>
                    <a:pt x="1" y="4"/>
                  </a:moveTo>
                  <a:cubicBezTo>
                    <a:pt x="1" y="4"/>
                    <a:pt x="1" y="4"/>
                    <a:pt x="1" y="4"/>
                  </a:cubicBezTo>
                  <a:cubicBezTo>
                    <a:pt x="1" y="4"/>
                    <a:pt x="1" y="4"/>
                    <a:pt x="1" y="4"/>
                  </a:cubicBezTo>
                  <a:moveTo>
                    <a:pt x="1" y="4"/>
                  </a:moveTo>
                  <a:cubicBezTo>
                    <a:pt x="1" y="4"/>
                    <a:pt x="1" y="4"/>
                    <a:pt x="1" y="4"/>
                  </a:cubicBezTo>
                  <a:cubicBezTo>
                    <a:pt x="1" y="4"/>
                    <a:pt x="1" y="4"/>
                    <a:pt x="1" y="4"/>
                  </a:cubicBezTo>
                  <a:moveTo>
                    <a:pt x="2" y="4"/>
                  </a:moveTo>
                  <a:cubicBezTo>
                    <a:pt x="2" y="4"/>
                    <a:pt x="2" y="4"/>
                    <a:pt x="1" y="4"/>
                  </a:cubicBezTo>
                  <a:cubicBezTo>
                    <a:pt x="2" y="4"/>
                    <a:pt x="2" y="4"/>
                    <a:pt x="2" y="4"/>
                  </a:cubicBezTo>
                  <a:moveTo>
                    <a:pt x="2" y="4"/>
                  </a:moveTo>
                  <a:cubicBezTo>
                    <a:pt x="2" y="4"/>
                    <a:pt x="2" y="4"/>
                    <a:pt x="2" y="4"/>
                  </a:cubicBezTo>
                  <a:cubicBezTo>
                    <a:pt x="2" y="4"/>
                    <a:pt x="2" y="4"/>
                    <a:pt x="2" y="4"/>
                  </a:cubicBezTo>
                  <a:moveTo>
                    <a:pt x="2" y="4"/>
                  </a:moveTo>
                  <a:cubicBezTo>
                    <a:pt x="2" y="4"/>
                    <a:pt x="2" y="4"/>
                    <a:pt x="2" y="4"/>
                  </a:cubicBezTo>
                  <a:cubicBezTo>
                    <a:pt x="2" y="4"/>
                    <a:pt x="2" y="4"/>
                    <a:pt x="2" y="4"/>
                  </a:cubicBezTo>
                  <a:moveTo>
                    <a:pt x="2" y="4"/>
                  </a:moveTo>
                  <a:cubicBezTo>
                    <a:pt x="2" y="4"/>
                    <a:pt x="2" y="4"/>
                    <a:pt x="2" y="4"/>
                  </a:cubicBezTo>
                  <a:cubicBezTo>
                    <a:pt x="2" y="4"/>
                    <a:pt x="2" y="4"/>
                    <a:pt x="2" y="4"/>
                  </a:cubicBezTo>
                  <a:moveTo>
                    <a:pt x="2" y="4"/>
                  </a:moveTo>
                  <a:cubicBezTo>
                    <a:pt x="2" y="4"/>
                    <a:pt x="2" y="4"/>
                    <a:pt x="2" y="4"/>
                  </a:cubicBezTo>
                  <a:cubicBezTo>
                    <a:pt x="2" y="4"/>
                    <a:pt x="2" y="4"/>
                    <a:pt x="2" y="4"/>
                  </a:cubicBezTo>
                  <a:moveTo>
                    <a:pt x="2" y="4"/>
                  </a:moveTo>
                  <a:cubicBezTo>
                    <a:pt x="2" y="4"/>
                    <a:pt x="2" y="4"/>
                    <a:pt x="2" y="4"/>
                  </a:cubicBezTo>
                  <a:cubicBezTo>
                    <a:pt x="2" y="4"/>
                    <a:pt x="2" y="4"/>
                    <a:pt x="2" y="4"/>
                  </a:cubicBezTo>
                  <a:moveTo>
                    <a:pt x="15" y="0"/>
                  </a:moveTo>
                  <a:cubicBezTo>
                    <a:pt x="12" y="2"/>
                    <a:pt x="7" y="3"/>
                    <a:pt x="3" y="4"/>
                  </a:cubicBezTo>
                  <a:cubicBezTo>
                    <a:pt x="7" y="3"/>
                    <a:pt x="12" y="2"/>
                    <a:pt x="15" y="0"/>
                  </a:cubicBezTo>
                </a:path>
              </a:pathLst>
            </a:custGeom>
            <a:solidFill>
              <a:srgbClr val="DEDED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28" name="Google Shape;2300;p56">
              <a:extLst>
                <a:ext uri="{FF2B5EF4-FFF2-40B4-BE49-F238E27FC236}">
                  <a16:creationId xmlns:a16="http://schemas.microsoft.com/office/drawing/2014/main" id="{1EAC10C1-C0DA-FB3C-5F38-E1892CBC52F2}"/>
                </a:ext>
              </a:extLst>
            </p:cNvPr>
            <p:cNvSpPr/>
            <p:nvPr/>
          </p:nvSpPr>
          <p:spPr>
            <a:xfrm>
              <a:off x="5902625" y="4368650"/>
              <a:ext cx="592138" cy="74613"/>
            </a:xfrm>
            <a:custGeom>
              <a:avLst/>
              <a:gdLst/>
              <a:ahLst/>
              <a:cxnLst/>
              <a:rect l="l" t="t" r="r" b="b"/>
              <a:pathLst>
                <a:path w="441" h="55" extrusionOk="0">
                  <a:moveTo>
                    <a:pt x="425" y="0"/>
                  </a:moveTo>
                  <a:cubicBezTo>
                    <a:pt x="0" y="0"/>
                    <a:pt x="0" y="0"/>
                    <a:pt x="0" y="0"/>
                  </a:cubicBezTo>
                  <a:cubicBezTo>
                    <a:pt x="0" y="22"/>
                    <a:pt x="0" y="22"/>
                    <a:pt x="0" y="22"/>
                  </a:cubicBezTo>
                  <a:cubicBezTo>
                    <a:pt x="0" y="40"/>
                    <a:pt x="15" y="55"/>
                    <a:pt x="33" y="55"/>
                  </a:cubicBezTo>
                  <a:cubicBezTo>
                    <a:pt x="401" y="55"/>
                    <a:pt x="401" y="55"/>
                    <a:pt x="401" y="55"/>
                  </a:cubicBezTo>
                  <a:cubicBezTo>
                    <a:pt x="401" y="55"/>
                    <a:pt x="401" y="55"/>
                    <a:pt x="401" y="55"/>
                  </a:cubicBezTo>
                  <a:cubicBezTo>
                    <a:pt x="401" y="55"/>
                    <a:pt x="401" y="55"/>
                    <a:pt x="401" y="55"/>
                  </a:cubicBezTo>
                  <a:cubicBezTo>
                    <a:pt x="401" y="55"/>
                    <a:pt x="401" y="55"/>
                    <a:pt x="401" y="55"/>
                  </a:cubicBezTo>
                  <a:cubicBezTo>
                    <a:pt x="401" y="55"/>
                    <a:pt x="402" y="55"/>
                    <a:pt x="402" y="55"/>
                  </a:cubicBezTo>
                  <a:cubicBezTo>
                    <a:pt x="402" y="55"/>
                    <a:pt x="402" y="55"/>
                    <a:pt x="402" y="55"/>
                  </a:cubicBezTo>
                  <a:cubicBezTo>
                    <a:pt x="402" y="55"/>
                    <a:pt x="402" y="55"/>
                    <a:pt x="402" y="55"/>
                  </a:cubicBezTo>
                  <a:cubicBezTo>
                    <a:pt x="402" y="55"/>
                    <a:pt x="402" y="55"/>
                    <a:pt x="402" y="55"/>
                  </a:cubicBezTo>
                  <a:cubicBezTo>
                    <a:pt x="402" y="55"/>
                    <a:pt x="402" y="55"/>
                    <a:pt x="402" y="55"/>
                  </a:cubicBezTo>
                  <a:cubicBezTo>
                    <a:pt x="402" y="55"/>
                    <a:pt x="402" y="55"/>
                    <a:pt x="402" y="55"/>
                  </a:cubicBezTo>
                  <a:cubicBezTo>
                    <a:pt x="402" y="55"/>
                    <a:pt x="402" y="55"/>
                    <a:pt x="402" y="55"/>
                  </a:cubicBezTo>
                  <a:cubicBezTo>
                    <a:pt x="402" y="55"/>
                    <a:pt x="402" y="55"/>
                    <a:pt x="402" y="55"/>
                  </a:cubicBezTo>
                  <a:cubicBezTo>
                    <a:pt x="402" y="55"/>
                    <a:pt x="402" y="55"/>
                    <a:pt x="402" y="55"/>
                  </a:cubicBezTo>
                  <a:cubicBezTo>
                    <a:pt x="402" y="55"/>
                    <a:pt x="402" y="55"/>
                    <a:pt x="402" y="55"/>
                  </a:cubicBezTo>
                  <a:cubicBezTo>
                    <a:pt x="402" y="55"/>
                    <a:pt x="402" y="55"/>
                    <a:pt x="402" y="55"/>
                  </a:cubicBezTo>
                  <a:cubicBezTo>
                    <a:pt x="402" y="55"/>
                    <a:pt x="402" y="55"/>
                    <a:pt x="402" y="55"/>
                  </a:cubicBezTo>
                  <a:cubicBezTo>
                    <a:pt x="403" y="55"/>
                    <a:pt x="403" y="55"/>
                    <a:pt x="403" y="55"/>
                  </a:cubicBezTo>
                  <a:cubicBezTo>
                    <a:pt x="403" y="55"/>
                    <a:pt x="403" y="55"/>
                    <a:pt x="403" y="55"/>
                  </a:cubicBezTo>
                  <a:cubicBezTo>
                    <a:pt x="403" y="55"/>
                    <a:pt x="403" y="55"/>
                    <a:pt x="403" y="55"/>
                  </a:cubicBezTo>
                  <a:cubicBezTo>
                    <a:pt x="403" y="55"/>
                    <a:pt x="403" y="55"/>
                    <a:pt x="403" y="55"/>
                  </a:cubicBezTo>
                  <a:cubicBezTo>
                    <a:pt x="403" y="55"/>
                    <a:pt x="403" y="55"/>
                    <a:pt x="403" y="55"/>
                  </a:cubicBezTo>
                  <a:cubicBezTo>
                    <a:pt x="403" y="55"/>
                    <a:pt x="403" y="55"/>
                    <a:pt x="403" y="55"/>
                  </a:cubicBezTo>
                  <a:cubicBezTo>
                    <a:pt x="403" y="55"/>
                    <a:pt x="403" y="55"/>
                    <a:pt x="403" y="55"/>
                  </a:cubicBezTo>
                  <a:cubicBezTo>
                    <a:pt x="403" y="55"/>
                    <a:pt x="403" y="55"/>
                    <a:pt x="403" y="55"/>
                  </a:cubicBezTo>
                  <a:cubicBezTo>
                    <a:pt x="403" y="55"/>
                    <a:pt x="403" y="55"/>
                    <a:pt x="403" y="55"/>
                  </a:cubicBezTo>
                  <a:cubicBezTo>
                    <a:pt x="403" y="55"/>
                    <a:pt x="403" y="55"/>
                    <a:pt x="403" y="55"/>
                  </a:cubicBezTo>
                  <a:cubicBezTo>
                    <a:pt x="403" y="55"/>
                    <a:pt x="403" y="55"/>
                    <a:pt x="403" y="55"/>
                  </a:cubicBezTo>
                  <a:cubicBezTo>
                    <a:pt x="403" y="55"/>
                    <a:pt x="403" y="55"/>
                    <a:pt x="404" y="55"/>
                  </a:cubicBezTo>
                  <a:cubicBezTo>
                    <a:pt x="408" y="54"/>
                    <a:pt x="413" y="53"/>
                    <a:pt x="416" y="51"/>
                  </a:cubicBezTo>
                  <a:cubicBezTo>
                    <a:pt x="435" y="42"/>
                    <a:pt x="441" y="16"/>
                    <a:pt x="425" y="0"/>
                  </a:cubicBezTo>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29" name="Google Shape;2301;p56">
              <a:extLst>
                <a:ext uri="{FF2B5EF4-FFF2-40B4-BE49-F238E27FC236}">
                  <a16:creationId xmlns:a16="http://schemas.microsoft.com/office/drawing/2014/main" id="{37226172-3132-67BF-A195-BF442A824061}"/>
                </a:ext>
              </a:extLst>
            </p:cNvPr>
            <p:cNvSpPr/>
            <p:nvPr/>
          </p:nvSpPr>
          <p:spPr>
            <a:xfrm>
              <a:off x="5256513" y="2593825"/>
              <a:ext cx="992187" cy="500063"/>
            </a:xfrm>
            <a:custGeom>
              <a:avLst/>
              <a:gdLst/>
              <a:ahLst/>
              <a:cxnLst/>
              <a:rect l="l" t="t" r="r" b="b"/>
              <a:pathLst>
                <a:path w="738" h="372" extrusionOk="0">
                  <a:moveTo>
                    <a:pt x="0" y="0"/>
                  </a:moveTo>
                  <a:cubicBezTo>
                    <a:pt x="0" y="0"/>
                    <a:pt x="0" y="0"/>
                    <a:pt x="0" y="0"/>
                  </a:cubicBezTo>
                  <a:cubicBezTo>
                    <a:pt x="0" y="111"/>
                    <a:pt x="0" y="111"/>
                    <a:pt x="0" y="111"/>
                  </a:cubicBezTo>
                  <a:cubicBezTo>
                    <a:pt x="0" y="127"/>
                    <a:pt x="7" y="142"/>
                    <a:pt x="19" y="152"/>
                  </a:cubicBezTo>
                  <a:cubicBezTo>
                    <a:pt x="64" y="190"/>
                    <a:pt x="64" y="190"/>
                    <a:pt x="64" y="190"/>
                  </a:cubicBezTo>
                  <a:cubicBezTo>
                    <a:pt x="64" y="100"/>
                    <a:pt x="64" y="100"/>
                    <a:pt x="64" y="100"/>
                  </a:cubicBezTo>
                  <a:cubicBezTo>
                    <a:pt x="219" y="226"/>
                    <a:pt x="219" y="226"/>
                    <a:pt x="219" y="226"/>
                  </a:cubicBezTo>
                  <a:cubicBezTo>
                    <a:pt x="219" y="320"/>
                    <a:pt x="219" y="320"/>
                    <a:pt x="219" y="320"/>
                  </a:cubicBezTo>
                  <a:cubicBezTo>
                    <a:pt x="252" y="348"/>
                    <a:pt x="252" y="348"/>
                    <a:pt x="252" y="348"/>
                  </a:cubicBezTo>
                  <a:cubicBezTo>
                    <a:pt x="270" y="364"/>
                    <a:pt x="293" y="372"/>
                    <a:pt x="317" y="372"/>
                  </a:cubicBezTo>
                  <a:cubicBezTo>
                    <a:pt x="421" y="372"/>
                    <a:pt x="421" y="372"/>
                    <a:pt x="421" y="372"/>
                  </a:cubicBezTo>
                  <a:cubicBezTo>
                    <a:pt x="445" y="372"/>
                    <a:pt x="468" y="364"/>
                    <a:pt x="486" y="348"/>
                  </a:cubicBezTo>
                  <a:cubicBezTo>
                    <a:pt x="525" y="315"/>
                    <a:pt x="525" y="315"/>
                    <a:pt x="525" y="315"/>
                  </a:cubicBezTo>
                  <a:cubicBezTo>
                    <a:pt x="525" y="226"/>
                    <a:pt x="525" y="226"/>
                    <a:pt x="525" y="226"/>
                  </a:cubicBezTo>
                  <a:cubicBezTo>
                    <a:pt x="680" y="100"/>
                    <a:pt x="680" y="100"/>
                    <a:pt x="680" y="100"/>
                  </a:cubicBezTo>
                  <a:cubicBezTo>
                    <a:pt x="680" y="185"/>
                    <a:pt x="680" y="185"/>
                    <a:pt x="680" y="185"/>
                  </a:cubicBezTo>
                  <a:cubicBezTo>
                    <a:pt x="719" y="152"/>
                    <a:pt x="719" y="152"/>
                    <a:pt x="719" y="152"/>
                  </a:cubicBezTo>
                  <a:cubicBezTo>
                    <a:pt x="731" y="142"/>
                    <a:pt x="738" y="127"/>
                    <a:pt x="738" y="111"/>
                  </a:cubicBezTo>
                  <a:cubicBezTo>
                    <a:pt x="738" y="42"/>
                    <a:pt x="738" y="42"/>
                    <a:pt x="738" y="42"/>
                  </a:cubicBezTo>
                  <a:cubicBezTo>
                    <a:pt x="530" y="42"/>
                    <a:pt x="530" y="42"/>
                    <a:pt x="530" y="42"/>
                  </a:cubicBezTo>
                  <a:cubicBezTo>
                    <a:pt x="530" y="42"/>
                    <a:pt x="530" y="42"/>
                    <a:pt x="530" y="42"/>
                  </a:cubicBezTo>
                  <a:cubicBezTo>
                    <a:pt x="208" y="42"/>
                    <a:pt x="208" y="42"/>
                    <a:pt x="208" y="42"/>
                  </a:cubicBezTo>
                  <a:cubicBezTo>
                    <a:pt x="208" y="42"/>
                    <a:pt x="208" y="42"/>
                    <a:pt x="208" y="42"/>
                  </a:cubicBezTo>
                  <a:cubicBezTo>
                    <a:pt x="0" y="42"/>
                    <a:pt x="0" y="42"/>
                    <a:pt x="0" y="42"/>
                  </a:cubicBezTo>
                  <a:cubicBezTo>
                    <a:pt x="0" y="0"/>
                    <a:pt x="0" y="0"/>
                    <a:pt x="0" y="0"/>
                  </a:cubicBez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30" name="Google Shape;2302;p56">
              <a:extLst>
                <a:ext uri="{FF2B5EF4-FFF2-40B4-BE49-F238E27FC236}">
                  <a16:creationId xmlns:a16="http://schemas.microsoft.com/office/drawing/2014/main" id="{15B55E3A-BDE4-FDBB-6304-8B263D60DB4E}"/>
                </a:ext>
              </a:extLst>
            </p:cNvPr>
            <p:cNvSpPr/>
            <p:nvPr/>
          </p:nvSpPr>
          <p:spPr>
            <a:xfrm>
              <a:off x="5342238" y="2727175"/>
              <a:ext cx="207963" cy="296863"/>
            </a:xfrm>
            <a:custGeom>
              <a:avLst/>
              <a:gdLst/>
              <a:ahLst/>
              <a:cxnLst/>
              <a:rect l="l" t="t" r="r" b="b"/>
              <a:pathLst>
                <a:path w="131" h="187" extrusionOk="0">
                  <a:moveTo>
                    <a:pt x="0" y="0"/>
                  </a:moveTo>
                  <a:lnTo>
                    <a:pt x="0" y="77"/>
                  </a:lnTo>
                  <a:lnTo>
                    <a:pt x="131" y="187"/>
                  </a:lnTo>
                  <a:lnTo>
                    <a:pt x="131" y="107"/>
                  </a:lnTo>
                  <a:lnTo>
                    <a:pt x="0" y="0"/>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31" name="Google Shape;2303;p56">
              <a:extLst>
                <a:ext uri="{FF2B5EF4-FFF2-40B4-BE49-F238E27FC236}">
                  <a16:creationId xmlns:a16="http://schemas.microsoft.com/office/drawing/2014/main" id="{31D608F3-6998-AFAE-DCCA-D10B4025DD22}"/>
                </a:ext>
              </a:extLst>
            </p:cNvPr>
            <p:cNvSpPr/>
            <p:nvPr/>
          </p:nvSpPr>
          <p:spPr>
            <a:xfrm>
              <a:off x="5342238" y="2727175"/>
              <a:ext cx="207963" cy="296863"/>
            </a:xfrm>
            <a:custGeom>
              <a:avLst/>
              <a:gdLst/>
              <a:ahLst/>
              <a:cxnLst/>
              <a:rect l="l" t="t" r="r" b="b"/>
              <a:pathLst>
                <a:path w="131" h="187" extrusionOk="0">
                  <a:moveTo>
                    <a:pt x="0" y="0"/>
                  </a:moveTo>
                  <a:lnTo>
                    <a:pt x="0" y="77"/>
                  </a:lnTo>
                  <a:lnTo>
                    <a:pt x="131" y="187"/>
                  </a:lnTo>
                  <a:lnTo>
                    <a:pt x="131" y="107"/>
                  </a:lnTo>
                  <a:lnTo>
                    <a:pt x="0" y="0"/>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32" name="Google Shape;2304;p56">
              <a:extLst>
                <a:ext uri="{FF2B5EF4-FFF2-40B4-BE49-F238E27FC236}">
                  <a16:creationId xmlns:a16="http://schemas.microsoft.com/office/drawing/2014/main" id="{7240C3A2-D02F-65FD-D291-CC2EAD0D8CA5}"/>
                </a:ext>
              </a:extLst>
            </p:cNvPr>
            <p:cNvSpPr/>
            <p:nvPr/>
          </p:nvSpPr>
          <p:spPr>
            <a:xfrm>
              <a:off x="5962950" y="2727175"/>
              <a:ext cx="207963" cy="290513"/>
            </a:xfrm>
            <a:custGeom>
              <a:avLst/>
              <a:gdLst/>
              <a:ahLst/>
              <a:cxnLst/>
              <a:rect l="l" t="t" r="r" b="b"/>
              <a:pathLst>
                <a:path w="131" h="183" extrusionOk="0">
                  <a:moveTo>
                    <a:pt x="131" y="0"/>
                  </a:moveTo>
                  <a:lnTo>
                    <a:pt x="0" y="107"/>
                  </a:lnTo>
                  <a:lnTo>
                    <a:pt x="0" y="183"/>
                  </a:lnTo>
                  <a:lnTo>
                    <a:pt x="131" y="72"/>
                  </a:lnTo>
                  <a:lnTo>
                    <a:pt x="131" y="0"/>
                  </a:lnTo>
                  <a:close/>
                </a:path>
              </a:pathLst>
            </a:custGeom>
            <a:solidFill>
              <a:srgbClr val="E5161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33" name="Google Shape;2305;p56">
              <a:extLst>
                <a:ext uri="{FF2B5EF4-FFF2-40B4-BE49-F238E27FC236}">
                  <a16:creationId xmlns:a16="http://schemas.microsoft.com/office/drawing/2014/main" id="{211C5C67-F25D-E5CB-BA0B-B2009172472E}"/>
                </a:ext>
              </a:extLst>
            </p:cNvPr>
            <p:cNvSpPr/>
            <p:nvPr/>
          </p:nvSpPr>
          <p:spPr>
            <a:xfrm>
              <a:off x="5962950" y="2727175"/>
              <a:ext cx="207963" cy="290513"/>
            </a:xfrm>
            <a:custGeom>
              <a:avLst/>
              <a:gdLst/>
              <a:ahLst/>
              <a:cxnLst/>
              <a:rect l="l" t="t" r="r" b="b"/>
              <a:pathLst>
                <a:path w="131" h="183" extrusionOk="0">
                  <a:moveTo>
                    <a:pt x="131" y="0"/>
                  </a:moveTo>
                  <a:lnTo>
                    <a:pt x="0" y="107"/>
                  </a:lnTo>
                  <a:lnTo>
                    <a:pt x="0" y="183"/>
                  </a:lnTo>
                  <a:lnTo>
                    <a:pt x="131" y="72"/>
                  </a:lnTo>
                  <a:lnTo>
                    <a:pt x="131" y="0"/>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34" name="Google Shape;2306;p56">
              <a:extLst>
                <a:ext uri="{FF2B5EF4-FFF2-40B4-BE49-F238E27FC236}">
                  <a16:creationId xmlns:a16="http://schemas.microsoft.com/office/drawing/2014/main" id="{8D894EC5-4759-455E-2EFF-7EDAAAF45959}"/>
                </a:ext>
              </a:extLst>
            </p:cNvPr>
            <p:cNvSpPr/>
            <p:nvPr/>
          </p:nvSpPr>
          <p:spPr>
            <a:xfrm>
              <a:off x="5256513" y="2520800"/>
              <a:ext cx="992187" cy="128588"/>
            </a:xfrm>
            <a:custGeom>
              <a:avLst/>
              <a:gdLst/>
              <a:ahLst/>
              <a:cxnLst/>
              <a:rect l="l" t="t" r="r" b="b"/>
              <a:pathLst>
                <a:path w="738" h="96" extrusionOk="0">
                  <a:moveTo>
                    <a:pt x="136" y="0"/>
                  </a:moveTo>
                  <a:cubicBezTo>
                    <a:pt x="53" y="0"/>
                    <a:pt x="53" y="0"/>
                    <a:pt x="53" y="0"/>
                  </a:cubicBezTo>
                  <a:cubicBezTo>
                    <a:pt x="24" y="0"/>
                    <a:pt x="0" y="24"/>
                    <a:pt x="0" y="54"/>
                  </a:cubicBezTo>
                  <a:cubicBezTo>
                    <a:pt x="0" y="96"/>
                    <a:pt x="0" y="96"/>
                    <a:pt x="0" y="96"/>
                  </a:cubicBezTo>
                  <a:cubicBezTo>
                    <a:pt x="208" y="96"/>
                    <a:pt x="208" y="96"/>
                    <a:pt x="208" y="96"/>
                  </a:cubicBezTo>
                  <a:cubicBezTo>
                    <a:pt x="189" y="96"/>
                    <a:pt x="173" y="85"/>
                    <a:pt x="165" y="68"/>
                  </a:cubicBezTo>
                  <a:cubicBezTo>
                    <a:pt x="136" y="0"/>
                    <a:pt x="136" y="0"/>
                    <a:pt x="136" y="0"/>
                  </a:cubicBezTo>
                  <a:moveTo>
                    <a:pt x="685" y="0"/>
                  </a:moveTo>
                  <a:cubicBezTo>
                    <a:pt x="602" y="0"/>
                    <a:pt x="602" y="0"/>
                    <a:pt x="602" y="0"/>
                  </a:cubicBezTo>
                  <a:cubicBezTo>
                    <a:pt x="573" y="68"/>
                    <a:pt x="573" y="68"/>
                    <a:pt x="573" y="68"/>
                  </a:cubicBezTo>
                  <a:cubicBezTo>
                    <a:pt x="565" y="85"/>
                    <a:pt x="549" y="96"/>
                    <a:pt x="530" y="96"/>
                  </a:cubicBezTo>
                  <a:cubicBezTo>
                    <a:pt x="738" y="96"/>
                    <a:pt x="738" y="96"/>
                    <a:pt x="738" y="96"/>
                  </a:cubicBezTo>
                  <a:cubicBezTo>
                    <a:pt x="738" y="54"/>
                    <a:pt x="738" y="54"/>
                    <a:pt x="738" y="54"/>
                  </a:cubicBezTo>
                  <a:cubicBezTo>
                    <a:pt x="738" y="24"/>
                    <a:pt x="714" y="0"/>
                    <a:pt x="685" y="0"/>
                  </a:cubicBezTo>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35" name="Google Shape;2307;p56">
              <a:extLst>
                <a:ext uri="{FF2B5EF4-FFF2-40B4-BE49-F238E27FC236}">
                  <a16:creationId xmlns:a16="http://schemas.microsoft.com/office/drawing/2014/main" id="{41EADE4C-8100-CB30-D98F-9EEB49484792}"/>
                </a:ext>
              </a:extLst>
            </p:cNvPr>
            <p:cNvSpPr/>
            <p:nvPr/>
          </p:nvSpPr>
          <p:spPr>
            <a:xfrm>
              <a:off x="5373988" y="2377925"/>
              <a:ext cx="757237" cy="271463"/>
            </a:xfrm>
            <a:custGeom>
              <a:avLst/>
              <a:gdLst/>
              <a:ahLst/>
              <a:cxnLst/>
              <a:rect l="l" t="t" r="r" b="b"/>
              <a:pathLst>
                <a:path w="562" h="202" extrusionOk="0">
                  <a:moveTo>
                    <a:pt x="442" y="202"/>
                  </a:moveTo>
                  <a:cubicBezTo>
                    <a:pt x="120" y="202"/>
                    <a:pt x="120" y="202"/>
                    <a:pt x="120" y="202"/>
                  </a:cubicBezTo>
                  <a:cubicBezTo>
                    <a:pt x="102" y="202"/>
                    <a:pt x="85" y="191"/>
                    <a:pt x="77" y="174"/>
                  </a:cubicBezTo>
                  <a:cubicBezTo>
                    <a:pt x="0" y="0"/>
                    <a:pt x="0" y="0"/>
                    <a:pt x="0" y="0"/>
                  </a:cubicBezTo>
                  <a:cubicBezTo>
                    <a:pt x="562" y="0"/>
                    <a:pt x="562" y="0"/>
                    <a:pt x="562" y="0"/>
                  </a:cubicBezTo>
                  <a:cubicBezTo>
                    <a:pt x="485" y="174"/>
                    <a:pt x="485" y="174"/>
                    <a:pt x="485" y="174"/>
                  </a:cubicBezTo>
                  <a:cubicBezTo>
                    <a:pt x="477" y="191"/>
                    <a:pt x="460" y="202"/>
                    <a:pt x="442" y="202"/>
                  </a:cubicBezTo>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36" name="Google Shape;2308;p56">
              <a:extLst>
                <a:ext uri="{FF2B5EF4-FFF2-40B4-BE49-F238E27FC236}">
                  <a16:creationId xmlns:a16="http://schemas.microsoft.com/office/drawing/2014/main" id="{C43A204A-5622-7437-EA25-02A2308BC48D}"/>
                </a:ext>
              </a:extLst>
            </p:cNvPr>
            <p:cNvSpPr/>
            <p:nvPr/>
          </p:nvSpPr>
          <p:spPr>
            <a:xfrm>
              <a:off x="5150150" y="1614338"/>
              <a:ext cx="1204914" cy="854075"/>
            </a:xfrm>
            <a:custGeom>
              <a:avLst/>
              <a:gdLst/>
              <a:ahLst/>
              <a:cxnLst/>
              <a:rect l="l" t="t" r="r" b="b"/>
              <a:pathLst>
                <a:path w="896" h="635" extrusionOk="0">
                  <a:moveTo>
                    <a:pt x="192" y="437"/>
                  </a:moveTo>
                  <a:cubicBezTo>
                    <a:pt x="167" y="437"/>
                    <a:pt x="149" y="415"/>
                    <a:pt x="153" y="391"/>
                  </a:cubicBezTo>
                  <a:cubicBezTo>
                    <a:pt x="189" y="173"/>
                    <a:pt x="189" y="173"/>
                    <a:pt x="189" y="173"/>
                  </a:cubicBezTo>
                  <a:cubicBezTo>
                    <a:pt x="193" y="154"/>
                    <a:pt x="209" y="140"/>
                    <a:pt x="228" y="140"/>
                  </a:cubicBezTo>
                  <a:cubicBezTo>
                    <a:pt x="668" y="140"/>
                    <a:pt x="668" y="140"/>
                    <a:pt x="668" y="140"/>
                  </a:cubicBezTo>
                  <a:cubicBezTo>
                    <a:pt x="687" y="140"/>
                    <a:pt x="703" y="154"/>
                    <a:pt x="707" y="173"/>
                  </a:cubicBezTo>
                  <a:cubicBezTo>
                    <a:pt x="743" y="391"/>
                    <a:pt x="743" y="391"/>
                    <a:pt x="743" y="391"/>
                  </a:cubicBezTo>
                  <a:cubicBezTo>
                    <a:pt x="747" y="415"/>
                    <a:pt x="729" y="437"/>
                    <a:pt x="704" y="437"/>
                  </a:cubicBezTo>
                  <a:cubicBezTo>
                    <a:pt x="192" y="437"/>
                    <a:pt x="192" y="437"/>
                    <a:pt x="192" y="437"/>
                  </a:cubicBezTo>
                  <a:moveTo>
                    <a:pt x="723" y="0"/>
                  </a:moveTo>
                  <a:cubicBezTo>
                    <a:pt x="594" y="0"/>
                    <a:pt x="594" y="0"/>
                    <a:pt x="594" y="0"/>
                  </a:cubicBezTo>
                  <a:cubicBezTo>
                    <a:pt x="594" y="21"/>
                    <a:pt x="594" y="21"/>
                    <a:pt x="594" y="21"/>
                  </a:cubicBezTo>
                  <a:cubicBezTo>
                    <a:pt x="302" y="21"/>
                    <a:pt x="302" y="21"/>
                    <a:pt x="302" y="21"/>
                  </a:cubicBezTo>
                  <a:cubicBezTo>
                    <a:pt x="302" y="0"/>
                    <a:pt x="302" y="0"/>
                    <a:pt x="302" y="0"/>
                  </a:cubicBezTo>
                  <a:cubicBezTo>
                    <a:pt x="173" y="0"/>
                    <a:pt x="173" y="0"/>
                    <a:pt x="173" y="0"/>
                  </a:cubicBezTo>
                  <a:cubicBezTo>
                    <a:pt x="173" y="0"/>
                    <a:pt x="173" y="0"/>
                    <a:pt x="173" y="0"/>
                  </a:cubicBezTo>
                  <a:cubicBezTo>
                    <a:pt x="212" y="0"/>
                    <a:pt x="212" y="0"/>
                    <a:pt x="212" y="0"/>
                  </a:cubicBezTo>
                  <a:cubicBezTo>
                    <a:pt x="75" y="368"/>
                    <a:pt x="75" y="368"/>
                    <a:pt x="75" y="368"/>
                  </a:cubicBezTo>
                  <a:cubicBezTo>
                    <a:pt x="47" y="326"/>
                    <a:pt x="47" y="326"/>
                    <a:pt x="47" y="326"/>
                  </a:cubicBezTo>
                  <a:cubicBezTo>
                    <a:pt x="9" y="539"/>
                    <a:pt x="9" y="539"/>
                    <a:pt x="9" y="539"/>
                  </a:cubicBezTo>
                  <a:cubicBezTo>
                    <a:pt x="0" y="589"/>
                    <a:pt x="39" y="635"/>
                    <a:pt x="90" y="635"/>
                  </a:cubicBezTo>
                  <a:cubicBezTo>
                    <a:pt x="197" y="635"/>
                    <a:pt x="197" y="635"/>
                    <a:pt x="197" y="635"/>
                  </a:cubicBezTo>
                  <a:cubicBezTo>
                    <a:pt x="167" y="568"/>
                    <a:pt x="167" y="568"/>
                    <a:pt x="167" y="568"/>
                  </a:cubicBezTo>
                  <a:cubicBezTo>
                    <a:pt x="729" y="568"/>
                    <a:pt x="729" y="568"/>
                    <a:pt x="729" y="568"/>
                  </a:cubicBezTo>
                  <a:cubicBezTo>
                    <a:pt x="699" y="635"/>
                    <a:pt x="699" y="635"/>
                    <a:pt x="699" y="635"/>
                  </a:cubicBezTo>
                  <a:cubicBezTo>
                    <a:pt x="806" y="635"/>
                    <a:pt x="806" y="635"/>
                    <a:pt x="806" y="635"/>
                  </a:cubicBezTo>
                  <a:cubicBezTo>
                    <a:pt x="857" y="635"/>
                    <a:pt x="896" y="589"/>
                    <a:pt x="887" y="539"/>
                  </a:cubicBezTo>
                  <a:cubicBezTo>
                    <a:pt x="856" y="364"/>
                    <a:pt x="856" y="364"/>
                    <a:pt x="856" y="364"/>
                  </a:cubicBezTo>
                  <a:cubicBezTo>
                    <a:pt x="853" y="368"/>
                    <a:pt x="853" y="368"/>
                    <a:pt x="853" y="368"/>
                  </a:cubicBezTo>
                  <a:cubicBezTo>
                    <a:pt x="716" y="0"/>
                    <a:pt x="716" y="0"/>
                    <a:pt x="716" y="0"/>
                  </a:cubicBezTo>
                  <a:cubicBezTo>
                    <a:pt x="723" y="0"/>
                    <a:pt x="723" y="0"/>
                    <a:pt x="723" y="0"/>
                  </a:cubicBezTo>
                  <a:cubicBezTo>
                    <a:pt x="723" y="0"/>
                    <a:pt x="723" y="0"/>
                    <a:pt x="723" y="0"/>
                  </a:cubicBezTo>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37" name="Google Shape;2309;p56">
              <a:extLst>
                <a:ext uri="{FF2B5EF4-FFF2-40B4-BE49-F238E27FC236}">
                  <a16:creationId xmlns:a16="http://schemas.microsoft.com/office/drawing/2014/main" id="{47434611-0068-5995-FB1F-36810E56F1AC}"/>
                </a:ext>
              </a:extLst>
            </p:cNvPr>
            <p:cNvSpPr/>
            <p:nvPr/>
          </p:nvSpPr>
          <p:spPr>
            <a:xfrm>
              <a:off x="5213650" y="1614338"/>
              <a:ext cx="222250" cy="495300"/>
            </a:xfrm>
            <a:custGeom>
              <a:avLst/>
              <a:gdLst/>
              <a:ahLst/>
              <a:cxnLst/>
              <a:rect l="l" t="t" r="r" b="b"/>
              <a:pathLst>
                <a:path w="165" h="368" extrusionOk="0">
                  <a:moveTo>
                    <a:pt x="165" y="0"/>
                  </a:moveTo>
                  <a:cubicBezTo>
                    <a:pt x="126" y="0"/>
                    <a:pt x="126" y="0"/>
                    <a:pt x="126" y="0"/>
                  </a:cubicBezTo>
                  <a:cubicBezTo>
                    <a:pt x="86" y="0"/>
                    <a:pt x="52" y="29"/>
                    <a:pt x="45" y="68"/>
                  </a:cubicBezTo>
                  <a:cubicBezTo>
                    <a:pt x="0" y="326"/>
                    <a:pt x="0" y="326"/>
                    <a:pt x="0" y="326"/>
                  </a:cubicBezTo>
                  <a:cubicBezTo>
                    <a:pt x="28" y="368"/>
                    <a:pt x="28" y="368"/>
                    <a:pt x="28" y="368"/>
                  </a:cubicBezTo>
                  <a:cubicBezTo>
                    <a:pt x="165" y="0"/>
                    <a:pt x="165" y="0"/>
                    <a:pt x="165" y="0"/>
                  </a:cubicBezTo>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38" name="Google Shape;2310;p56">
              <a:extLst>
                <a:ext uri="{FF2B5EF4-FFF2-40B4-BE49-F238E27FC236}">
                  <a16:creationId xmlns:a16="http://schemas.microsoft.com/office/drawing/2014/main" id="{B2E8C1D6-C9BA-3CEC-7901-6B4D6DFE108C}"/>
                </a:ext>
              </a:extLst>
            </p:cNvPr>
            <p:cNvSpPr/>
            <p:nvPr/>
          </p:nvSpPr>
          <p:spPr>
            <a:xfrm>
              <a:off x="6113763" y="1614338"/>
              <a:ext cx="187325" cy="495300"/>
            </a:xfrm>
            <a:custGeom>
              <a:avLst/>
              <a:gdLst/>
              <a:ahLst/>
              <a:cxnLst/>
              <a:rect l="l" t="t" r="r" b="b"/>
              <a:pathLst>
                <a:path w="140" h="368" extrusionOk="0">
                  <a:moveTo>
                    <a:pt x="7" y="0"/>
                  </a:moveTo>
                  <a:cubicBezTo>
                    <a:pt x="0" y="0"/>
                    <a:pt x="0" y="0"/>
                    <a:pt x="0" y="0"/>
                  </a:cubicBezTo>
                  <a:cubicBezTo>
                    <a:pt x="137" y="368"/>
                    <a:pt x="137" y="368"/>
                    <a:pt x="137" y="368"/>
                  </a:cubicBezTo>
                  <a:cubicBezTo>
                    <a:pt x="140" y="364"/>
                    <a:pt x="140" y="364"/>
                    <a:pt x="140" y="364"/>
                  </a:cubicBezTo>
                  <a:cubicBezTo>
                    <a:pt x="88" y="68"/>
                    <a:pt x="88" y="68"/>
                    <a:pt x="88" y="68"/>
                  </a:cubicBezTo>
                  <a:cubicBezTo>
                    <a:pt x="81" y="29"/>
                    <a:pt x="47" y="0"/>
                    <a:pt x="7" y="0"/>
                  </a:cubicBezTo>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39" name="Google Shape;2311;p56">
              <a:extLst>
                <a:ext uri="{FF2B5EF4-FFF2-40B4-BE49-F238E27FC236}">
                  <a16:creationId xmlns:a16="http://schemas.microsoft.com/office/drawing/2014/main" id="{A14AD736-FD1E-4D01-8826-71D52CFABAD8}"/>
                </a:ext>
              </a:extLst>
            </p:cNvPr>
            <p:cNvSpPr/>
            <p:nvPr/>
          </p:nvSpPr>
          <p:spPr>
            <a:xfrm>
              <a:off x="5373988" y="2377925"/>
              <a:ext cx="757238" cy="90488"/>
            </a:xfrm>
            <a:custGeom>
              <a:avLst/>
              <a:gdLst/>
              <a:ahLst/>
              <a:cxnLst/>
              <a:rect l="l" t="t" r="r" b="b"/>
              <a:pathLst>
                <a:path w="477" h="57" extrusionOk="0">
                  <a:moveTo>
                    <a:pt x="477" y="0"/>
                  </a:moveTo>
                  <a:lnTo>
                    <a:pt x="0" y="0"/>
                  </a:lnTo>
                  <a:lnTo>
                    <a:pt x="26" y="57"/>
                  </a:lnTo>
                  <a:lnTo>
                    <a:pt x="451" y="57"/>
                  </a:lnTo>
                  <a:lnTo>
                    <a:pt x="477" y="0"/>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40" name="Google Shape;2312;p56">
              <a:extLst>
                <a:ext uri="{FF2B5EF4-FFF2-40B4-BE49-F238E27FC236}">
                  <a16:creationId xmlns:a16="http://schemas.microsoft.com/office/drawing/2014/main" id="{BA10CA30-2A88-640F-807F-0AA68F0E0C10}"/>
                </a:ext>
              </a:extLst>
            </p:cNvPr>
            <p:cNvSpPr/>
            <p:nvPr/>
          </p:nvSpPr>
          <p:spPr>
            <a:xfrm>
              <a:off x="5373988" y="2377925"/>
              <a:ext cx="757238" cy="90488"/>
            </a:xfrm>
            <a:custGeom>
              <a:avLst/>
              <a:gdLst/>
              <a:ahLst/>
              <a:cxnLst/>
              <a:rect l="l" t="t" r="r" b="b"/>
              <a:pathLst>
                <a:path w="477" h="57" extrusionOk="0">
                  <a:moveTo>
                    <a:pt x="477" y="0"/>
                  </a:moveTo>
                  <a:lnTo>
                    <a:pt x="0" y="0"/>
                  </a:lnTo>
                  <a:lnTo>
                    <a:pt x="26" y="57"/>
                  </a:lnTo>
                  <a:lnTo>
                    <a:pt x="451" y="57"/>
                  </a:lnTo>
                  <a:lnTo>
                    <a:pt x="477" y="0"/>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41" name="Google Shape;2313;p56">
              <a:extLst>
                <a:ext uri="{FF2B5EF4-FFF2-40B4-BE49-F238E27FC236}">
                  <a16:creationId xmlns:a16="http://schemas.microsoft.com/office/drawing/2014/main" id="{1F232E19-61CB-70AE-8B78-D071259A8BF1}"/>
                </a:ext>
              </a:extLst>
            </p:cNvPr>
            <p:cNvSpPr/>
            <p:nvPr/>
          </p:nvSpPr>
          <p:spPr>
            <a:xfrm>
              <a:off x="5350175" y="1801663"/>
              <a:ext cx="804863" cy="400050"/>
            </a:xfrm>
            <a:custGeom>
              <a:avLst/>
              <a:gdLst/>
              <a:ahLst/>
              <a:cxnLst/>
              <a:rect l="l" t="t" r="r" b="b"/>
              <a:pathLst>
                <a:path w="598" h="297" extrusionOk="0">
                  <a:moveTo>
                    <a:pt x="519" y="0"/>
                  </a:moveTo>
                  <a:cubicBezTo>
                    <a:pt x="79" y="0"/>
                    <a:pt x="79" y="0"/>
                    <a:pt x="79" y="0"/>
                  </a:cubicBezTo>
                  <a:cubicBezTo>
                    <a:pt x="60" y="0"/>
                    <a:pt x="44" y="14"/>
                    <a:pt x="40" y="33"/>
                  </a:cubicBezTo>
                  <a:cubicBezTo>
                    <a:pt x="4" y="251"/>
                    <a:pt x="4" y="251"/>
                    <a:pt x="4" y="251"/>
                  </a:cubicBezTo>
                  <a:cubicBezTo>
                    <a:pt x="0" y="275"/>
                    <a:pt x="18" y="297"/>
                    <a:pt x="43" y="297"/>
                  </a:cubicBezTo>
                  <a:cubicBezTo>
                    <a:pt x="555" y="297"/>
                    <a:pt x="555" y="297"/>
                    <a:pt x="555" y="297"/>
                  </a:cubicBezTo>
                  <a:cubicBezTo>
                    <a:pt x="580" y="297"/>
                    <a:pt x="598" y="275"/>
                    <a:pt x="594" y="251"/>
                  </a:cubicBezTo>
                  <a:cubicBezTo>
                    <a:pt x="558" y="33"/>
                    <a:pt x="558" y="33"/>
                    <a:pt x="558" y="33"/>
                  </a:cubicBezTo>
                  <a:cubicBezTo>
                    <a:pt x="554" y="14"/>
                    <a:pt x="538" y="0"/>
                    <a:pt x="519" y="0"/>
                  </a:cubicBezTo>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42" name="Google Shape;2314;p56">
              <a:extLst>
                <a:ext uri="{FF2B5EF4-FFF2-40B4-BE49-F238E27FC236}">
                  <a16:creationId xmlns:a16="http://schemas.microsoft.com/office/drawing/2014/main" id="{1066C121-370B-5752-F935-37088C784C04}"/>
                </a:ext>
              </a:extLst>
            </p:cNvPr>
            <p:cNvSpPr/>
            <p:nvPr/>
          </p:nvSpPr>
          <p:spPr>
            <a:xfrm>
              <a:off x="5380338" y="1827063"/>
              <a:ext cx="744539" cy="349250"/>
            </a:xfrm>
            <a:custGeom>
              <a:avLst/>
              <a:gdLst/>
              <a:ahLst/>
              <a:cxnLst/>
              <a:rect l="l" t="t" r="r" b="b"/>
              <a:pathLst>
                <a:path w="554" h="259" extrusionOk="0">
                  <a:moveTo>
                    <a:pt x="21" y="259"/>
                  </a:moveTo>
                  <a:cubicBezTo>
                    <a:pt x="15" y="259"/>
                    <a:pt x="9" y="257"/>
                    <a:pt x="5" y="252"/>
                  </a:cubicBezTo>
                  <a:cubicBezTo>
                    <a:pt x="1" y="247"/>
                    <a:pt x="0" y="241"/>
                    <a:pt x="1" y="235"/>
                  </a:cubicBezTo>
                  <a:cubicBezTo>
                    <a:pt x="37" y="17"/>
                    <a:pt x="37" y="17"/>
                    <a:pt x="37" y="17"/>
                  </a:cubicBezTo>
                  <a:cubicBezTo>
                    <a:pt x="39" y="7"/>
                    <a:pt x="47" y="0"/>
                    <a:pt x="57" y="0"/>
                  </a:cubicBezTo>
                  <a:cubicBezTo>
                    <a:pt x="497" y="0"/>
                    <a:pt x="497" y="0"/>
                    <a:pt x="497" y="0"/>
                  </a:cubicBezTo>
                  <a:cubicBezTo>
                    <a:pt x="507" y="0"/>
                    <a:pt x="515" y="7"/>
                    <a:pt x="517" y="17"/>
                  </a:cubicBezTo>
                  <a:cubicBezTo>
                    <a:pt x="553" y="235"/>
                    <a:pt x="553" y="235"/>
                    <a:pt x="553" y="235"/>
                  </a:cubicBezTo>
                  <a:cubicBezTo>
                    <a:pt x="554" y="241"/>
                    <a:pt x="553" y="247"/>
                    <a:pt x="549" y="252"/>
                  </a:cubicBezTo>
                  <a:cubicBezTo>
                    <a:pt x="545" y="257"/>
                    <a:pt x="539" y="259"/>
                    <a:pt x="533" y="259"/>
                  </a:cubicBezTo>
                  <a:cubicBezTo>
                    <a:pt x="21" y="259"/>
                    <a:pt x="21" y="259"/>
                    <a:pt x="21" y="259"/>
                  </a:cubicBez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43" name="Google Shape;2315;p56">
              <a:extLst>
                <a:ext uri="{FF2B5EF4-FFF2-40B4-BE49-F238E27FC236}">
                  <a16:creationId xmlns:a16="http://schemas.microsoft.com/office/drawing/2014/main" id="{B073CBC8-2469-89A5-A212-E3C9C117CACB}"/>
                </a:ext>
              </a:extLst>
            </p:cNvPr>
            <p:cNvSpPr/>
            <p:nvPr/>
          </p:nvSpPr>
          <p:spPr>
            <a:xfrm>
              <a:off x="5435900" y="1614338"/>
              <a:ext cx="635000" cy="93663"/>
            </a:xfrm>
            <a:custGeom>
              <a:avLst/>
              <a:gdLst/>
              <a:ahLst/>
              <a:cxnLst/>
              <a:rect l="l" t="t" r="r" b="b"/>
              <a:pathLst>
                <a:path w="472" h="70" extrusionOk="0">
                  <a:moveTo>
                    <a:pt x="0" y="0"/>
                  </a:moveTo>
                  <a:cubicBezTo>
                    <a:pt x="30" y="44"/>
                    <a:pt x="30" y="44"/>
                    <a:pt x="30" y="44"/>
                  </a:cubicBezTo>
                  <a:cubicBezTo>
                    <a:pt x="41" y="60"/>
                    <a:pt x="60" y="70"/>
                    <a:pt x="79" y="70"/>
                  </a:cubicBezTo>
                  <a:cubicBezTo>
                    <a:pt x="393" y="70"/>
                    <a:pt x="393" y="70"/>
                    <a:pt x="393" y="70"/>
                  </a:cubicBezTo>
                  <a:cubicBezTo>
                    <a:pt x="412" y="70"/>
                    <a:pt x="431" y="60"/>
                    <a:pt x="442" y="44"/>
                  </a:cubicBezTo>
                  <a:cubicBezTo>
                    <a:pt x="472" y="0"/>
                    <a:pt x="472" y="0"/>
                    <a:pt x="472" y="0"/>
                  </a:cubicBezTo>
                  <a:lnTo>
                    <a:pt x="0" y="0"/>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44" name="Google Shape;2316;p56">
              <a:extLst>
                <a:ext uri="{FF2B5EF4-FFF2-40B4-BE49-F238E27FC236}">
                  <a16:creationId xmlns:a16="http://schemas.microsoft.com/office/drawing/2014/main" id="{E27E76B1-F823-E01C-F8DD-E42BD9E4B946}"/>
                </a:ext>
              </a:extLst>
            </p:cNvPr>
            <p:cNvSpPr/>
            <p:nvPr/>
          </p:nvSpPr>
          <p:spPr>
            <a:xfrm>
              <a:off x="5556550" y="1484163"/>
              <a:ext cx="392100" cy="157200"/>
            </a:xfrm>
            <a:prstGeom prst="rect">
              <a:avLst/>
            </a:prstGeom>
            <a:solidFill>
              <a:srgbClr val="E94E1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45" name="Google Shape;2317;p56">
              <a:extLst>
                <a:ext uri="{FF2B5EF4-FFF2-40B4-BE49-F238E27FC236}">
                  <a16:creationId xmlns:a16="http://schemas.microsoft.com/office/drawing/2014/main" id="{B400F203-1B8D-8208-552D-09A3B4F7D117}"/>
                </a:ext>
              </a:extLst>
            </p:cNvPr>
            <p:cNvSpPr/>
            <p:nvPr/>
          </p:nvSpPr>
          <p:spPr>
            <a:xfrm>
              <a:off x="5556550" y="1484163"/>
              <a:ext cx="392100" cy="157200"/>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46" name="Google Shape;2318;p56">
              <a:extLst>
                <a:ext uri="{FF2B5EF4-FFF2-40B4-BE49-F238E27FC236}">
                  <a16:creationId xmlns:a16="http://schemas.microsoft.com/office/drawing/2014/main" id="{8E1EEB2D-6676-1D29-F6D3-09D77D81CE7B}"/>
                </a:ext>
              </a:extLst>
            </p:cNvPr>
            <p:cNvSpPr/>
            <p:nvPr/>
          </p:nvSpPr>
          <p:spPr>
            <a:xfrm>
              <a:off x="5208888" y="726925"/>
              <a:ext cx="1087439" cy="784225"/>
            </a:xfrm>
            <a:custGeom>
              <a:avLst/>
              <a:gdLst/>
              <a:ahLst/>
              <a:cxnLst/>
              <a:rect l="l" t="t" r="r" b="b"/>
              <a:pathLst>
                <a:path w="808" h="583" extrusionOk="0">
                  <a:moveTo>
                    <a:pt x="404" y="0"/>
                  </a:moveTo>
                  <a:cubicBezTo>
                    <a:pt x="36" y="4"/>
                    <a:pt x="0" y="451"/>
                    <a:pt x="0" y="451"/>
                  </a:cubicBezTo>
                  <a:cubicBezTo>
                    <a:pt x="0" y="501"/>
                    <a:pt x="37" y="544"/>
                    <a:pt x="150" y="568"/>
                  </a:cubicBezTo>
                  <a:cubicBezTo>
                    <a:pt x="180" y="575"/>
                    <a:pt x="216" y="580"/>
                    <a:pt x="258" y="583"/>
                  </a:cubicBezTo>
                  <a:cubicBezTo>
                    <a:pt x="258" y="583"/>
                    <a:pt x="258" y="583"/>
                    <a:pt x="258" y="583"/>
                  </a:cubicBezTo>
                  <a:cubicBezTo>
                    <a:pt x="216" y="580"/>
                    <a:pt x="180" y="575"/>
                    <a:pt x="150" y="568"/>
                  </a:cubicBezTo>
                  <a:cubicBezTo>
                    <a:pt x="181" y="534"/>
                    <a:pt x="181" y="534"/>
                    <a:pt x="181" y="534"/>
                  </a:cubicBezTo>
                  <a:cubicBezTo>
                    <a:pt x="202" y="511"/>
                    <a:pt x="231" y="499"/>
                    <a:pt x="262" y="499"/>
                  </a:cubicBezTo>
                  <a:cubicBezTo>
                    <a:pt x="546" y="499"/>
                    <a:pt x="546" y="499"/>
                    <a:pt x="546" y="499"/>
                  </a:cubicBezTo>
                  <a:cubicBezTo>
                    <a:pt x="577" y="499"/>
                    <a:pt x="606" y="511"/>
                    <a:pt x="627" y="534"/>
                  </a:cubicBezTo>
                  <a:cubicBezTo>
                    <a:pt x="658" y="568"/>
                    <a:pt x="658" y="568"/>
                    <a:pt x="658" y="568"/>
                  </a:cubicBezTo>
                  <a:cubicBezTo>
                    <a:pt x="628" y="575"/>
                    <a:pt x="592" y="580"/>
                    <a:pt x="550" y="583"/>
                  </a:cubicBezTo>
                  <a:cubicBezTo>
                    <a:pt x="550" y="583"/>
                    <a:pt x="550" y="583"/>
                    <a:pt x="550" y="583"/>
                  </a:cubicBezTo>
                  <a:cubicBezTo>
                    <a:pt x="592" y="580"/>
                    <a:pt x="628" y="575"/>
                    <a:pt x="658" y="568"/>
                  </a:cubicBezTo>
                  <a:cubicBezTo>
                    <a:pt x="771" y="544"/>
                    <a:pt x="808" y="501"/>
                    <a:pt x="808" y="451"/>
                  </a:cubicBezTo>
                  <a:cubicBezTo>
                    <a:pt x="808" y="451"/>
                    <a:pt x="772" y="4"/>
                    <a:pt x="404" y="0"/>
                  </a:cubicBezTo>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51" name="Google Shape;2319;p56">
              <a:extLst>
                <a:ext uri="{FF2B5EF4-FFF2-40B4-BE49-F238E27FC236}">
                  <a16:creationId xmlns:a16="http://schemas.microsoft.com/office/drawing/2014/main" id="{C9E6D223-E464-E9C4-9D09-C25C3F5F5061}"/>
                </a:ext>
              </a:extLst>
            </p:cNvPr>
            <p:cNvSpPr/>
            <p:nvPr/>
          </p:nvSpPr>
          <p:spPr>
            <a:xfrm>
              <a:off x="5402563" y="780900"/>
              <a:ext cx="700200" cy="546000"/>
            </a:xfrm>
            <a:prstGeom prst="ellipse">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52" name="Google Shape;2320;p56">
              <a:extLst>
                <a:ext uri="{FF2B5EF4-FFF2-40B4-BE49-F238E27FC236}">
                  <a16:creationId xmlns:a16="http://schemas.microsoft.com/office/drawing/2014/main" id="{03AC0EB9-91AA-FE16-6BA0-9BB2B3D338FB}"/>
                </a:ext>
              </a:extLst>
            </p:cNvPr>
            <p:cNvSpPr/>
            <p:nvPr/>
          </p:nvSpPr>
          <p:spPr>
            <a:xfrm>
              <a:off x="5504163" y="925363"/>
              <a:ext cx="173100" cy="222300"/>
            </a:xfrm>
            <a:prstGeom prst="ellipse">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53" name="Google Shape;2321;p56">
              <a:extLst>
                <a:ext uri="{FF2B5EF4-FFF2-40B4-BE49-F238E27FC236}">
                  <a16:creationId xmlns:a16="http://schemas.microsoft.com/office/drawing/2014/main" id="{C50ACA63-BE57-3523-32CF-C5661F991E73}"/>
                </a:ext>
              </a:extLst>
            </p:cNvPr>
            <p:cNvSpPr/>
            <p:nvPr/>
          </p:nvSpPr>
          <p:spPr>
            <a:xfrm>
              <a:off x="5828013" y="925363"/>
              <a:ext cx="173100" cy="222300"/>
            </a:xfrm>
            <a:prstGeom prst="ellipse">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54" name="Google Shape;2322;p56">
              <a:extLst>
                <a:ext uri="{FF2B5EF4-FFF2-40B4-BE49-F238E27FC236}">
                  <a16:creationId xmlns:a16="http://schemas.microsoft.com/office/drawing/2014/main" id="{D218A76F-3A18-9DD6-82E6-5662B43A52D6}"/>
                </a:ext>
              </a:extLst>
            </p:cNvPr>
            <p:cNvSpPr/>
            <p:nvPr/>
          </p:nvSpPr>
          <p:spPr>
            <a:xfrm>
              <a:off x="5410500" y="1398438"/>
              <a:ext cx="684213" cy="112713"/>
            </a:xfrm>
            <a:custGeom>
              <a:avLst/>
              <a:gdLst/>
              <a:ahLst/>
              <a:cxnLst/>
              <a:rect l="l" t="t" r="r" b="b"/>
              <a:pathLst>
                <a:path w="508" h="84" extrusionOk="0">
                  <a:moveTo>
                    <a:pt x="396" y="0"/>
                  </a:moveTo>
                  <a:cubicBezTo>
                    <a:pt x="112" y="0"/>
                    <a:pt x="112" y="0"/>
                    <a:pt x="112" y="0"/>
                  </a:cubicBezTo>
                  <a:cubicBezTo>
                    <a:pt x="81" y="0"/>
                    <a:pt x="52" y="12"/>
                    <a:pt x="31" y="35"/>
                  </a:cubicBezTo>
                  <a:cubicBezTo>
                    <a:pt x="0" y="69"/>
                    <a:pt x="0" y="69"/>
                    <a:pt x="0" y="69"/>
                  </a:cubicBezTo>
                  <a:cubicBezTo>
                    <a:pt x="30" y="76"/>
                    <a:pt x="66" y="81"/>
                    <a:pt x="108" y="84"/>
                  </a:cubicBezTo>
                  <a:cubicBezTo>
                    <a:pt x="108" y="64"/>
                    <a:pt x="108" y="64"/>
                    <a:pt x="108" y="64"/>
                  </a:cubicBezTo>
                  <a:cubicBezTo>
                    <a:pt x="400" y="64"/>
                    <a:pt x="400" y="64"/>
                    <a:pt x="400" y="64"/>
                  </a:cubicBezTo>
                  <a:cubicBezTo>
                    <a:pt x="400" y="84"/>
                    <a:pt x="400" y="84"/>
                    <a:pt x="400" y="84"/>
                  </a:cubicBezTo>
                  <a:cubicBezTo>
                    <a:pt x="442" y="81"/>
                    <a:pt x="478" y="76"/>
                    <a:pt x="508" y="69"/>
                  </a:cubicBezTo>
                  <a:cubicBezTo>
                    <a:pt x="477" y="35"/>
                    <a:pt x="477" y="35"/>
                    <a:pt x="477" y="35"/>
                  </a:cubicBezTo>
                  <a:cubicBezTo>
                    <a:pt x="456" y="12"/>
                    <a:pt x="427" y="0"/>
                    <a:pt x="396" y="0"/>
                  </a:cubicBezTo>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extLst>
      <p:ext uri="{BB962C8B-B14F-4D97-AF65-F5344CB8AC3E}">
        <p14:creationId xmlns:p14="http://schemas.microsoft.com/office/powerpoint/2010/main" val="263997785"/>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462"/>
        <p:cNvGrpSpPr/>
        <p:nvPr/>
      </p:nvGrpSpPr>
      <p:grpSpPr>
        <a:xfrm>
          <a:off x="0" y="0"/>
          <a:ext cx="0" cy="0"/>
          <a:chOff x="0" y="0"/>
          <a:chExt cx="0" cy="0"/>
        </a:xfrm>
      </p:grpSpPr>
      <p:sp>
        <p:nvSpPr>
          <p:cNvPr id="1468" name="Google Shape;1468;p40"/>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marR="0" lvl="0" indent="0" algn="ctr" rtl="1">
              <a:lnSpc>
                <a:spcPct val="100000"/>
              </a:lnSpc>
              <a:spcBef>
                <a:spcPts val="0"/>
              </a:spcBef>
              <a:spcAft>
                <a:spcPts val="0"/>
              </a:spcAft>
              <a:buNone/>
            </a:pPr>
            <a:r>
              <a:rPr lang="en-US" b="1" dirty="0">
                <a:solidFill>
                  <a:srgbClr val="103B57"/>
                </a:solidFill>
                <a:latin typeface="Dubai" panose="020B0503030403030204" pitchFamily="34" charset="-78"/>
                <a:cs typeface="Dubai" panose="020B0503030403030204" pitchFamily="34" charset="-78"/>
              </a:rPr>
              <a:t>Block</a:t>
            </a:r>
            <a:r>
              <a:rPr lang="en-US" b="1" dirty="0">
                <a:latin typeface="Dubai" panose="020B0503030403030204" pitchFamily="34" charset="-78"/>
                <a:cs typeface="Dubai" panose="020B0503030403030204" pitchFamily="34" charset="-78"/>
              </a:rPr>
              <a:t> Diagram</a:t>
            </a:r>
            <a:endParaRPr sz="2800" b="1" dirty="0">
              <a:latin typeface="Dubai" panose="020B0503030403030204" pitchFamily="34" charset="-78"/>
              <a:cs typeface="Dubai" panose="020B0503030403030204" pitchFamily="34" charset="-78"/>
              <a:sym typeface="Poppins ExtraBold"/>
            </a:endParaRPr>
          </a:p>
        </p:txBody>
      </p:sp>
      <p:pic>
        <p:nvPicPr>
          <p:cNvPr id="3" name="صورة 2">
            <a:extLst>
              <a:ext uri="{FF2B5EF4-FFF2-40B4-BE49-F238E27FC236}">
                <a16:creationId xmlns:a16="http://schemas.microsoft.com/office/drawing/2014/main" id="{59A2F1EF-EFE6-0DE0-CC4E-1B8D3678F792}"/>
              </a:ext>
            </a:extLst>
          </p:cNvPr>
          <p:cNvPicPr>
            <a:picLocks noChangeAspect="1"/>
          </p:cNvPicPr>
          <p:nvPr/>
        </p:nvPicPr>
        <p:blipFill>
          <a:blip r:embed="rId3"/>
          <a:stretch>
            <a:fillRect/>
          </a:stretch>
        </p:blipFill>
        <p:spPr>
          <a:xfrm>
            <a:off x="1058400" y="1334172"/>
            <a:ext cx="7027200" cy="3455001"/>
          </a:xfrm>
          <a:prstGeom prst="rect">
            <a:avLst/>
          </a:prstGeom>
        </p:spPr>
      </p:pic>
    </p:spTree>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462">
          <a:extLst>
            <a:ext uri="{FF2B5EF4-FFF2-40B4-BE49-F238E27FC236}">
              <a16:creationId xmlns:a16="http://schemas.microsoft.com/office/drawing/2014/main" id="{64766E3A-F2A6-85E9-DD1C-ED335608799F}"/>
            </a:ext>
          </a:extLst>
        </p:cNvPr>
        <p:cNvGrpSpPr/>
        <p:nvPr/>
      </p:nvGrpSpPr>
      <p:grpSpPr>
        <a:xfrm>
          <a:off x="0" y="0"/>
          <a:ext cx="0" cy="0"/>
          <a:chOff x="0" y="0"/>
          <a:chExt cx="0" cy="0"/>
        </a:xfrm>
      </p:grpSpPr>
      <p:sp>
        <p:nvSpPr>
          <p:cNvPr id="1468" name="Google Shape;1468;p40">
            <a:extLst>
              <a:ext uri="{FF2B5EF4-FFF2-40B4-BE49-F238E27FC236}">
                <a16:creationId xmlns:a16="http://schemas.microsoft.com/office/drawing/2014/main" id="{0389D897-1C74-AB1D-AB99-5C0F5332EE0F}"/>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marR="0" lvl="0" indent="0" algn="ctr" rtl="1">
              <a:lnSpc>
                <a:spcPct val="100000"/>
              </a:lnSpc>
              <a:spcBef>
                <a:spcPts val="0"/>
              </a:spcBef>
              <a:spcAft>
                <a:spcPts val="0"/>
              </a:spcAft>
              <a:buNone/>
            </a:pPr>
            <a:r>
              <a:rPr lang="en-US" b="1" dirty="0">
                <a:latin typeface="Dubai" panose="020B0503030403030204" pitchFamily="34" charset="-78"/>
                <a:cs typeface="Dubai" panose="020B0503030403030204" pitchFamily="34" charset="-78"/>
              </a:rPr>
              <a:t>Algorithm Flowchart</a:t>
            </a:r>
            <a:endParaRPr sz="2800" b="1" dirty="0">
              <a:latin typeface="Dubai" panose="020B0503030403030204" pitchFamily="34" charset="-78"/>
              <a:cs typeface="Dubai" panose="020B0503030403030204" pitchFamily="34" charset="-78"/>
              <a:sym typeface="Poppins ExtraBold"/>
            </a:endParaRPr>
          </a:p>
        </p:txBody>
      </p:sp>
      <p:pic>
        <p:nvPicPr>
          <p:cNvPr id="32" name="صورة 31">
            <a:extLst>
              <a:ext uri="{FF2B5EF4-FFF2-40B4-BE49-F238E27FC236}">
                <a16:creationId xmlns:a16="http://schemas.microsoft.com/office/drawing/2014/main" id="{7A8CDA78-F19E-B0CC-1EA8-F1FF883BB09C}"/>
              </a:ext>
            </a:extLst>
          </p:cNvPr>
          <p:cNvPicPr>
            <a:picLocks noChangeAspect="1"/>
          </p:cNvPicPr>
          <p:nvPr/>
        </p:nvPicPr>
        <p:blipFill>
          <a:blip r:embed="rId3"/>
          <a:stretch>
            <a:fillRect/>
          </a:stretch>
        </p:blipFill>
        <p:spPr>
          <a:xfrm>
            <a:off x="2196000" y="1166648"/>
            <a:ext cx="4752000" cy="3732206"/>
          </a:xfrm>
          <a:prstGeom prst="rect">
            <a:avLst/>
          </a:prstGeom>
        </p:spPr>
      </p:pic>
    </p:spTree>
    <p:extLst>
      <p:ext uri="{BB962C8B-B14F-4D97-AF65-F5344CB8AC3E}">
        <p14:creationId xmlns:p14="http://schemas.microsoft.com/office/powerpoint/2010/main" val="3185072476"/>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246">
          <a:extLst>
            <a:ext uri="{FF2B5EF4-FFF2-40B4-BE49-F238E27FC236}">
              <a16:creationId xmlns:a16="http://schemas.microsoft.com/office/drawing/2014/main" id="{9DDE818C-7245-65F1-3401-A09DE21FAC46}"/>
            </a:ext>
          </a:extLst>
        </p:cNvPr>
        <p:cNvGrpSpPr/>
        <p:nvPr/>
      </p:nvGrpSpPr>
      <p:grpSpPr>
        <a:xfrm>
          <a:off x="0" y="0"/>
          <a:ext cx="0" cy="0"/>
          <a:chOff x="0" y="0"/>
          <a:chExt cx="0" cy="0"/>
        </a:xfrm>
      </p:grpSpPr>
      <p:sp>
        <p:nvSpPr>
          <p:cNvPr id="1247" name="Google Shape;1247;p37">
            <a:extLst>
              <a:ext uri="{FF2B5EF4-FFF2-40B4-BE49-F238E27FC236}">
                <a16:creationId xmlns:a16="http://schemas.microsoft.com/office/drawing/2014/main" id="{8D2D50AC-9EBF-0894-AB68-402349DA754F}"/>
              </a:ext>
            </a:extLst>
          </p:cNvPr>
          <p:cNvSpPr txBox="1">
            <a:spLocks noGrp="1"/>
          </p:cNvSpPr>
          <p:nvPr>
            <p:ph type="title"/>
          </p:nvPr>
        </p:nvSpPr>
        <p:spPr>
          <a:xfrm>
            <a:off x="2038800" y="1078800"/>
            <a:ext cx="4894500" cy="1319700"/>
          </a:xfrm>
          <a:prstGeom prst="rect">
            <a:avLst/>
          </a:prstGeom>
        </p:spPr>
        <p:txBody>
          <a:bodyPr spcFirstLastPara="1" wrap="square" lIns="91425" tIns="91425" rIns="91425" bIns="91425" anchor="ctr" anchorCtr="0">
            <a:noAutofit/>
          </a:bodyPr>
          <a:lstStyle/>
          <a:p>
            <a:pPr marL="0" lvl="0" indent="0" rtl="1">
              <a:lnSpc>
                <a:spcPts val="6000"/>
              </a:lnSpc>
              <a:spcBef>
                <a:spcPts val="0"/>
              </a:spcBef>
              <a:spcAft>
                <a:spcPts val="0"/>
              </a:spcAft>
              <a:buNone/>
            </a:pPr>
            <a:r>
              <a:rPr lang="ar-SA" b="1" dirty="0">
                <a:latin typeface="Dubai" panose="020B0503030403030204" pitchFamily="34" charset="-78"/>
                <a:cs typeface="Dubai" panose="020B0503030403030204" pitchFamily="34" charset="-78"/>
              </a:rPr>
              <a:t>التنفيذ العملي</a:t>
            </a:r>
            <a:endParaRPr b="1" dirty="0">
              <a:latin typeface="Dubai" panose="020B0503030403030204" pitchFamily="34" charset="-78"/>
              <a:cs typeface="Dubai" panose="020B0503030403030204" pitchFamily="34" charset="-78"/>
            </a:endParaRPr>
          </a:p>
        </p:txBody>
      </p:sp>
      <p:sp>
        <p:nvSpPr>
          <p:cNvPr id="1248" name="Google Shape;1248;p37">
            <a:extLst>
              <a:ext uri="{FF2B5EF4-FFF2-40B4-BE49-F238E27FC236}">
                <a16:creationId xmlns:a16="http://schemas.microsoft.com/office/drawing/2014/main" id="{186A6B6B-E277-17FA-6055-5C461BDAE49F}"/>
              </a:ext>
            </a:extLst>
          </p:cNvPr>
          <p:cNvSpPr txBox="1">
            <a:spLocks noGrp="1"/>
          </p:cNvSpPr>
          <p:nvPr>
            <p:ph type="subTitle" idx="1"/>
          </p:nvPr>
        </p:nvSpPr>
        <p:spPr>
          <a:xfrm>
            <a:off x="2038800" y="2135626"/>
            <a:ext cx="4894500" cy="403500"/>
          </a:xfrm>
          <a:prstGeom prst="rect">
            <a:avLst/>
          </a:prstGeom>
        </p:spPr>
        <p:txBody>
          <a:bodyPr spcFirstLastPara="1" wrap="square" lIns="91425" tIns="91425" rIns="91425" bIns="91425" anchor="t" anchorCtr="0">
            <a:noAutofit/>
          </a:bodyPr>
          <a:lstStyle/>
          <a:p>
            <a:pPr marL="0" lvl="0" indent="0" rtl="1">
              <a:spcBef>
                <a:spcPts val="0"/>
              </a:spcBef>
              <a:spcAft>
                <a:spcPts val="0"/>
              </a:spcAft>
              <a:buNone/>
            </a:pPr>
            <a:r>
              <a:rPr lang="en-US" dirty="0">
                <a:latin typeface="Dubai" panose="020B0503030403030204" pitchFamily="34" charset="-78"/>
                <a:cs typeface="Dubai" panose="020B0503030403030204" pitchFamily="34" charset="-78"/>
              </a:rPr>
              <a:t>Practical Implementation</a:t>
            </a:r>
            <a:endParaRPr dirty="0">
              <a:latin typeface="Dubai" panose="020B0503030403030204" pitchFamily="34" charset="-78"/>
              <a:cs typeface="Dubai" panose="020B0503030403030204" pitchFamily="34" charset="-78"/>
            </a:endParaRPr>
          </a:p>
        </p:txBody>
      </p:sp>
      <p:sp>
        <p:nvSpPr>
          <p:cNvPr id="1249" name="Google Shape;1249;p37">
            <a:extLst>
              <a:ext uri="{FF2B5EF4-FFF2-40B4-BE49-F238E27FC236}">
                <a16:creationId xmlns:a16="http://schemas.microsoft.com/office/drawing/2014/main" id="{7F7073CB-0E2A-A993-18BC-6BB4917251DB}"/>
              </a:ext>
            </a:extLst>
          </p:cNvPr>
          <p:cNvSpPr txBox="1">
            <a:spLocks noGrp="1"/>
          </p:cNvSpPr>
          <p:nvPr>
            <p:ph type="title" idx="2"/>
          </p:nvPr>
        </p:nvSpPr>
        <p:spPr>
          <a:xfrm>
            <a:off x="729688" y="1078800"/>
            <a:ext cx="1194000" cy="1106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dirty="0"/>
              <a:t>04</a:t>
            </a:r>
            <a:endParaRPr dirty="0"/>
          </a:p>
        </p:txBody>
      </p:sp>
      <p:sp>
        <p:nvSpPr>
          <p:cNvPr id="1250" name="Google Shape;1250;p37">
            <a:extLst>
              <a:ext uri="{FF2B5EF4-FFF2-40B4-BE49-F238E27FC236}">
                <a16:creationId xmlns:a16="http://schemas.microsoft.com/office/drawing/2014/main" id="{87B46D32-1172-E2D2-B9EA-FC46E9E44759}"/>
              </a:ext>
            </a:extLst>
          </p:cNvPr>
          <p:cNvSpPr/>
          <p:nvPr/>
        </p:nvSpPr>
        <p:spPr>
          <a:xfrm>
            <a:off x="536200" y="885300"/>
            <a:ext cx="193500" cy="193500"/>
          </a:xfrm>
          <a:prstGeom prst="rect">
            <a:avLst/>
          </a:prstGeom>
          <a:solidFill>
            <a:schemeClr val="lt2"/>
          </a:solidFill>
          <a:ln>
            <a:noFill/>
          </a:ln>
        </p:spPr>
        <p:txBody>
          <a:bodyPr spcFirstLastPara="1" wrap="square" lIns="91425" tIns="91425" rIns="91425" bIns="91425" anchor="ctr" anchorCtr="0">
            <a:noAutofit/>
          </a:bodyPr>
          <a:lstStyle/>
          <a:p>
            <a:pPr marL="0" lvl="0" indent="0" rtl="1">
              <a:spcBef>
                <a:spcPts val="0"/>
              </a:spcBef>
              <a:spcAft>
                <a:spcPts val="0"/>
              </a:spcAft>
              <a:buNone/>
            </a:pPr>
            <a:endParaRPr>
              <a:latin typeface="Dubai" panose="020B0503030403030204" pitchFamily="34" charset="-78"/>
              <a:ea typeface="Lato"/>
              <a:cs typeface="Dubai" panose="020B0503030403030204" pitchFamily="34" charset="-78"/>
              <a:sym typeface="Lato"/>
            </a:endParaRPr>
          </a:p>
        </p:txBody>
      </p:sp>
      <p:grpSp>
        <p:nvGrpSpPr>
          <p:cNvPr id="40" name="Google Shape;2264;p56">
            <a:extLst>
              <a:ext uri="{FF2B5EF4-FFF2-40B4-BE49-F238E27FC236}">
                <a16:creationId xmlns:a16="http://schemas.microsoft.com/office/drawing/2014/main" id="{06760018-D524-23EE-28C7-9A2323770970}"/>
              </a:ext>
            </a:extLst>
          </p:cNvPr>
          <p:cNvGrpSpPr/>
          <p:nvPr/>
        </p:nvGrpSpPr>
        <p:grpSpPr>
          <a:xfrm>
            <a:off x="5761388" y="892225"/>
            <a:ext cx="1847850" cy="3716339"/>
            <a:chOff x="4850113" y="726925"/>
            <a:chExt cx="1847850" cy="3716339"/>
          </a:xfrm>
        </p:grpSpPr>
        <p:sp>
          <p:nvSpPr>
            <p:cNvPr id="41" name="Google Shape;2265;p56">
              <a:extLst>
                <a:ext uri="{FF2B5EF4-FFF2-40B4-BE49-F238E27FC236}">
                  <a16:creationId xmlns:a16="http://schemas.microsoft.com/office/drawing/2014/main" id="{6CA790A2-71A9-E2BE-720C-C41A7EE9F4E1}"/>
                </a:ext>
              </a:extLst>
            </p:cNvPr>
            <p:cNvSpPr/>
            <p:nvPr/>
          </p:nvSpPr>
          <p:spPr>
            <a:xfrm>
              <a:off x="4916788" y="1685775"/>
              <a:ext cx="330200" cy="684213"/>
            </a:xfrm>
            <a:custGeom>
              <a:avLst/>
              <a:gdLst/>
              <a:ahLst/>
              <a:cxnLst/>
              <a:rect l="l" t="t" r="r" b="b"/>
              <a:pathLst>
                <a:path w="245" h="508" extrusionOk="0">
                  <a:moveTo>
                    <a:pt x="90" y="508"/>
                  </a:moveTo>
                  <a:cubicBezTo>
                    <a:pt x="0" y="502"/>
                    <a:pt x="0" y="502"/>
                    <a:pt x="0" y="502"/>
                  </a:cubicBezTo>
                  <a:cubicBezTo>
                    <a:pt x="20" y="196"/>
                    <a:pt x="168" y="8"/>
                    <a:pt x="174" y="0"/>
                  </a:cubicBezTo>
                  <a:cubicBezTo>
                    <a:pt x="245" y="56"/>
                    <a:pt x="245" y="56"/>
                    <a:pt x="245" y="56"/>
                  </a:cubicBezTo>
                  <a:cubicBezTo>
                    <a:pt x="209" y="28"/>
                    <a:pt x="209" y="28"/>
                    <a:pt x="209" y="28"/>
                  </a:cubicBezTo>
                  <a:cubicBezTo>
                    <a:pt x="245" y="56"/>
                    <a:pt x="245" y="56"/>
                    <a:pt x="245" y="56"/>
                  </a:cubicBezTo>
                  <a:cubicBezTo>
                    <a:pt x="243" y="58"/>
                    <a:pt x="108" y="232"/>
                    <a:pt x="90" y="508"/>
                  </a:cubicBezTo>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 name="Google Shape;2266;p56">
              <a:extLst>
                <a:ext uri="{FF2B5EF4-FFF2-40B4-BE49-F238E27FC236}">
                  <a16:creationId xmlns:a16="http://schemas.microsoft.com/office/drawing/2014/main" id="{CB7E882E-477D-3E07-8F8D-4FF7DB823658}"/>
                </a:ext>
              </a:extLst>
            </p:cNvPr>
            <p:cNvSpPr/>
            <p:nvPr/>
          </p:nvSpPr>
          <p:spPr>
            <a:xfrm>
              <a:off x="4980288" y="2957363"/>
              <a:ext cx="271463" cy="284163"/>
            </a:xfrm>
            <a:custGeom>
              <a:avLst/>
              <a:gdLst/>
              <a:ahLst/>
              <a:cxnLst/>
              <a:rect l="l" t="t" r="r" b="b"/>
              <a:pathLst>
                <a:path w="201" h="211" extrusionOk="0">
                  <a:moveTo>
                    <a:pt x="133" y="0"/>
                  </a:moveTo>
                  <a:cubicBezTo>
                    <a:pt x="172" y="63"/>
                    <a:pt x="172" y="63"/>
                    <a:pt x="172" y="63"/>
                  </a:cubicBezTo>
                  <a:cubicBezTo>
                    <a:pt x="180" y="77"/>
                    <a:pt x="173" y="94"/>
                    <a:pt x="158" y="98"/>
                  </a:cubicBezTo>
                  <a:cubicBezTo>
                    <a:pt x="149" y="101"/>
                    <a:pt x="139" y="98"/>
                    <a:pt x="133" y="90"/>
                  </a:cubicBezTo>
                  <a:cubicBezTo>
                    <a:pt x="112" y="60"/>
                    <a:pt x="112" y="60"/>
                    <a:pt x="112" y="60"/>
                  </a:cubicBezTo>
                  <a:cubicBezTo>
                    <a:pt x="112" y="60"/>
                    <a:pt x="119" y="110"/>
                    <a:pt x="164" y="144"/>
                  </a:cubicBezTo>
                  <a:cubicBezTo>
                    <a:pt x="201" y="172"/>
                    <a:pt x="101" y="211"/>
                    <a:pt x="50" y="171"/>
                  </a:cubicBezTo>
                  <a:cubicBezTo>
                    <a:pt x="0" y="130"/>
                    <a:pt x="18" y="30"/>
                    <a:pt x="18" y="30"/>
                  </a:cubicBezTo>
                  <a:cubicBezTo>
                    <a:pt x="133" y="0"/>
                    <a:pt x="133" y="0"/>
                    <a:pt x="133" y="0"/>
                  </a:cubicBezTo>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 name="Google Shape;2267;p56">
              <a:extLst>
                <a:ext uri="{FF2B5EF4-FFF2-40B4-BE49-F238E27FC236}">
                  <a16:creationId xmlns:a16="http://schemas.microsoft.com/office/drawing/2014/main" id="{8F61C7D2-6FDE-8678-778B-718BB035A7A3}"/>
                </a:ext>
              </a:extLst>
            </p:cNvPr>
            <p:cNvSpPr/>
            <p:nvPr/>
          </p:nvSpPr>
          <p:spPr>
            <a:xfrm>
              <a:off x="4850113" y="2363638"/>
              <a:ext cx="330200" cy="655638"/>
            </a:xfrm>
            <a:custGeom>
              <a:avLst/>
              <a:gdLst/>
              <a:ahLst/>
              <a:cxnLst/>
              <a:rect l="l" t="t" r="r" b="b"/>
              <a:pathLst>
                <a:path w="246" h="488" extrusionOk="0">
                  <a:moveTo>
                    <a:pt x="241" y="396"/>
                  </a:moveTo>
                  <a:cubicBezTo>
                    <a:pt x="246" y="413"/>
                    <a:pt x="241" y="430"/>
                    <a:pt x="230" y="442"/>
                  </a:cubicBezTo>
                  <a:cubicBezTo>
                    <a:pt x="230" y="442"/>
                    <a:pt x="230" y="442"/>
                    <a:pt x="230" y="442"/>
                  </a:cubicBezTo>
                  <a:cubicBezTo>
                    <a:pt x="242" y="430"/>
                    <a:pt x="246" y="413"/>
                    <a:pt x="241" y="396"/>
                  </a:cubicBezTo>
                  <a:moveTo>
                    <a:pt x="51" y="0"/>
                  </a:moveTo>
                  <a:cubicBezTo>
                    <a:pt x="25" y="0"/>
                    <a:pt x="3" y="20"/>
                    <a:pt x="3" y="46"/>
                  </a:cubicBezTo>
                  <a:cubicBezTo>
                    <a:pt x="0" y="182"/>
                    <a:pt x="23" y="320"/>
                    <a:pt x="71" y="456"/>
                  </a:cubicBezTo>
                  <a:cubicBezTo>
                    <a:pt x="78" y="475"/>
                    <a:pt x="95" y="487"/>
                    <a:pt x="113" y="488"/>
                  </a:cubicBezTo>
                  <a:cubicBezTo>
                    <a:pt x="114" y="478"/>
                    <a:pt x="115" y="472"/>
                    <a:pt x="115" y="472"/>
                  </a:cubicBezTo>
                  <a:cubicBezTo>
                    <a:pt x="220" y="445"/>
                    <a:pt x="220" y="445"/>
                    <a:pt x="220" y="445"/>
                  </a:cubicBezTo>
                  <a:cubicBezTo>
                    <a:pt x="116" y="315"/>
                    <a:pt x="122" y="64"/>
                    <a:pt x="126" y="4"/>
                  </a:cubicBezTo>
                  <a:cubicBezTo>
                    <a:pt x="54" y="0"/>
                    <a:pt x="54" y="0"/>
                    <a:pt x="54" y="0"/>
                  </a:cubicBezTo>
                  <a:cubicBezTo>
                    <a:pt x="53" y="0"/>
                    <a:pt x="52" y="0"/>
                    <a:pt x="51" y="0"/>
                  </a:cubicBez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 name="Google Shape;2268;p56">
              <a:extLst>
                <a:ext uri="{FF2B5EF4-FFF2-40B4-BE49-F238E27FC236}">
                  <a16:creationId xmlns:a16="http://schemas.microsoft.com/office/drawing/2014/main" id="{6479A771-7135-264A-2D3D-B9F0DB08EF86}"/>
                </a:ext>
              </a:extLst>
            </p:cNvPr>
            <p:cNvSpPr/>
            <p:nvPr/>
          </p:nvSpPr>
          <p:spPr>
            <a:xfrm>
              <a:off x="5173963" y="2892275"/>
              <a:ext cx="0" cy="3175"/>
            </a:xfrm>
            <a:custGeom>
              <a:avLst/>
              <a:gdLst/>
              <a:ahLst/>
              <a:cxnLst/>
              <a:rect l="l" t="t" r="r" b="b"/>
              <a:pathLst>
                <a:path w="120000" h="3" extrusionOk="0">
                  <a:moveTo>
                    <a:pt x="0" y="3"/>
                  </a:moveTo>
                  <a:cubicBezTo>
                    <a:pt x="0" y="3"/>
                    <a:pt x="0" y="3"/>
                    <a:pt x="0" y="3"/>
                  </a:cubicBezTo>
                  <a:cubicBezTo>
                    <a:pt x="0" y="3"/>
                    <a:pt x="0" y="3"/>
                    <a:pt x="0" y="3"/>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0"/>
                  </a:moveTo>
                  <a:cubicBezTo>
                    <a:pt x="0" y="0"/>
                    <a:pt x="0" y="0"/>
                    <a:pt x="0" y="0"/>
                  </a:cubicBezTo>
                  <a:cubicBezTo>
                    <a:pt x="0" y="0"/>
                    <a:pt x="0" y="0"/>
                    <a:pt x="0" y="0"/>
                  </a:cubicBezTo>
                </a:path>
              </a:pathLst>
            </a:custGeom>
            <a:solidFill>
              <a:srgbClr val="66248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 name="Google Shape;2269;p56">
              <a:extLst>
                <a:ext uri="{FF2B5EF4-FFF2-40B4-BE49-F238E27FC236}">
                  <a16:creationId xmlns:a16="http://schemas.microsoft.com/office/drawing/2014/main" id="{ACEFEFCE-48FD-8504-4ED8-615F0C692C41}"/>
                </a:ext>
              </a:extLst>
            </p:cNvPr>
            <p:cNvSpPr/>
            <p:nvPr/>
          </p:nvSpPr>
          <p:spPr>
            <a:xfrm>
              <a:off x="5019975" y="2368400"/>
              <a:ext cx="153988" cy="527050"/>
            </a:xfrm>
            <a:custGeom>
              <a:avLst/>
              <a:gdLst/>
              <a:ahLst/>
              <a:cxnLst/>
              <a:rect l="l" t="t" r="r" b="b"/>
              <a:pathLst>
                <a:path w="115" h="392" extrusionOk="0">
                  <a:moveTo>
                    <a:pt x="115" y="392"/>
                  </a:moveTo>
                  <a:cubicBezTo>
                    <a:pt x="115" y="392"/>
                    <a:pt x="115" y="392"/>
                    <a:pt x="115" y="392"/>
                  </a:cubicBezTo>
                  <a:cubicBezTo>
                    <a:pt x="115" y="392"/>
                    <a:pt x="115" y="392"/>
                    <a:pt x="115" y="392"/>
                  </a:cubicBezTo>
                  <a:moveTo>
                    <a:pt x="115" y="391"/>
                  </a:moveTo>
                  <a:cubicBezTo>
                    <a:pt x="115" y="391"/>
                    <a:pt x="115" y="391"/>
                    <a:pt x="115" y="392"/>
                  </a:cubicBezTo>
                  <a:cubicBezTo>
                    <a:pt x="115" y="391"/>
                    <a:pt x="115" y="391"/>
                    <a:pt x="115" y="391"/>
                  </a:cubicBezTo>
                  <a:moveTo>
                    <a:pt x="115" y="391"/>
                  </a:moveTo>
                  <a:cubicBezTo>
                    <a:pt x="115" y="391"/>
                    <a:pt x="115" y="391"/>
                    <a:pt x="115" y="391"/>
                  </a:cubicBezTo>
                  <a:cubicBezTo>
                    <a:pt x="115" y="391"/>
                    <a:pt x="115" y="391"/>
                    <a:pt x="115" y="391"/>
                  </a:cubicBezTo>
                  <a:moveTo>
                    <a:pt x="115" y="391"/>
                  </a:moveTo>
                  <a:cubicBezTo>
                    <a:pt x="115" y="391"/>
                    <a:pt x="115" y="391"/>
                    <a:pt x="115" y="391"/>
                  </a:cubicBezTo>
                  <a:cubicBezTo>
                    <a:pt x="115" y="391"/>
                    <a:pt x="115" y="391"/>
                    <a:pt x="115" y="391"/>
                  </a:cubicBezTo>
                  <a:moveTo>
                    <a:pt x="115" y="390"/>
                  </a:moveTo>
                  <a:cubicBezTo>
                    <a:pt x="115" y="391"/>
                    <a:pt x="115" y="391"/>
                    <a:pt x="115" y="391"/>
                  </a:cubicBezTo>
                  <a:cubicBezTo>
                    <a:pt x="115" y="391"/>
                    <a:pt x="115" y="391"/>
                    <a:pt x="115" y="390"/>
                  </a:cubicBezTo>
                  <a:moveTo>
                    <a:pt x="115" y="390"/>
                  </a:moveTo>
                  <a:cubicBezTo>
                    <a:pt x="115" y="390"/>
                    <a:pt x="115" y="390"/>
                    <a:pt x="115" y="390"/>
                  </a:cubicBezTo>
                  <a:cubicBezTo>
                    <a:pt x="115" y="390"/>
                    <a:pt x="115" y="390"/>
                    <a:pt x="115" y="390"/>
                  </a:cubicBezTo>
                  <a:moveTo>
                    <a:pt x="115" y="390"/>
                  </a:moveTo>
                  <a:cubicBezTo>
                    <a:pt x="115" y="390"/>
                    <a:pt x="115" y="390"/>
                    <a:pt x="115" y="390"/>
                  </a:cubicBezTo>
                  <a:cubicBezTo>
                    <a:pt x="115" y="390"/>
                    <a:pt x="115" y="390"/>
                    <a:pt x="115" y="390"/>
                  </a:cubicBezTo>
                  <a:moveTo>
                    <a:pt x="115" y="390"/>
                  </a:moveTo>
                  <a:cubicBezTo>
                    <a:pt x="115" y="390"/>
                    <a:pt x="115" y="390"/>
                    <a:pt x="115" y="390"/>
                  </a:cubicBezTo>
                  <a:cubicBezTo>
                    <a:pt x="115" y="390"/>
                    <a:pt x="115" y="390"/>
                    <a:pt x="115" y="390"/>
                  </a:cubicBezTo>
                  <a:moveTo>
                    <a:pt x="115" y="389"/>
                  </a:moveTo>
                  <a:cubicBezTo>
                    <a:pt x="115" y="389"/>
                    <a:pt x="115" y="390"/>
                    <a:pt x="115" y="390"/>
                  </a:cubicBezTo>
                  <a:cubicBezTo>
                    <a:pt x="115" y="390"/>
                    <a:pt x="115" y="389"/>
                    <a:pt x="115" y="389"/>
                  </a:cubicBezTo>
                  <a:moveTo>
                    <a:pt x="57" y="62"/>
                  </a:moveTo>
                  <a:cubicBezTo>
                    <a:pt x="57" y="170"/>
                    <a:pt x="76" y="280"/>
                    <a:pt x="114" y="389"/>
                  </a:cubicBezTo>
                  <a:cubicBezTo>
                    <a:pt x="114" y="389"/>
                    <a:pt x="115" y="389"/>
                    <a:pt x="115" y="389"/>
                  </a:cubicBezTo>
                  <a:cubicBezTo>
                    <a:pt x="115" y="389"/>
                    <a:pt x="114" y="389"/>
                    <a:pt x="114" y="389"/>
                  </a:cubicBezTo>
                  <a:cubicBezTo>
                    <a:pt x="76" y="280"/>
                    <a:pt x="57" y="170"/>
                    <a:pt x="57" y="62"/>
                  </a:cubicBezTo>
                  <a:moveTo>
                    <a:pt x="0" y="0"/>
                  </a:moveTo>
                  <a:cubicBezTo>
                    <a:pt x="0" y="0"/>
                    <a:pt x="0" y="0"/>
                    <a:pt x="0" y="0"/>
                  </a:cubicBezTo>
                  <a:cubicBezTo>
                    <a:pt x="12" y="1"/>
                    <a:pt x="12" y="1"/>
                    <a:pt x="12" y="1"/>
                  </a:cubicBezTo>
                  <a:cubicBezTo>
                    <a:pt x="38" y="3"/>
                    <a:pt x="57" y="24"/>
                    <a:pt x="57" y="50"/>
                  </a:cubicBezTo>
                  <a:cubicBezTo>
                    <a:pt x="57" y="24"/>
                    <a:pt x="38" y="3"/>
                    <a:pt x="12" y="1"/>
                  </a:cubicBezTo>
                  <a:cubicBezTo>
                    <a:pt x="0" y="0"/>
                    <a:pt x="0" y="0"/>
                    <a:pt x="0" y="0"/>
                  </a:cubicBezTo>
                </a:path>
              </a:pathLst>
            </a:custGeom>
            <a:solidFill>
              <a:srgbClr val="DEDED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 name="Google Shape;2270;p56">
              <a:extLst>
                <a:ext uri="{FF2B5EF4-FFF2-40B4-BE49-F238E27FC236}">
                  <a16:creationId xmlns:a16="http://schemas.microsoft.com/office/drawing/2014/main" id="{A7D2498B-3803-8EA2-6573-E23914030814}"/>
                </a:ext>
              </a:extLst>
            </p:cNvPr>
            <p:cNvSpPr/>
            <p:nvPr/>
          </p:nvSpPr>
          <p:spPr>
            <a:xfrm>
              <a:off x="5005688" y="2368400"/>
              <a:ext cx="174625" cy="593725"/>
            </a:xfrm>
            <a:custGeom>
              <a:avLst/>
              <a:gdLst/>
              <a:ahLst/>
              <a:cxnLst/>
              <a:rect l="l" t="t" r="r" b="b"/>
              <a:pathLst>
                <a:path w="130" h="441" extrusionOk="0">
                  <a:moveTo>
                    <a:pt x="10" y="0"/>
                  </a:moveTo>
                  <a:cubicBezTo>
                    <a:pt x="6" y="60"/>
                    <a:pt x="0" y="311"/>
                    <a:pt x="104" y="441"/>
                  </a:cubicBezTo>
                  <a:cubicBezTo>
                    <a:pt x="114" y="438"/>
                    <a:pt x="114" y="438"/>
                    <a:pt x="114" y="438"/>
                  </a:cubicBezTo>
                  <a:cubicBezTo>
                    <a:pt x="114" y="438"/>
                    <a:pt x="114" y="438"/>
                    <a:pt x="114" y="438"/>
                  </a:cubicBezTo>
                  <a:cubicBezTo>
                    <a:pt x="125" y="426"/>
                    <a:pt x="130" y="409"/>
                    <a:pt x="125" y="392"/>
                  </a:cubicBezTo>
                  <a:cubicBezTo>
                    <a:pt x="125" y="392"/>
                    <a:pt x="125" y="392"/>
                    <a:pt x="125" y="392"/>
                  </a:cubicBezTo>
                  <a:cubicBezTo>
                    <a:pt x="125" y="392"/>
                    <a:pt x="125" y="392"/>
                    <a:pt x="125" y="392"/>
                  </a:cubicBezTo>
                  <a:cubicBezTo>
                    <a:pt x="125" y="391"/>
                    <a:pt x="125" y="391"/>
                    <a:pt x="125" y="391"/>
                  </a:cubicBezTo>
                  <a:cubicBezTo>
                    <a:pt x="125" y="391"/>
                    <a:pt x="125" y="391"/>
                    <a:pt x="125" y="391"/>
                  </a:cubicBezTo>
                  <a:cubicBezTo>
                    <a:pt x="125" y="391"/>
                    <a:pt x="125" y="391"/>
                    <a:pt x="125" y="391"/>
                  </a:cubicBezTo>
                  <a:cubicBezTo>
                    <a:pt x="125" y="391"/>
                    <a:pt x="125" y="391"/>
                    <a:pt x="125" y="391"/>
                  </a:cubicBezTo>
                  <a:cubicBezTo>
                    <a:pt x="125" y="391"/>
                    <a:pt x="125" y="391"/>
                    <a:pt x="125" y="391"/>
                  </a:cubicBezTo>
                  <a:cubicBezTo>
                    <a:pt x="125" y="391"/>
                    <a:pt x="125" y="391"/>
                    <a:pt x="125" y="391"/>
                  </a:cubicBezTo>
                  <a:cubicBezTo>
                    <a:pt x="125" y="391"/>
                    <a:pt x="125" y="391"/>
                    <a:pt x="125" y="390"/>
                  </a:cubicBezTo>
                  <a:cubicBezTo>
                    <a:pt x="125" y="390"/>
                    <a:pt x="125" y="390"/>
                    <a:pt x="125" y="390"/>
                  </a:cubicBezTo>
                  <a:cubicBezTo>
                    <a:pt x="125" y="390"/>
                    <a:pt x="125" y="390"/>
                    <a:pt x="125" y="390"/>
                  </a:cubicBezTo>
                  <a:cubicBezTo>
                    <a:pt x="125" y="390"/>
                    <a:pt x="125" y="390"/>
                    <a:pt x="125" y="390"/>
                  </a:cubicBezTo>
                  <a:cubicBezTo>
                    <a:pt x="125" y="390"/>
                    <a:pt x="125" y="390"/>
                    <a:pt x="125" y="390"/>
                  </a:cubicBezTo>
                  <a:cubicBezTo>
                    <a:pt x="125" y="390"/>
                    <a:pt x="125" y="390"/>
                    <a:pt x="125" y="390"/>
                  </a:cubicBezTo>
                  <a:cubicBezTo>
                    <a:pt x="125" y="390"/>
                    <a:pt x="125" y="390"/>
                    <a:pt x="125" y="390"/>
                  </a:cubicBezTo>
                  <a:cubicBezTo>
                    <a:pt x="125" y="390"/>
                    <a:pt x="125" y="390"/>
                    <a:pt x="125" y="390"/>
                  </a:cubicBezTo>
                  <a:cubicBezTo>
                    <a:pt x="125" y="390"/>
                    <a:pt x="125" y="389"/>
                    <a:pt x="125" y="389"/>
                  </a:cubicBezTo>
                  <a:cubicBezTo>
                    <a:pt x="125" y="389"/>
                    <a:pt x="125" y="389"/>
                    <a:pt x="125" y="389"/>
                  </a:cubicBezTo>
                  <a:cubicBezTo>
                    <a:pt x="125" y="389"/>
                    <a:pt x="124" y="389"/>
                    <a:pt x="124" y="389"/>
                  </a:cubicBezTo>
                  <a:cubicBezTo>
                    <a:pt x="86" y="280"/>
                    <a:pt x="67" y="170"/>
                    <a:pt x="67" y="62"/>
                  </a:cubicBezTo>
                  <a:cubicBezTo>
                    <a:pt x="67" y="58"/>
                    <a:pt x="67" y="54"/>
                    <a:pt x="67" y="50"/>
                  </a:cubicBezTo>
                  <a:cubicBezTo>
                    <a:pt x="67" y="50"/>
                    <a:pt x="67" y="50"/>
                    <a:pt x="67" y="50"/>
                  </a:cubicBezTo>
                  <a:cubicBezTo>
                    <a:pt x="67" y="24"/>
                    <a:pt x="48" y="3"/>
                    <a:pt x="22" y="1"/>
                  </a:cubicBezTo>
                  <a:cubicBezTo>
                    <a:pt x="10" y="0"/>
                    <a:pt x="10" y="0"/>
                    <a:pt x="10" y="0"/>
                  </a:cubicBezTo>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 name="Google Shape;2271;p56">
              <a:extLst>
                <a:ext uri="{FF2B5EF4-FFF2-40B4-BE49-F238E27FC236}">
                  <a16:creationId xmlns:a16="http://schemas.microsoft.com/office/drawing/2014/main" id="{A10952BB-B0BC-42E0-C375-747A9DA86870}"/>
                </a:ext>
              </a:extLst>
            </p:cNvPr>
            <p:cNvSpPr/>
            <p:nvPr/>
          </p:nvSpPr>
          <p:spPr>
            <a:xfrm>
              <a:off x="5145388" y="2957363"/>
              <a:ext cx="14288" cy="9525"/>
            </a:xfrm>
            <a:custGeom>
              <a:avLst/>
              <a:gdLst/>
              <a:ahLst/>
              <a:cxnLst/>
              <a:rect l="l" t="t" r="r" b="b"/>
              <a:pathLst>
                <a:path w="10" h="7" extrusionOk="0">
                  <a:moveTo>
                    <a:pt x="10" y="0"/>
                  </a:moveTo>
                  <a:cubicBezTo>
                    <a:pt x="0" y="3"/>
                    <a:pt x="0" y="3"/>
                    <a:pt x="0" y="3"/>
                  </a:cubicBezTo>
                  <a:cubicBezTo>
                    <a:pt x="1" y="4"/>
                    <a:pt x="2" y="5"/>
                    <a:pt x="3" y="7"/>
                  </a:cubicBezTo>
                  <a:cubicBezTo>
                    <a:pt x="6" y="5"/>
                    <a:pt x="8" y="3"/>
                    <a:pt x="10" y="0"/>
                  </a:cubicBezTo>
                  <a:cubicBezTo>
                    <a:pt x="10" y="0"/>
                    <a:pt x="10" y="0"/>
                    <a:pt x="10" y="0"/>
                  </a:cubicBezTo>
                </a:path>
              </a:pathLst>
            </a:custGeom>
            <a:solidFill>
              <a:srgbClr val="CF5B5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 name="Google Shape;2272;p56">
              <a:extLst>
                <a:ext uri="{FF2B5EF4-FFF2-40B4-BE49-F238E27FC236}">
                  <a16:creationId xmlns:a16="http://schemas.microsoft.com/office/drawing/2014/main" id="{AE5EC1A1-A77D-C965-7B0F-12722DF6336A}"/>
                </a:ext>
              </a:extLst>
            </p:cNvPr>
            <p:cNvSpPr/>
            <p:nvPr/>
          </p:nvSpPr>
          <p:spPr>
            <a:xfrm>
              <a:off x="4967588" y="1614338"/>
              <a:ext cx="415925" cy="438150"/>
            </a:xfrm>
            <a:custGeom>
              <a:avLst/>
              <a:gdLst/>
              <a:ahLst/>
              <a:cxnLst/>
              <a:rect l="l" t="t" r="r" b="b"/>
              <a:pathLst>
                <a:path w="309" h="326" extrusionOk="0">
                  <a:moveTo>
                    <a:pt x="309" y="0"/>
                  </a:moveTo>
                  <a:cubicBezTo>
                    <a:pt x="79" y="0"/>
                    <a:pt x="79" y="0"/>
                    <a:pt x="79" y="0"/>
                  </a:cubicBezTo>
                  <a:cubicBezTo>
                    <a:pt x="29" y="0"/>
                    <a:pt x="0" y="56"/>
                    <a:pt x="28" y="98"/>
                  </a:cubicBezTo>
                  <a:cubicBezTo>
                    <a:pt x="71" y="161"/>
                    <a:pt x="71" y="161"/>
                    <a:pt x="71" y="161"/>
                  </a:cubicBezTo>
                  <a:cubicBezTo>
                    <a:pt x="105" y="95"/>
                    <a:pt x="135" y="57"/>
                    <a:pt x="137" y="54"/>
                  </a:cubicBezTo>
                  <a:cubicBezTo>
                    <a:pt x="173" y="82"/>
                    <a:pt x="173" y="82"/>
                    <a:pt x="173" y="82"/>
                  </a:cubicBezTo>
                  <a:cubicBezTo>
                    <a:pt x="208" y="110"/>
                    <a:pt x="208" y="110"/>
                    <a:pt x="208" y="110"/>
                  </a:cubicBezTo>
                  <a:cubicBezTo>
                    <a:pt x="207" y="111"/>
                    <a:pt x="168" y="160"/>
                    <a:pt x="130" y="248"/>
                  </a:cubicBezTo>
                  <a:cubicBezTo>
                    <a:pt x="183" y="326"/>
                    <a:pt x="183" y="326"/>
                    <a:pt x="183" y="326"/>
                  </a:cubicBezTo>
                  <a:cubicBezTo>
                    <a:pt x="228" y="68"/>
                    <a:pt x="228" y="68"/>
                    <a:pt x="228" y="68"/>
                  </a:cubicBezTo>
                  <a:cubicBezTo>
                    <a:pt x="235" y="29"/>
                    <a:pt x="269" y="0"/>
                    <a:pt x="309" y="0"/>
                  </a:cubicBezTo>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 name="Google Shape;2273;p56">
              <a:extLst>
                <a:ext uri="{FF2B5EF4-FFF2-40B4-BE49-F238E27FC236}">
                  <a16:creationId xmlns:a16="http://schemas.microsoft.com/office/drawing/2014/main" id="{A0129C95-B99E-F83E-894C-A3DA7F7707D5}"/>
                </a:ext>
              </a:extLst>
            </p:cNvPr>
            <p:cNvSpPr/>
            <p:nvPr/>
          </p:nvSpPr>
          <p:spPr>
            <a:xfrm>
              <a:off x="5062838" y="1685775"/>
              <a:ext cx="184150" cy="261938"/>
            </a:xfrm>
            <a:custGeom>
              <a:avLst/>
              <a:gdLst/>
              <a:ahLst/>
              <a:cxnLst/>
              <a:rect l="l" t="t" r="r" b="b"/>
              <a:pathLst>
                <a:path w="137" h="194" extrusionOk="0">
                  <a:moveTo>
                    <a:pt x="66" y="0"/>
                  </a:moveTo>
                  <a:cubicBezTo>
                    <a:pt x="64" y="3"/>
                    <a:pt x="34" y="41"/>
                    <a:pt x="0" y="107"/>
                  </a:cubicBezTo>
                  <a:cubicBezTo>
                    <a:pt x="59" y="194"/>
                    <a:pt x="59" y="194"/>
                    <a:pt x="59" y="194"/>
                  </a:cubicBezTo>
                  <a:cubicBezTo>
                    <a:pt x="97" y="106"/>
                    <a:pt x="136" y="57"/>
                    <a:pt x="137" y="56"/>
                  </a:cubicBezTo>
                  <a:cubicBezTo>
                    <a:pt x="102" y="28"/>
                    <a:pt x="102" y="28"/>
                    <a:pt x="102" y="28"/>
                  </a:cubicBezTo>
                  <a:cubicBezTo>
                    <a:pt x="66" y="0"/>
                    <a:pt x="66" y="0"/>
                    <a:pt x="66" y="0"/>
                  </a:cubicBez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0" name="Google Shape;2274;p56">
              <a:extLst>
                <a:ext uri="{FF2B5EF4-FFF2-40B4-BE49-F238E27FC236}">
                  <a16:creationId xmlns:a16="http://schemas.microsoft.com/office/drawing/2014/main" id="{F4072CF0-482C-2DAD-79FB-C7350A52C97F}"/>
                </a:ext>
              </a:extLst>
            </p:cNvPr>
            <p:cNvSpPr/>
            <p:nvPr/>
          </p:nvSpPr>
          <p:spPr>
            <a:xfrm>
              <a:off x="6301088" y="1685775"/>
              <a:ext cx="330200" cy="684213"/>
            </a:xfrm>
            <a:custGeom>
              <a:avLst/>
              <a:gdLst/>
              <a:ahLst/>
              <a:cxnLst/>
              <a:rect l="l" t="t" r="r" b="b"/>
              <a:pathLst>
                <a:path w="245" h="508" extrusionOk="0">
                  <a:moveTo>
                    <a:pt x="155" y="508"/>
                  </a:moveTo>
                  <a:cubicBezTo>
                    <a:pt x="137" y="230"/>
                    <a:pt x="2" y="58"/>
                    <a:pt x="0" y="56"/>
                  </a:cubicBezTo>
                  <a:cubicBezTo>
                    <a:pt x="71" y="0"/>
                    <a:pt x="71" y="0"/>
                    <a:pt x="71" y="0"/>
                  </a:cubicBezTo>
                  <a:cubicBezTo>
                    <a:pt x="77" y="8"/>
                    <a:pt x="225" y="196"/>
                    <a:pt x="245" y="502"/>
                  </a:cubicBezTo>
                  <a:cubicBezTo>
                    <a:pt x="155" y="508"/>
                    <a:pt x="155" y="508"/>
                    <a:pt x="155" y="508"/>
                  </a:cubicBezTo>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1" name="Google Shape;2275;p56">
              <a:extLst>
                <a:ext uri="{FF2B5EF4-FFF2-40B4-BE49-F238E27FC236}">
                  <a16:creationId xmlns:a16="http://schemas.microsoft.com/office/drawing/2014/main" id="{392FE5CB-4968-0B26-8018-52C7C75E976C}"/>
                </a:ext>
              </a:extLst>
            </p:cNvPr>
            <p:cNvSpPr/>
            <p:nvPr/>
          </p:nvSpPr>
          <p:spPr>
            <a:xfrm>
              <a:off x="6296325" y="2957363"/>
              <a:ext cx="271463" cy="284163"/>
            </a:xfrm>
            <a:custGeom>
              <a:avLst/>
              <a:gdLst/>
              <a:ahLst/>
              <a:cxnLst/>
              <a:rect l="l" t="t" r="r" b="b"/>
              <a:pathLst>
                <a:path w="202" h="211" extrusionOk="0">
                  <a:moveTo>
                    <a:pt x="69" y="0"/>
                  </a:moveTo>
                  <a:cubicBezTo>
                    <a:pt x="30" y="63"/>
                    <a:pt x="30" y="63"/>
                    <a:pt x="30" y="63"/>
                  </a:cubicBezTo>
                  <a:cubicBezTo>
                    <a:pt x="22" y="77"/>
                    <a:pt x="29" y="94"/>
                    <a:pt x="44" y="98"/>
                  </a:cubicBezTo>
                  <a:cubicBezTo>
                    <a:pt x="53" y="101"/>
                    <a:pt x="63" y="98"/>
                    <a:pt x="69" y="90"/>
                  </a:cubicBezTo>
                  <a:cubicBezTo>
                    <a:pt x="89" y="60"/>
                    <a:pt x="89" y="60"/>
                    <a:pt x="89" y="60"/>
                  </a:cubicBezTo>
                  <a:cubicBezTo>
                    <a:pt x="89" y="60"/>
                    <a:pt x="83" y="110"/>
                    <a:pt x="38" y="144"/>
                  </a:cubicBezTo>
                  <a:cubicBezTo>
                    <a:pt x="0" y="172"/>
                    <a:pt x="101" y="211"/>
                    <a:pt x="151" y="171"/>
                  </a:cubicBezTo>
                  <a:cubicBezTo>
                    <a:pt x="202" y="130"/>
                    <a:pt x="184" y="30"/>
                    <a:pt x="184" y="30"/>
                  </a:cubicBezTo>
                  <a:cubicBezTo>
                    <a:pt x="69" y="0"/>
                    <a:pt x="69" y="0"/>
                    <a:pt x="69" y="0"/>
                  </a:cubicBezTo>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 name="Google Shape;2276;p56">
              <a:extLst>
                <a:ext uri="{FF2B5EF4-FFF2-40B4-BE49-F238E27FC236}">
                  <a16:creationId xmlns:a16="http://schemas.microsoft.com/office/drawing/2014/main" id="{35FD40A2-FA2D-2E82-6F50-B3C29B6595BD}"/>
                </a:ext>
              </a:extLst>
            </p:cNvPr>
            <p:cNvSpPr/>
            <p:nvPr/>
          </p:nvSpPr>
          <p:spPr>
            <a:xfrm>
              <a:off x="6367763" y="2363638"/>
              <a:ext cx="330200" cy="655638"/>
            </a:xfrm>
            <a:custGeom>
              <a:avLst/>
              <a:gdLst/>
              <a:ahLst/>
              <a:cxnLst/>
              <a:rect l="l" t="t" r="r" b="b"/>
              <a:pathLst>
                <a:path w="246" h="488" extrusionOk="0">
                  <a:moveTo>
                    <a:pt x="4" y="396"/>
                  </a:moveTo>
                  <a:cubicBezTo>
                    <a:pt x="0" y="413"/>
                    <a:pt x="4" y="430"/>
                    <a:pt x="16" y="442"/>
                  </a:cubicBezTo>
                  <a:cubicBezTo>
                    <a:pt x="16" y="442"/>
                    <a:pt x="16" y="442"/>
                    <a:pt x="16" y="442"/>
                  </a:cubicBezTo>
                  <a:cubicBezTo>
                    <a:pt x="4" y="430"/>
                    <a:pt x="0" y="413"/>
                    <a:pt x="4" y="396"/>
                  </a:cubicBezTo>
                  <a:moveTo>
                    <a:pt x="195" y="0"/>
                  </a:moveTo>
                  <a:cubicBezTo>
                    <a:pt x="194" y="0"/>
                    <a:pt x="193" y="0"/>
                    <a:pt x="192" y="0"/>
                  </a:cubicBezTo>
                  <a:cubicBezTo>
                    <a:pt x="120" y="4"/>
                    <a:pt x="120" y="4"/>
                    <a:pt x="120" y="4"/>
                  </a:cubicBezTo>
                  <a:cubicBezTo>
                    <a:pt x="124" y="64"/>
                    <a:pt x="130" y="315"/>
                    <a:pt x="26" y="445"/>
                  </a:cubicBezTo>
                  <a:cubicBezTo>
                    <a:pt x="131" y="472"/>
                    <a:pt x="131" y="472"/>
                    <a:pt x="131" y="472"/>
                  </a:cubicBezTo>
                  <a:cubicBezTo>
                    <a:pt x="131" y="472"/>
                    <a:pt x="132" y="478"/>
                    <a:pt x="133" y="488"/>
                  </a:cubicBezTo>
                  <a:cubicBezTo>
                    <a:pt x="151" y="487"/>
                    <a:pt x="168" y="475"/>
                    <a:pt x="174" y="456"/>
                  </a:cubicBezTo>
                  <a:cubicBezTo>
                    <a:pt x="223" y="320"/>
                    <a:pt x="246" y="182"/>
                    <a:pt x="243" y="46"/>
                  </a:cubicBezTo>
                  <a:cubicBezTo>
                    <a:pt x="243" y="20"/>
                    <a:pt x="221" y="0"/>
                    <a:pt x="195" y="0"/>
                  </a:cubicBez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 name="Google Shape;2277;p56">
              <a:extLst>
                <a:ext uri="{FF2B5EF4-FFF2-40B4-BE49-F238E27FC236}">
                  <a16:creationId xmlns:a16="http://schemas.microsoft.com/office/drawing/2014/main" id="{62772E28-CF39-97C1-D0E4-6C3F44A1B74F}"/>
                </a:ext>
              </a:extLst>
            </p:cNvPr>
            <p:cNvSpPr/>
            <p:nvPr/>
          </p:nvSpPr>
          <p:spPr>
            <a:xfrm>
              <a:off x="6372525" y="2892275"/>
              <a:ext cx="1588" cy="3175"/>
            </a:xfrm>
            <a:custGeom>
              <a:avLst/>
              <a:gdLst/>
              <a:ahLst/>
              <a:cxnLst/>
              <a:rect l="l" t="t" r="r" b="b"/>
              <a:pathLst>
                <a:path w="1" h="3" extrusionOk="0">
                  <a:moveTo>
                    <a:pt x="1" y="3"/>
                  </a:moveTo>
                  <a:cubicBezTo>
                    <a:pt x="1" y="3"/>
                    <a:pt x="1" y="3"/>
                    <a:pt x="0" y="3"/>
                  </a:cubicBezTo>
                  <a:cubicBezTo>
                    <a:pt x="1" y="3"/>
                    <a:pt x="1" y="3"/>
                    <a:pt x="1" y="3"/>
                  </a:cubicBezTo>
                  <a:moveTo>
                    <a:pt x="1" y="2"/>
                  </a:moveTo>
                  <a:cubicBezTo>
                    <a:pt x="1" y="2"/>
                    <a:pt x="1" y="2"/>
                    <a:pt x="1" y="2"/>
                  </a:cubicBezTo>
                  <a:cubicBezTo>
                    <a:pt x="1" y="2"/>
                    <a:pt x="1" y="2"/>
                    <a:pt x="1" y="2"/>
                  </a:cubicBezTo>
                  <a:moveTo>
                    <a:pt x="1" y="2"/>
                  </a:moveTo>
                  <a:cubicBezTo>
                    <a:pt x="1" y="2"/>
                    <a:pt x="1" y="2"/>
                    <a:pt x="1" y="2"/>
                  </a:cubicBezTo>
                  <a:cubicBezTo>
                    <a:pt x="1" y="2"/>
                    <a:pt x="1" y="2"/>
                    <a:pt x="1" y="2"/>
                  </a:cubicBezTo>
                  <a:moveTo>
                    <a:pt x="1" y="2"/>
                  </a:moveTo>
                  <a:cubicBezTo>
                    <a:pt x="1" y="2"/>
                    <a:pt x="1" y="2"/>
                    <a:pt x="1" y="2"/>
                  </a:cubicBezTo>
                  <a:cubicBezTo>
                    <a:pt x="1" y="2"/>
                    <a:pt x="1" y="2"/>
                    <a:pt x="1" y="2"/>
                  </a:cubicBezTo>
                  <a:moveTo>
                    <a:pt x="1" y="1"/>
                  </a:moveTo>
                  <a:cubicBezTo>
                    <a:pt x="1" y="1"/>
                    <a:pt x="1" y="1"/>
                    <a:pt x="1" y="1"/>
                  </a:cubicBezTo>
                  <a:cubicBezTo>
                    <a:pt x="1" y="1"/>
                    <a:pt x="1" y="1"/>
                    <a:pt x="1" y="1"/>
                  </a:cubicBezTo>
                  <a:moveTo>
                    <a:pt x="1" y="1"/>
                  </a:moveTo>
                  <a:cubicBezTo>
                    <a:pt x="1" y="1"/>
                    <a:pt x="1" y="1"/>
                    <a:pt x="1" y="1"/>
                  </a:cubicBezTo>
                  <a:cubicBezTo>
                    <a:pt x="1" y="1"/>
                    <a:pt x="1" y="1"/>
                    <a:pt x="1" y="1"/>
                  </a:cubicBezTo>
                  <a:moveTo>
                    <a:pt x="1" y="1"/>
                  </a:moveTo>
                  <a:cubicBezTo>
                    <a:pt x="1" y="1"/>
                    <a:pt x="1" y="1"/>
                    <a:pt x="1" y="1"/>
                  </a:cubicBezTo>
                  <a:cubicBezTo>
                    <a:pt x="1" y="1"/>
                    <a:pt x="1" y="1"/>
                    <a:pt x="1" y="1"/>
                  </a:cubicBezTo>
                  <a:moveTo>
                    <a:pt x="1" y="1"/>
                  </a:moveTo>
                  <a:cubicBezTo>
                    <a:pt x="1" y="1"/>
                    <a:pt x="1" y="1"/>
                    <a:pt x="1" y="1"/>
                  </a:cubicBezTo>
                  <a:cubicBezTo>
                    <a:pt x="1" y="1"/>
                    <a:pt x="1" y="1"/>
                    <a:pt x="1" y="1"/>
                  </a:cubicBezTo>
                  <a:moveTo>
                    <a:pt x="1" y="0"/>
                  </a:moveTo>
                  <a:cubicBezTo>
                    <a:pt x="1" y="0"/>
                    <a:pt x="1" y="0"/>
                    <a:pt x="1" y="0"/>
                  </a:cubicBezTo>
                  <a:cubicBezTo>
                    <a:pt x="1" y="0"/>
                    <a:pt x="1" y="0"/>
                    <a:pt x="1" y="0"/>
                  </a:cubicBezTo>
                </a:path>
              </a:pathLst>
            </a:custGeom>
            <a:solidFill>
              <a:srgbClr val="66248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 name="Google Shape;2278;p56">
              <a:extLst>
                <a:ext uri="{FF2B5EF4-FFF2-40B4-BE49-F238E27FC236}">
                  <a16:creationId xmlns:a16="http://schemas.microsoft.com/office/drawing/2014/main" id="{996834D8-A29A-585D-0474-9CE535989080}"/>
                </a:ext>
              </a:extLst>
            </p:cNvPr>
            <p:cNvSpPr/>
            <p:nvPr/>
          </p:nvSpPr>
          <p:spPr>
            <a:xfrm>
              <a:off x="6451900" y="2368400"/>
              <a:ext cx="77788" cy="66675"/>
            </a:xfrm>
            <a:custGeom>
              <a:avLst/>
              <a:gdLst/>
              <a:ahLst/>
              <a:cxnLst/>
              <a:rect l="l" t="t" r="r" b="b"/>
              <a:pathLst>
                <a:path w="57" h="50" extrusionOk="0">
                  <a:moveTo>
                    <a:pt x="45" y="1"/>
                  </a:moveTo>
                  <a:cubicBezTo>
                    <a:pt x="45" y="1"/>
                    <a:pt x="45" y="1"/>
                    <a:pt x="45" y="1"/>
                  </a:cubicBezTo>
                  <a:cubicBezTo>
                    <a:pt x="19" y="3"/>
                    <a:pt x="0" y="24"/>
                    <a:pt x="0" y="50"/>
                  </a:cubicBezTo>
                  <a:cubicBezTo>
                    <a:pt x="0" y="24"/>
                    <a:pt x="19" y="3"/>
                    <a:pt x="45" y="1"/>
                  </a:cubicBezTo>
                  <a:moveTo>
                    <a:pt x="57" y="0"/>
                  </a:moveTo>
                  <a:cubicBezTo>
                    <a:pt x="47" y="1"/>
                    <a:pt x="47" y="1"/>
                    <a:pt x="47" y="1"/>
                  </a:cubicBezTo>
                  <a:cubicBezTo>
                    <a:pt x="47" y="1"/>
                    <a:pt x="47" y="1"/>
                    <a:pt x="47" y="1"/>
                  </a:cubicBezTo>
                  <a:cubicBezTo>
                    <a:pt x="57" y="0"/>
                    <a:pt x="57" y="0"/>
                    <a:pt x="57" y="0"/>
                  </a:cubicBezTo>
                  <a:cubicBezTo>
                    <a:pt x="57" y="0"/>
                    <a:pt x="57" y="0"/>
                    <a:pt x="57" y="0"/>
                  </a:cubicBezTo>
                </a:path>
              </a:pathLst>
            </a:custGeom>
            <a:solidFill>
              <a:srgbClr val="DEDED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 name="Google Shape;2279;p56">
              <a:extLst>
                <a:ext uri="{FF2B5EF4-FFF2-40B4-BE49-F238E27FC236}">
                  <a16:creationId xmlns:a16="http://schemas.microsoft.com/office/drawing/2014/main" id="{87F2D481-25D7-0CA9-4215-58EF318D7BF0}"/>
                </a:ext>
              </a:extLst>
            </p:cNvPr>
            <p:cNvSpPr/>
            <p:nvPr/>
          </p:nvSpPr>
          <p:spPr>
            <a:xfrm>
              <a:off x="6512225" y="2369988"/>
              <a:ext cx="3175" cy="0"/>
            </a:xfrm>
            <a:custGeom>
              <a:avLst/>
              <a:gdLst/>
              <a:ahLst/>
              <a:cxnLst/>
              <a:rect l="l" t="t" r="r" b="b"/>
              <a:pathLst>
                <a:path w="2" h="120000" extrusionOk="0">
                  <a:moveTo>
                    <a:pt x="2" y="0"/>
                  </a:moveTo>
                  <a:cubicBezTo>
                    <a:pt x="0" y="0"/>
                    <a:pt x="0" y="0"/>
                    <a:pt x="0" y="0"/>
                  </a:cubicBezTo>
                  <a:cubicBezTo>
                    <a:pt x="0" y="0"/>
                    <a:pt x="0" y="0"/>
                    <a:pt x="0" y="0"/>
                  </a:cubicBezTo>
                  <a:cubicBezTo>
                    <a:pt x="0" y="0"/>
                    <a:pt x="0" y="0"/>
                    <a:pt x="0" y="0"/>
                  </a:cubicBezTo>
                  <a:cubicBezTo>
                    <a:pt x="0" y="0"/>
                    <a:pt x="0" y="0"/>
                    <a:pt x="0" y="0"/>
                  </a:cubicBezTo>
                  <a:cubicBezTo>
                    <a:pt x="2" y="0"/>
                    <a:pt x="2" y="0"/>
                    <a:pt x="2" y="0"/>
                  </a:cubicBezTo>
                  <a:cubicBezTo>
                    <a:pt x="2" y="0"/>
                    <a:pt x="2" y="0"/>
                    <a:pt x="2" y="0"/>
                  </a:cubicBezTo>
                </a:path>
              </a:pathLst>
            </a:custGeom>
            <a:solidFill>
              <a:srgbClr val="D17A5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 name="Google Shape;2280;p56">
              <a:extLst>
                <a:ext uri="{FF2B5EF4-FFF2-40B4-BE49-F238E27FC236}">
                  <a16:creationId xmlns:a16="http://schemas.microsoft.com/office/drawing/2014/main" id="{08970D87-8B59-73FE-5A58-CEFBAC3FCEC5}"/>
                </a:ext>
              </a:extLst>
            </p:cNvPr>
            <p:cNvSpPr/>
            <p:nvPr/>
          </p:nvSpPr>
          <p:spPr>
            <a:xfrm>
              <a:off x="6372525" y="2452538"/>
              <a:ext cx="79375" cy="442913"/>
            </a:xfrm>
            <a:custGeom>
              <a:avLst/>
              <a:gdLst/>
              <a:ahLst/>
              <a:cxnLst/>
              <a:rect l="l" t="t" r="r" b="b"/>
              <a:pathLst>
                <a:path w="59" h="330" extrusionOk="0">
                  <a:moveTo>
                    <a:pt x="0" y="330"/>
                  </a:moveTo>
                  <a:cubicBezTo>
                    <a:pt x="0" y="330"/>
                    <a:pt x="0" y="330"/>
                    <a:pt x="0" y="330"/>
                  </a:cubicBezTo>
                  <a:cubicBezTo>
                    <a:pt x="0" y="330"/>
                    <a:pt x="0" y="330"/>
                    <a:pt x="0" y="330"/>
                  </a:cubicBezTo>
                  <a:moveTo>
                    <a:pt x="1" y="329"/>
                  </a:moveTo>
                  <a:cubicBezTo>
                    <a:pt x="1" y="329"/>
                    <a:pt x="1" y="329"/>
                    <a:pt x="1" y="330"/>
                  </a:cubicBezTo>
                  <a:cubicBezTo>
                    <a:pt x="1" y="329"/>
                    <a:pt x="1" y="329"/>
                    <a:pt x="1" y="329"/>
                  </a:cubicBezTo>
                  <a:moveTo>
                    <a:pt x="1" y="329"/>
                  </a:moveTo>
                  <a:cubicBezTo>
                    <a:pt x="1" y="329"/>
                    <a:pt x="1" y="329"/>
                    <a:pt x="1" y="329"/>
                  </a:cubicBezTo>
                  <a:cubicBezTo>
                    <a:pt x="1" y="329"/>
                    <a:pt x="1" y="329"/>
                    <a:pt x="1" y="329"/>
                  </a:cubicBezTo>
                  <a:moveTo>
                    <a:pt x="1" y="329"/>
                  </a:moveTo>
                  <a:cubicBezTo>
                    <a:pt x="1" y="329"/>
                    <a:pt x="1" y="329"/>
                    <a:pt x="1" y="329"/>
                  </a:cubicBezTo>
                  <a:cubicBezTo>
                    <a:pt x="1" y="329"/>
                    <a:pt x="1" y="329"/>
                    <a:pt x="1" y="329"/>
                  </a:cubicBezTo>
                  <a:moveTo>
                    <a:pt x="1" y="328"/>
                  </a:moveTo>
                  <a:cubicBezTo>
                    <a:pt x="1" y="329"/>
                    <a:pt x="1" y="329"/>
                    <a:pt x="1" y="329"/>
                  </a:cubicBezTo>
                  <a:cubicBezTo>
                    <a:pt x="1" y="329"/>
                    <a:pt x="1" y="329"/>
                    <a:pt x="1" y="328"/>
                  </a:cubicBezTo>
                  <a:moveTo>
                    <a:pt x="1" y="328"/>
                  </a:moveTo>
                  <a:cubicBezTo>
                    <a:pt x="1" y="328"/>
                    <a:pt x="1" y="328"/>
                    <a:pt x="1" y="328"/>
                  </a:cubicBezTo>
                  <a:cubicBezTo>
                    <a:pt x="1" y="328"/>
                    <a:pt x="1" y="328"/>
                    <a:pt x="1" y="328"/>
                  </a:cubicBezTo>
                  <a:moveTo>
                    <a:pt x="1" y="328"/>
                  </a:moveTo>
                  <a:cubicBezTo>
                    <a:pt x="1" y="328"/>
                    <a:pt x="1" y="328"/>
                    <a:pt x="1" y="328"/>
                  </a:cubicBezTo>
                  <a:cubicBezTo>
                    <a:pt x="1" y="328"/>
                    <a:pt x="1" y="328"/>
                    <a:pt x="1" y="328"/>
                  </a:cubicBezTo>
                  <a:moveTo>
                    <a:pt x="1" y="328"/>
                  </a:moveTo>
                  <a:cubicBezTo>
                    <a:pt x="1" y="328"/>
                    <a:pt x="1" y="328"/>
                    <a:pt x="1" y="328"/>
                  </a:cubicBezTo>
                  <a:cubicBezTo>
                    <a:pt x="1" y="328"/>
                    <a:pt x="1" y="328"/>
                    <a:pt x="1" y="328"/>
                  </a:cubicBezTo>
                  <a:moveTo>
                    <a:pt x="1" y="327"/>
                  </a:moveTo>
                  <a:cubicBezTo>
                    <a:pt x="1" y="327"/>
                    <a:pt x="1" y="328"/>
                    <a:pt x="1" y="328"/>
                  </a:cubicBezTo>
                  <a:cubicBezTo>
                    <a:pt x="1" y="328"/>
                    <a:pt x="1" y="327"/>
                    <a:pt x="1" y="327"/>
                  </a:cubicBezTo>
                  <a:moveTo>
                    <a:pt x="59" y="0"/>
                  </a:moveTo>
                  <a:cubicBezTo>
                    <a:pt x="59" y="108"/>
                    <a:pt x="40" y="218"/>
                    <a:pt x="1" y="327"/>
                  </a:cubicBezTo>
                  <a:cubicBezTo>
                    <a:pt x="1" y="327"/>
                    <a:pt x="1" y="327"/>
                    <a:pt x="1" y="327"/>
                  </a:cubicBezTo>
                  <a:cubicBezTo>
                    <a:pt x="1" y="327"/>
                    <a:pt x="1" y="327"/>
                    <a:pt x="1" y="327"/>
                  </a:cubicBezTo>
                  <a:cubicBezTo>
                    <a:pt x="40" y="218"/>
                    <a:pt x="59" y="108"/>
                    <a:pt x="59" y="0"/>
                  </a:cubicBezTo>
                </a:path>
              </a:pathLst>
            </a:custGeom>
            <a:solidFill>
              <a:srgbClr val="DEDED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 name="Google Shape;2281;p56">
              <a:extLst>
                <a:ext uri="{FF2B5EF4-FFF2-40B4-BE49-F238E27FC236}">
                  <a16:creationId xmlns:a16="http://schemas.microsoft.com/office/drawing/2014/main" id="{0EC3B4A4-7A6C-050B-039D-77537863A4D3}"/>
                </a:ext>
              </a:extLst>
            </p:cNvPr>
            <p:cNvSpPr/>
            <p:nvPr/>
          </p:nvSpPr>
          <p:spPr>
            <a:xfrm>
              <a:off x="6367763" y="2368400"/>
              <a:ext cx="174625" cy="593725"/>
            </a:xfrm>
            <a:custGeom>
              <a:avLst/>
              <a:gdLst/>
              <a:ahLst/>
              <a:cxnLst/>
              <a:rect l="l" t="t" r="r" b="b"/>
              <a:pathLst>
                <a:path w="130" h="441" extrusionOk="0">
                  <a:moveTo>
                    <a:pt x="120" y="0"/>
                  </a:moveTo>
                  <a:cubicBezTo>
                    <a:pt x="110" y="1"/>
                    <a:pt x="110" y="1"/>
                    <a:pt x="110" y="1"/>
                  </a:cubicBezTo>
                  <a:cubicBezTo>
                    <a:pt x="108" y="1"/>
                    <a:pt x="108" y="1"/>
                    <a:pt x="108" y="1"/>
                  </a:cubicBezTo>
                  <a:cubicBezTo>
                    <a:pt x="82" y="3"/>
                    <a:pt x="63" y="24"/>
                    <a:pt x="63" y="50"/>
                  </a:cubicBezTo>
                  <a:cubicBezTo>
                    <a:pt x="63" y="50"/>
                    <a:pt x="63" y="50"/>
                    <a:pt x="63" y="50"/>
                  </a:cubicBezTo>
                  <a:cubicBezTo>
                    <a:pt x="63" y="54"/>
                    <a:pt x="63" y="58"/>
                    <a:pt x="63" y="62"/>
                  </a:cubicBezTo>
                  <a:cubicBezTo>
                    <a:pt x="63" y="170"/>
                    <a:pt x="44" y="280"/>
                    <a:pt x="5" y="389"/>
                  </a:cubicBezTo>
                  <a:cubicBezTo>
                    <a:pt x="5" y="389"/>
                    <a:pt x="5" y="389"/>
                    <a:pt x="5" y="389"/>
                  </a:cubicBezTo>
                  <a:cubicBezTo>
                    <a:pt x="5" y="389"/>
                    <a:pt x="5" y="389"/>
                    <a:pt x="5" y="389"/>
                  </a:cubicBezTo>
                  <a:cubicBezTo>
                    <a:pt x="5" y="389"/>
                    <a:pt x="5" y="390"/>
                    <a:pt x="5" y="390"/>
                  </a:cubicBezTo>
                  <a:cubicBezTo>
                    <a:pt x="5" y="390"/>
                    <a:pt x="5" y="390"/>
                    <a:pt x="5" y="390"/>
                  </a:cubicBezTo>
                  <a:cubicBezTo>
                    <a:pt x="5" y="390"/>
                    <a:pt x="5" y="390"/>
                    <a:pt x="5" y="390"/>
                  </a:cubicBezTo>
                  <a:cubicBezTo>
                    <a:pt x="5" y="390"/>
                    <a:pt x="5" y="390"/>
                    <a:pt x="5" y="390"/>
                  </a:cubicBezTo>
                  <a:cubicBezTo>
                    <a:pt x="5" y="390"/>
                    <a:pt x="5" y="390"/>
                    <a:pt x="5" y="390"/>
                  </a:cubicBezTo>
                  <a:cubicBezTo>
                    <a:pt x="5" y="390"/>
                    <a:pt x="5" y="390"/>
                    <a:pt x="5" y="390"/>
                  </a:cubicBezTo>
                  <a:cubicBezTo>
                    <a:pt x="5" y="390"/>
                    <a:pt x="5" y="390"/>
                    <a:pt x="5" y="390"/>
                  </a:cubicBezTo>
                  <a:cubicBezTo>
                    <a:pt x="5" y="390"/>
                    <a:pt x="5" y="390"/>
                    <a:pt x="5" y="390"/>
                  </a:cubicBezTo>
                  <a:cubicBezTo>
                    <a:pt x="5" y="391"/>
                    <a:pt x="5" y="391"/>
                    <a:pt x="5" y="391"/>
                  </a:cubicBezTo>
                  <a:cubicBezTo>
                    <a:pt x="5" y="391"/>
                    <a:pt x="5" y="391"/>
                    <a:pt x="5" y="391"/>
                  </a:cubicBezTo>
                  <a:cubicBezTo>
                    <a:pt x="5" y="391"/>
                    <a:pt x="5" y="391"/>
                    <a:pt x="5" y="391"/>
                  </a:cubicBezTo>
                  <a:cubicBezTo>
                    <a:pt x="5" y="391"/>
                    <a:pt x="5" y="391"/>
                    <a:pt x="5" y="391"/>
                  </a:cubicBezTo>
                  <a:cubicBezTo>
                    <a:pt x="5" y="391"/>
                    <a:pt x="5" y="391"/>
                    <a:pt x="5" y="391"/>
                  </a:cubicBezTo>
                  <a:cubicBezTo>
                    <a:pt x="5" y="391"/>
                    <a:pt x="5" y="391"/>
                    <a:pt x="5" y="391"/>
                  </a:cubicBezTo>
                  <a:cubicBezTo>
                    <a:pt x="5" y="391"/>
                    <a:pt x="5" y="391"/>
                    <a:pt x="5" y="392"/>
                  </a:cubicBezTo>
                  <a:cubicBezTo>
                    <a:pt x="5" y="392"/>
                    <a:pt x="5" y="392"/>
                    <a:pt x="4" y="392"/>
                  </a:cubicBezTo>
                  <a:cubicBezTo>
                    <a:pt x="4" y="392"/>
                    <a:pt x="4" y="392"/>
                    <a:pt x="4" y="392"/>
                  </a:cubicBezTo>
                  <a:cubicBezTo>
                    <a:pt x="0" y="409"/>
                    <a:pt x="4" y="426"/>
                    <a:pt x="16" y="438"/>
                  </a:cubicBezTo>
                  <a:cubicBezTo>
                    <a:pt x="16" y="438"/>
                    <a:pt x="16" y="438"/>
                    <a:pt x="16" y="438"/>
                  </a:cubicBezTo>
                  <a:cubicBezTo>
                    <a:pt x="26" y="441"/>
                    <a:pt x="26" y="441"/>
                    <a:pt x="26" y="441"/>
                  </a:cubicBezTo>
                  <a:cubicBezTo>
                    <a:pt x="130" y="311"/>
                    <a:pt x="124" y="60"/>
                    <a:pt x="120" y="0"/>
                  </a:cubicBezTo>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 name="Google Shape;2282;p56">
              <a:extLst>
                <a:ext uri="{FF2B5EF4-FFF2-40B4-BE49-F238E27FC236}">
                  <a16:creationId xmlns:a16="http://schemas.microsoft.com/office/drawing/2014/main" id="{BA06DE99-071B-7E7A-0244-3178E1C61C3D}"/>
                </a:ext>
              </a:extLst>
            </p:cNvPr>
            <p:cNvSpPr/>
            <p:nvPr/>
          </p:nvSpPr>
          <p:spPr>
            <a:xfrm>
              <a:off x="6512225" y="2369988"/>
              <a:ext cx="3175" cy="0"/>
            </a:xfrm>
            <a:custGeom>
              <a:avLst/>
              <a:gdLst/>
              <a:ahLst/>
              <a:cxnLst/>
              <a:rect l="l" t="t" r="r" b="b"/>
              <a:pathLst>
                <a:path w="2" h="120000" extrusionOk="0">
                  <a:moveTo>
                    <a:pt x="2" y="0"/>
                  </a:moveTo>
                  <a:cubicBezTo>
                    <a:pt x="0" y="0"/>
                    <a:pt x="0" y="0"/>
                    <a:pt x="0" y="0"/>
                  </a:cubicBezTo>
                  <a:cubicBezTo>
                    <a:pt x="0" y="0"/>
                    <a:pt x="0" y="0"/>
                    <a:pt x="0" y="0"/>
                  </a:cubicBezTo>
                  <a:cubicBezTo>
                    <a:pt x="2" y="0"/>
                    <a:pt x="2" y="0"/>
                    <a:pt x="2" y="0"/>
                  </a:cubicBezTo>
                </a:path>
              </a:pathLst>
            </a:custGeom>
            <a:solidFill>
              <a:srgbClr val="CF5B5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9" name="Google Shape;2283;p56">
              <a:extLst>
                <a:ext uri="{FF2B5EF4-FFF2-40B4-BE49-F238E27FC236}">
                  <a16:creationId xmlns:a16="http://schemas.microsoft.com/office/drawing/2014/main" id="{E601BC12-DB81-AE97-4D4B-5BC705474C4E}"/>
                </a:ext>
              </a:extLst>
            </p:cNvPr>
            <p:cNvSpPr/>
            <p:nvPr/>
          </p:nvSpPr>
          <p:spPr>
            <a:xfrm>
              <a:off x="6123288" y="1614338"/>
              <a:ext cx="458788" cy="488950"/>
            </a:xfrm>
            <a:custGeom>
              <a:avLst/>
              <a:gdLst/>
              <a:ahLst/>
              <a:cxnLst/>
              <a:rect l="l" t="t" r="r" b="b"/>
              <a:pathLst>
                <a:path w="341" h="364" extrusionOk="0">
                  <a:moveTo>
                    <a:pt x="261" y="0"/>
                  </a:moveTo>
                  <a:cubicBezTo>
                    <a:pt x="0" y="0"/>
                    <a:pt x="0" y="0"/>
                    <a:pt x="0" y="0"/>
                  </a:cubicBezTo>
                  <a:cubicBezTo>
                    <a:pt x="40" y="0"/>
                    <a:pt x="74" y="29"/>
                    <a:pt x="81" y="68"/>
                  </a:cubicBezTo>
                  <a:cubicBezTo>
                    <a:pt x="133" y="364"/>
                    <a:pt x="133" y="364"/>
                    <a:pt x="133" y="364"/>
                  </a:cubicBezTo>
                  <a:cubicBezTo>
                    <a:pt x="211" y="248"/>
                    <a:pt x="211" y="248"/>
                    <a:pt x="211" y="248"/>
                  </a:cubicBezTo>
                  <a:cubicBezTo>
                    <a:pt x="173" y="160"/>
                    <a:pt x="134" y="111"/>
                    <a:pt x="133" y="110"/>
                  </a:cubicBezTo>
                  <a:cubicBezTo>
                    <a:pt x="204" y="54"/>
                    <a:pt x="204" y="54"/>
                    <a:pt x="204" y="54"/>
                  </a:cubicBezTo>
                  <a:cubicBezTo>
                    <a:pt x="206" y="57"/>
                    <a:pt x="236" y="95"/>
                    <a:pt x="270" y="161"/>
                  </a:cubicBezTo>
                  <a:cubicBezTo>
                    <a:pt x="313" y="98"/>
                    <a:pt x="313" y="98"/>
                    <a:pt x="313" y="98"/>
                  </a:cubicBezTo>
                  <a:cubicBezTo>
                    <a:pt x="341" y="56"/>
                    <a:pt x="311" y="0"/>
                    <a:pt x="261" y="0"/>
                  </a:cubicBezTo>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0" name="Google Shape;2284;p56">
              <a:extLst>
                <a:ext uri="{FF2B5EF4-FFF2-40B4-BE49-F238E27FC236}">
                  <a16:creationId xmlns:a16="http://schemas.microsoft.com/office/drawing/2014/main" id="{9A1CA348-E0CB-B0C0-6CC9-C9AB5C0D96C0}"/>
                </a:ext>
              </a:extLst>
            </p:cNvPr>
            <p:cNvSpPr/>
            <p:nvPr/>
          </p:nvSpPr>
          <p:spPr>
            <a:xfrm>
              <a:off x="6301088" y="1685775"/>
              <a:ext cx="184150" cy="261938"/>
            </a:xfrm>
            <a:custGeom>
              <a:avLst/>
              <a:gdLst/>
              <a:ahLst/>
              <a:cxnLst/>
              <a:rect l="l" t="t" r="r" b="b"/>
              <a:pathLst>
                <a:path w="137" h="194" extrusionOk="0">
                  <a:moveTo>
                    <a:pt x="71" y="0"/>
                  </a:moveTo>
                  <a:cubicBezTo>
                    <a:pt x="0" y="56"/>
                    <a:pt x="0" y="56"/>
                    <a:pt x="0" y="56"/>
                  </a:cubicBezTo>
                  <a:cubicBezTo>
                    <a:pt x="1" y="57"/>
                    <a:pt x="40" y="106"/>
                    <a:pt x="78" y="194"/>
                  </a:cubicBezTo>
                  <a:cubicBezTo>
                    <a:pt x="137" y="107"/>
                    <a:pt x="137" y="107"/>
                    <a:pt x="137" y="107"/>
                  </a:cubicBezTo>
                  <a:cubicBezTo>
                    <a:pt x="103" y="41"/>
                    <a:pt x="73" y="3"/>
                    <a:pt x="71" y="0"/>
                  </a:cubicBez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1" name="Google Shape;2285;p56">
              <a:extLst>
                <a:ext uri="{FF2B5EF4-FFF2-40B4-BE49-F238E27FC236}">
                  <a16:creationId xmlns:a16="http://schemas.microsoft.com/office/drawing/2014/main" id="{439B531B-DC09-F133-BB1C-ADCDF09F806F}"/>
                </a:ext>
              </a:extLst>
            </p:cNvPr>
            <p:cNvSpPr/>
            <p:nvPr/>
          </p:nvSpPr>
          <p:spPr>
            <a:xfrm>
              <a:off x="5280325" y="3600301"/>
              <a:ext cx="331788" cy="561975"/>
            </a:xfrm>
            <a:custGeom>
              <a:avLst/>
              <a:gdLst/>
              <a:ahLst/>
              <a:cxnLst/>
              <a:rect l="l" t="t" r="r" b="b"/>
              <a:pathLst>
                <a:path w="246" h="417" extrusionOk="0">
                  <a:moveTo>
                    <a:pt x="246" y="417"/>
                  </a:moveTo>
                  <a:cubicBezTo>
                    <a:pt x="246" y="71"/>
                    <a:pt x="246" y="71"/>
                    <a:pt x="246" y="71"/>
                  </a:cubicBezTo>
                  <a:cubicBezTo>
                    <a:pt x="246" y="32"/>
                    <a:pt x="215" y="0"/>
                    <a:pt x="175" y="0"/>
                  </a:cubicBezTo>
                  <a:cubicBezTo>
                    <a:pt x="71" y="0"/>
                    <a:pt x="71" y="0"/>
                    <a:pt x="71" y="0"/>
                  </a:cubicBezTo>
                  <a:cubicBezTo>
                    <a:pt x="32" y="0"/>
                    <a:pt x="0" y="32"/>
                    <a:pt x="0" y="71"/>
                  </a:cubicBezTo>
                  <a:cubicBezTo>
                    <a:pt x="0" y="417"/>
                    <a:pt x="0" y="417"/>
                    <a:pt x="0" y="417"/>
                  </a:cubicBezTo>
                  <a:cubicBezTo>
                    <a:pt x="246" y="417"/>
                    <a:pt x="246" y="417"/>
                    <a:pt x="246" y="417"/>
                  </a:cubicBezTo>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2" name="Google Shape;2286;p56">
              <a:extLst>
                <a:ext uri="{FF2B5EF4-FFF2-40B4-BE49-F238E27FC236}">
                  <a16:creationId xmlns:a16="http://schemas.microsoft.com/office/drawing/2014/main" id="{98AE48DA-70E9-F5C5-3D40-DA69BE385FDF}"/>
                </a:ext>
              </a:extLst>
            </p:cNvPr>
            <p:cNvSpPr/>
            <p:nvPr/>
          </p:nvSpPr>
          <p:spPr>
            <a:xfrm>
              <a:off x="5342238" y="2727175"/>
              <a:ext cx="207963" cy="952500"/>
            </a:xfrm>
            <a:custGeom>
              <a:avLst/>
              <a:gdLst/>
              <a:ahLst/>
              <a:cxnLst/>
              <a:rect l="l" t="t" r="r" b="b"/>
              <a:pathLst>
                <a:path w="131" h="600" extrusionOk="0">
                  <a:moveTo>
                    <a:pt x="0" y="0"/>
                  </a:moveTo>
                  <a:lnTo>
                    <a:pt x="0" y="600"/>
                  </a:lnTo>
                  <a:lnTo>
                    <a:pt x="131" y="600"/>
                  </a:lnTo>
                  <a:lnTo>
                    <a:pt x="131" y="107"/>
                  </a:lnTo>
                  <a:lnTo>
                    <a:pt x="0" y="0"/>
                  </a:lnTo>
                  <a:close/>
                </a:path>
              </a:pathLst>
            </a:custGeom>
            <a:solidFill>
              <a:srgbClr val="E94E1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3" name="Google Shape;2287;p56">
              <a:extLst>
                <a:ext uri="{FF2B5EF4-FFF2-40B4-BE49-F238E27FC236}">
                  <a16:creationId xmlns:a16="http://schemas.microsoft.com/office/drawing/2014/main" id="{5C83A61B-1647-144C-76B1-E6BF4DF1A9BC}"/>
                </a:ext>
              </a:extLst>
            </p:cNvPr>
            <p:cNvSpPr/>
            <p:nvPr/>
          </p:nvSpPr>
          <p:spPr>
            <a:xfrm>
              <a:off x="5342238" y="2727175"/>
              <a:ext cx="207963" cy="952500"/>
            </a:xfrm>
            <a:custGeom>
              <a:avLst/>
              <a:gdLst/>
              <a:ahLst/>
              <a:cxnLst/>
              <a:rect l="l" t="t" r="r" b="b"/>
              <a:pathLst>
                <a:path w="131" h="600" extrusionOk="0">
                  <a:moveTo>
                    <a:pt x="0" y="0"/>
                  </a:moveTo>
                  <a:lnTo>
                    <a:pt x="0" y="600"/>
                  </a:lnTo>
                  <a:lnTo>
                    <a:pt x="131" y="600"/>
                  </a:lnTo>
                  <a:lnTo>
                    <a:pt x="131" y="107"/>
                  </a:lnTo>
                  <a:lnTo>
                    <a:pt x="0" y="0"/>
                  </a:lnTo>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16" name="Google Shape;2288;p56">
              <a:extLst>
                <a:ext uri="{FF2B5EF4-FFF2-40B4-BE49-F238E27FC236}">
                  <a16:creationId xmlns:a16="http://schemas.microsoft.com/office/drawing/2014/main" id="{CEF399E7-1EC4-79BD-B157-FD9F4783B270}"/>
                </a:ext>
              </a:extLst>
            </p:cNvPr>
            <p:cNvSpPr/>
            <p:nvPr/>
          </p:nvSpPr>
          <p:spPr>
            <a:xfrm>
              <a:off x="5342238" y="3274863"/>
              <a:ext cx="207963" cy="404813"/>
            </a:xfrm>
            <a:custGeom>
              <a:avLst/>
              <a:gdLst/>
              <a:ahLst/>
              <a:cxnLst/>
              <a:rect l="l" t="t" r="r" b="b"/>
              <a:pathLst>
                <a:path w="155" h="300" extrusionOk="0">
                  <a:moveTo>
                    <a:pt x="92" y="0"/>
                  </a:moveTo>
                  <a:cubicBezTo>
                    <a:pt x="0" y="0"/>
                    <a:pt x="0" y="0"/>
                    <a:pt x="0" y="0"/>
                  </a:cubicBezTo>
                  <a:cubicBezTo>
                    <a:pt x="0" y="247"/>
                    <a:pt x="0" y="247"/>
                    <a:pt x="0" y="247"/>
                  </a:cubicBezTo>
                  <a:cubicBezTo>
                    <a:pt x="0" y="300"/>
                    <a:pt x="0" y="300"/>
                    <a:pt x="0" y="300"/>
                  </a:cubicBezTo>
                  <a:cubicBezTo>
                    <a:pt x="92" y="300"/>
                    <a:pt x="92" y="300"/>
                    <a:pt x="92" y="300"/>
                  </a:cubicBezTo>
                  <a:cubicBezTo>
                    <a:pt x="92" y="0"/>
                    <a:pt x="92" y="0"/>
                    <a:pt x="92" y="0"/>
                  </a:cubicBezTo>
                  <a:moveTo>
                    <a:pt x="155" y="0"/>
                  </a:moveTo>
                  <a:cubicBezTo>
                    <a:pt x="144" y="0"/>
                    <a:pt x="144" y="0"/>
                    <a:pt x="144" y="0"/>
                  </a:cubicBezTo>
                  <a:cubicBezTo>
                    <a:pt x="148" y="0"/>
                    <a:pt x="151" y="0"/>
                    <a:pt x="155" y="1"/>
                  </a:cubicBezTo>
                  <a:cubicBezTo>
                    <a:pt x="155" y="0"/>
                    <a:pt x="155" y="0"/>
                    <a:pt x="155" y="0"/>
                  </a:cubicBezTo>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17" name="Google Shape;2289;p56">
              <a:extLst>
                <a:ext uri="{FF2B5EF4-FFF2-40B4-BE49-F238E27FC236}">
                  <a16:creationId xmlns:a16="http://schemas.microsoft.com/office/drawing/2014/main" id="{AECC2B74-90D3-631D-82AB-DEA4A0B5567D}"/>
                </a:ext>
              </a:extLst>
            </p:cNvPr>
            <p:cNvSpPr/>
            <p:nvPr/>
          </p:nvSpPr>
          <p:spPr>
            <a:xfrm>
              <a:off x="5016800" y="4162276"/>
              <a:ext cx="595313" cy="276225"/>
            </a:xfrm>
            <a:custGeom>
              <a:avLst/>
              <a:gdLst/>
              <a:ahLst/>
              <a:cxnLst/>
              <a:rect l="l" t="t" r="r" b="b"/>
              <a:pathLst>
                <a:path w="442" h="206" extrusionOk="0">
                  <a:moveTo>
                    <a:pt x="442" y="0"/>
                  </a:moveTo>
                  <a:cubicBezTo>
                    <a:pt x="442" y="0"/>
                    <a:pt x="442" y="0"/>
                    <a:pt x="442" y="0"/>
                  </a:cubicBezTo>
                  <a:cubicBezTo>
                    <a:pt x="196" y="0"/>
                    <a:pt x="196" y="0"/>
                    <a:pt x="196" y="0"/>
                  </a:cubicBezTo>
                  <a:cubicBezTo>
                    <a:pt x="20" y="151"/>
                    <a:pt x="20" y="151"/>
                    <a:pt x="20" y="151"/>
                  </a:cubicBezTo>
                  <a:cubicBezTo>
                    <a:pt x="0" y="168"/>
                    <a:pt x="7" y="197"/>
                    <a:pt x="28" y="206"/>
                  </a:cubicBezTo>
                  <a:cubicBezTo>
                    <a:pt x="8" y="198"/>
                    <a:pt x="1" y="171"/>
                    <a:pt x="17" y="154"/>
                  </a:cubicBezTo>
                  <a:cubicBezTo>
                    <a:pt x="442" y="154"/>
                    <a:pt x="442" y="154"/>
                    <a:pt x="442" y="154"/>
                  </a:cubicBezTo>
                  <a:cubicBezTo>
                    <a:pt x="442" y="0"/>
                    <a:pt x="442" y="0"/>
                    <a:pt x="442" y="0"/>
                  </a:cubicBezTo>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18" name="Google Shape;2290;p56">
              <a:extLst>
                <a:ext uri="{FF2B5EF4-FFF2-40B4-BE49-F238E27FC236}">
                  <a16:creationId xmlns:a16="http://schemas.microsoft.com/office/drawing/2014/main" id="{2B811D4F-3F58-DED7-0163-7ADFFB845FD1}"/>
                </a:ext>
              </a:extLst>
            </p:cNvPr>
            <p:cNvSpPr/>
            <p:nvPr/>
          </p:nvSpPr>
          <p:spPr>
            <a:xfrm>
              <a:off x="5054900" y="4438501"/>
              <a:ext cx="17463" cy="4763"/>
            </a:xfrm>
            <a:custGeom>
              <a:avLst/>
              <a:gdLst/>
              <a:ahLst/>
              <a:cxnLst/>
              <a:rect l="l" t="t" r="r" b="b"/>
              <a:pathLst>
                <a:path w="13" h="3" extrusionOk="0">
                  <a:moveTo>
                    <a:pt x="13" y="3"/>
                  </a:moveTo>
                  <a:cubicBezTo>
                    <a:pt x="13" y="3"/>
                    <a:pt x="13" y="3"/>
                    <a:pt x="13" y="3"/>
                  </a:cubicBezTo>
                  <a:cubicBezTo>
                    <a:pt x="13" y="3"/>
                    <a:pt x="13" y="3"/>
                    <a:pt x="13" y="3"/>
                  </a:cubicBezTo>
                  <a:moveTo>
                    <a:pt x="13" y="3"/>
                  </a:moveTo>
                  <a:cubicBezTo>
                    <a:pt x="13" y="3"/>
                    <a:pt x="13" y="3"/>
                    <a:pt x="13" y="3"/>
                  </a:cubicBezTo>
                  <a:cubicBezTo>
                    <a:pt x="13" y="3"/>
                    <a:pt x="13" y="3"/>
                    <a:pt x="13" y="3"/>
                  </a:cubicBezTo>
                  <a:moveTo>
                    <a:pt x="12" y="3"/>
                  </a:moveTo>
                  <a:cubicBezTo>
                    <a:pt x="12" y="3"/>
                    <a:pt x="12" y="3"/>
                    <a:pt x="12" y="3"/>
                  </a:cubicBezTo>
                  <a:cubicBezTo>
                    <a:pt x="12" y="3"/>
                    <a:pt x="12" y="3"/>
                    <a:pt x="12" y="3"/>
                  </a:cubicBezTo>
                  <a:moveTo>
                    <a:pt x="12" y="3"/>
                  </a:moveTo>
                  <a:cubicBezTo>
                    <a:pt x="12" y="3"/>
                    <a:pt x="12" y="3"/>
                    <a:pt x="12" y="3"/>
                  </a:cubicBezTo>
                  <a:cubicBezTo>
                    <a:pt x="12" y="3"/>
                    <a:pt x="12" y="3"/>
                    <a:pt x="12" y="3"/>
                  </a:cubicBezTo>
                  <a:moveTo>
                    <a:pt x="12" y="3"/>
                  </a:moveTo>
                  <a:cubicBezTo>
                    <a:pt x="12" y="3"/>
                    <a:pt x="12" y="3"/>
                    <a:pt x="12" y="3"/>
                  </a:cubicBezTo>
                  <a:cubicBezTo>
                    <a:pt x="12" y="3"/>
                    <a:pt x="12" y="3"/>
                    <a:pt x="12" y="3"/>
                  </a:cubicBezTo>
                  <a:moveTo>
                    <a:pt x="12" y="3"/>
                  </a:moveTo>
                  <a:cubicBezTo>
                    <a:pt x="12" y="3"/>
                    <a:pt x="12" y="3"/>
                    <a:pt x="12" y="3"/>
                  </a:cubicBezTo>
                  <a:cubicBezTo>
                    <a:pt x="12" y="3"/>
                    <a:pt x="12" y="3"/>
                    <a:pt x="12" y="3"/>
                  </a:cubicBezTo>
                  <a:moveTo>
                    <a:pt x="12" y="3"/>
                  </a:moveTo>
                  <a:cubicBezTo>
                    <a:pt x="12" y="3"/>
                    <a:pt x="12" y="3"/>
                    <a:pt x="12" y="3"/>
                  </a:cubicBezTo>
                  <a:cubicBezTo>
                    <a:pt x="12" y="3"/>
                    <a:pt x="12" y="3"/>
                    <a:pt x="12" y="3"/>
                  </a:cubicBezTo>
                  <a:moveTo>
                    <a:pt x="11" y="3"/>
                  </a:moveTo>
                  <a:cubicBezTo>
                    <a:pt x="12" y="3"/>
                    <a:pt x="12" y="3"/>
                    <a:pt x="12" y="3"/>
                  </a:cubicBezTo>
                  <a:cubicBezTo>
                    <a:pt x="12" y="3"/>
                    <a:pt x="12" y="3"/>
                    <a:pt x="11" y="3"/>
                  </a:cubicBezTo>
                  <a:moveTo>
                    <a:pt x="11" y="3"/>
                  </a:moveTo>
                  <a:cubicBezTo>
                    <a:pt x="11" y="3"/>
                    <a:pt x="11" y="3"/>
                    <a:pt x="11" y="3"/>
                  </a:cubicBezTo>
                  <a:cubicBezTo>
                    <a:pt x="11" y="3"/>
                    <a:pt x="11" y="3"/>
                    <a:pt x="11" y="3"/>
                  </a:cubicBezTo>
                  <a:moveTo>
                    <a:pt x="11" y="3"/>
                  </a:moveTo>
                  <a:cubicBezTo>
                    <a:pt x="11" y="3"/>
                    <a:pt x="11" y="3"/>
                    <a:pt x="11" y="3"/>
                  </a:cubicBezTo>
                  <a:cubicBezTo>
                    <a:pt x="11" y="3"/>
                    <a:pt x="11" y="3"/>
                    <a:pt x="11" y="3"/>
                  </a:cubicBezTo>
                  <a:moveTo>
                    <a:pt x="11" y="3"/>
                  </a:moveTo>
                  <a:cubicBezTo>
                    <a:pt x="11" y="3"/>
                    <a:pt x="11" y="3"/>
                    <a:pt x="11" y="3"/>
                  </a:cubicBezTo>
                  <a:cubicBezTo>
                    <a:pt x="11" y="3"/>
                    <a:pt x="11" y="3"/>
                    <a:pt x="11" y="3"/>
                  </a:cubicBezTo>
                  <a:moveTo>
                    <a:pt x="11" y="3"/>
                  </a:moveTo>
                  <a:cubicBezTo>
                    <a:pt x="11" y="3"/>
                    <a:pt x="11" y="3"/>
                    <a:pt x="11" y="3"/>
                  </a:cubicBezTo>
                  <a:cubicBezTo>
                    <a:pt x="11" y="3"/>
                    <a:pt x="11" y="3"/>
                    <a:pt x="11" y="3"/>
                  </a:cubicBezTo>
                  <a:moveTo>
                    <a:pt x="11" y="3"/>
                  </a:moveTo>
                  <a:cubicBezTo>
                    <a:pt x="11" y="3"/>
                    <a:pt x="11" y="3"/>
                    <a:pt x="11" y="3"/>
                  </a:cubicBezTo>
                  <a:cubicBezTo>
                    <a:pt x="11" y="3"/>
                    <a:pt x="11" y="3"/>
                    <a:pt x="11" y="3"/>
                  </a:cubicBezTo>
                  <a:moveTo>
                    <a:pt x="10" y="3"/>
                  </a:moveTo>
                  <a:cubicBezTo>
                    <a:pt x="10" y="3"/>
                    <a:pt x="10" y="3"/>
                    <a:pt x="10" y="3"/>
                  </a:cubicBezTo>
                  <a:cubicBezTo>
                    <a:pt x="10" y="3"/>
                    <a:pt x="10" y="3"/>
                    <a:pt x="10" y="3"/>
                  </a:cubicBezTo>
                  <a:moveTo>
                    <a:pt x="10" y="3"/>
                  </a:moveTo>
                  <a:cubicBezTo>
                    <a:pt x="10" y="3"/>
                    <a:pt x="10" y="3"/>
                    <a:pt x="10" y="3"/>
                  </a:cubicBezTo>
                  <a:cubicBezTo>
                    <a:pt x="10" y="3"/>
                    <a:pt x="10" y="3"/>
                    <a:pt x="10" y="3"/>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rgbClr val="66248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19" name="Google Shape;2291;p56">
              <a:extLst>
                <a:ext uri="{FF2B5EF4-FFF2-40B4-BE49-F238E27FC236}">
                  <a16:creationId xmlns:a16="http://schemas.microsoft.com/office/drawing/2014/main" id="{B7FE8DC9-A9A9-08C8-3BD1-BC6919301A18}"/>
                </a:ext>
              </a:extLst>
            </p:cNvPr>
            <p:cNvSpPr/>
            <p:nvPr/>
          </p:nvSpPr>
          <p:spPr>
            <a:xfrm>
              <a:off x="5054900" y="4438500"/>
              <a:ext cx="17463" cy="4763"/>
            </a:xfrm>
            <a:custGeom>
              <a:avLst/>
              <a:gdLst/>
              <a:ahLst/>
              <a:cxnLst/>
              <a:rect l="l" t="t" r="r" b="b"/>
              <a:pathLst>
                <a:path w="13" h="3" extrusionOk="0">
                  <a:moveTo>
                    <a:pt x="13" y="3"/>
                  </a:moveTo>
                  <a:cubicBezTo>
                    <a:pt x="13" y="3"/>
                    <a:pt x="13" y="3"/>
                    <a:pt x="13" y="3"/>
                  </a:cubicBezTo>
                  <a:cubicBezTo>
                    <a:pt x="13" y="3"/>
                    <a:pt x="13" y="3"/>
                    <a:pt x="13" y="3"/>
                  </a:cubicBezTo>
                  <a:moveTo>
                    <a:pt x="13" y="3"/>
                  </a:moveTo>
                  <a:cubicBezTo>
                    <a:pt x="13" y="3"/>
                    <a:pt x="13" y="3"/>
                    <a:pt x="13" y="3"/>
                  </a:cubicBezTo>
                  <a:cubicBezTo>
                    <a:pt x="13" y="3"/>
                    <a:pt x="13" y="3"/>
                    <a:pt x="13" y="3"/>
                  </a:cubicBezTo>
                  <a:moveTo>
                    <a:pt x="12" y="3"/>
                  </a:moveTo>
                  <a:cubicBezTo>
                    <a:pt x="12" y="3"/>
                    <a:pt x="12" y="3"/>
                    <a:pt x="13" y="3"/>
                  </a:cubicBezTo>
                  <a:cubicBezTo>
                    <a:pt x="12" y="3"/>
                    <a:pt x="12" y="3"/>
                    <a:pt x="12" y="3"/>
                  </a:cubicBezTo>
                  <a:moveTo>
                    <a:pt x="12" y="3"/>
                  </a:moveTo>
                  <a:cubicBezTo>
                    <a:pt x="12" y="3"/>
                    <a:pt x="12" y="3"/>
                    <a:pt x="12" y="3"/>
                  </a:cubicBezTo>
                  <a:cubicBezTo>
                    <a:pt x="12" y="3"/>
                    <a:pt x="12" y="3"/>
                    <a:pt x="12" y="3"/>
                  </a:cubicBezTo>
                  <a:moveTo>
                    <a:pt x="12" y="3"/>
                  </a:moveTo>
                  <a:cubicBezTo>
                    <a:pt x="12" y="3"/>
                    <a:pt x="12" y="3"/>
                    <a:pt x="12" y="3"/>
                  </a:cubicBezTo>
                  <a:cubicBezTo>
                    <a:pt x="12" y="3"/>
                    <a:pt x="12" y="3"/>
                    <a:pt x="12" y="3"/>
                  </a:cubicBezTo>
                  <a:moveTo>
                    <a:pt x="12" y="3"/>
                  </a:moveTo>
                  <a:cubicBezTo>
                    <a:pt x="12" y="3"/>
                    <a:pt x="12" y="3"/>
                    <a:pt x="12" y="3"/>
                  </a:cubicBezTo>
                  <a:cubicBezTo>
                    <a:pt x="12" y="3"/>
                    <a:pt x="12" y="3"/>
                    <a:pt x="12" y="3"/>
                  </a:cubicBezTo>
                  <a:moveTo>
                    <a:pt x="12" y="3"/>
                  </a:moveTo>
                  <a:cubicBezTo>
                    <a:pt x="12" y="3"/>
                    <a:pt x="12" y="3"/>
                    <a:pt x="12" y="3"/>
                  </a:cubicBezTo>
                  <a:cubicBezTo>
                    <a:pt x="12" y="3"/>
                    <a:pt x="12" y="3"/>
                    <a:pt x="12" y="3"/>
                  </a:cubicBezTo>
                  <a:moveTo>
                    <a:pt x="12" y="3"/>
                  </a:moveTo>
                  <a:cubicBezTo>
                    <a:pt x="12" y="3"/>
                    <a:pt x="12" y="3"/>
                    <a:pt x="12" y="3"/>
                  </a:cubicBezTo>
                  <a:cubicBezTo>
                    <a:pt x="12" y="3"/>
                    <a:pt x="12" y="3"/>
                    <a:pt x="12" y="3"/>
                  </a:cubicBezTo>
                  <a:moveTo>
                    <a:pt x="11" y="3"/>
                  </a:moveTo>
                  <a:cubicBezTo>
                    <a:pt x="11" y="3"/>
                    <a:pt x="11" y="3"/>
                    <a:pt x="11" y="3"/>
                  </a:cubicBezTo>
                  <a:cubicBezTo>
                    <a:pt x="11" y="3"/>
                    <a:pt x="11" y="3"/>
                    <a:pt x="11" y="3"/>
                  </a:cubicBezTo>
                  <a:moveTo>
                    <a:pt x="11" y="3"/>
                  </a:moveTo>
                  <a:cubicBezTo>
                    <a:pt x="11" y="3"/>
                    <a:pt x="11" y="3"/>
                    <a:pt x="11" y="3"/>
                  </a:cubicBezTo>
                  <a:cubicBezTo>
                    <a:pt x="11" y="3"/>
                    <a:pt x="11" y="3"/>
                    <a:pt x="11" y="3"/>
                  </a:cubicBezTo>
                  <a:moveTo>
                    <a:pt x="11" y="3"/>
                  </a:moveTo>
                  <a:cubicBezTo>
                    <a:pt x="11" y="3"/>
                    <a:pt x="11" y="3"/>
                    <a:pt x="11" y="3"/>
                  </a:cubicBezTo>
                  <a:cubicBezTo>
                    <a:pt x="11" y="3"/>
                    <a:pt x="11" y="3"/>
                    <a:pt x="11" y="3"/>
                  </a:cubicBezTo>
                  <a:moveTo>
                    <a:pt x="11" y="3"/>
                  </a:moveTo>
                  <a:cubicBezTo>
                    <a:pt x="11" y="3"/>
                    <a:pt x="11" y="3"/>
                    <a:pt x="11" y="3"/>
                  </a:cubicBezTo>
                  <a:cubicBezTo>
                    <a:pt x="11" y="3"/>
                    <a:pt x="11" y="3"/>
                    <a:pt x="11" y="3"/>
                  </a:cubicBezTo>
                  <a:moveTo>
                    <a:pt x="11" y="3"/>
                  </a:moveTo>
                  <a:cubicBezTo>
                    <a:pt x="11" y="3"/>
                    <a:pt x="11" y="3"/>
                    <a:pt x="11" y="3"/>
                  </a:cubicBezTo>
                  <a:cubicBezTo>
                    <a:pt x="11" y="3"/>
                    <a:pt x="11" y="3"/>
                    <a:pt x="11" y="3"/>
                  </a:cubicBezTo>
                  <a:moveTo>
                    <a:pt x="10" y="3"/>
                  </a:moveTo>
                  <a:cubicBezTo>
                    <a:pt x="11" y="3"/>
                    <a:pt x="11" y="3"/>
                    <a:pt x="11" y="3"/>
                  </a:cubicBezTo>
                  <a:cubicBezTo>
                    <a:pt x="11" y="3"/>
                    <a:pt x="11" y="3"/>
                    <a:pt x="10" y="3"/>
                  </a:cubicBezTo>
                  <a:moveTo>
                    <a:pt x="10" y="3"/>
                  </a:moveTo>
                  <a:cubicBezTo>
                    <a:pt x="10" y="3"/>
                    <a:pt x="10" y="3"/>
                    <a:pt x="10" y="3"/>
                  </a:cubicBezTo>
                  <a:cubicBezTo>
                    <a:pt x="10" y="3"/>
                    <a:pt x="10" y="3"/>
                    <a:pt x="10" y="3"/>
                  </a:cubicBezTo>
                  <a:moveTo>
                    <a:pt x="0" y="0"/>
                  </a:moveTo>
                  <a:cubicBezTo>
                    <a:pt x="3" y="2"/>
                    <a:pt x="7" y="2"/>
                    <a:pt x="10" y="3"/>
                  </a:cubicBezTo>
                  <a:cubicBezTo>
                    <a:pt x="7" y="2"/>
                    <a:pt x="3" y="2"/>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rgbClr val="DEDED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20" name="Google Shape;2292;p56">
              <a:extLst>
                <a:ext uri="{FF2B5EF4-FFF2-40B4-BE49-F238E27FC236}">
                  <a16:creationId xmlns:a16="http://schemas.microsoft.com/office/drawing/2014/main" id="{E5611EE7-7259-3286-87D4-07F88DD6CBE2}"/>
                </a:ext>
              </a:extLst>
            </p:cNvPr>
            <p:cNvSpPr/>
            <p:nvPr/>
          </p:nvSpPr>
          <p:spPr>
            <a:xfrm>
              <a:off x="5018388" y="4368650"/>
              <a:ext cx="593725" cy="74613"/>
            </a:xfrm>
            <a:custGeom>
              <a:avLst/>
              <a:gdLst/>
              <a:ahLst/>
              <a:cxnLst/>
              <a:rect l="l" t="t" r="r" b="b"/>
              <a:pathLst>
                <a:path w="441" h="55" extrusionOk="0">
                  <a:moveTo>
                    <a:pt x="441" y="0"/>
                  </a:moveTo>
                  <a:cubicBezTo>
                    <a:pt x="16" y="0"/>
                    <a:pt x="16" y="0"/>
                    <a:pt x="16" y="0"/>
                  </a:cubicBezTo>
                  <a:cubicBezTo>
                    <a:pt x="0" y="17"/>
                    <a:pt x="7" y="44"/>
                    <a:pt x="27" y="52"/>
                  </a:cubicBezTo>
                  <a:cubicBezTo>
                    <a:pt x="27" y="52"/>
                    <a:pt x="27" y="52"/>
                    <a:pt x="27" y="52"/>
                  </a:cubicBezTo>
                  <a:cubicBezTo>
                    <a:pt x="27" y="52"/>
                    <a:pt x="27" y="52"/>
                    <a:pt x="27" y="52"/>
                  </a:cubicBezTo>
                  <a:cubicBezTo>
                    <a:pt x="27" y="52"/>
                    <a:pt x="27" y="52"/>
                    <a:pt x="27" y="52"/>
                  </a:cubicBezTo>
                  <a:cubicBezTo>
                    <a:pt x="27" y="52"/>
                    <a:pt x="27" y="52"/>
                    <a:pt x="27" y="52"/>
                  </a:cubicBezTo>
                  <a:cubicBezTo>
                    <a:pt x="27" y="52"/>
                    <a:pt x="27" y="52"/>
                    <a:pt x="27" y="52"/>
                  </a:cubicBezTo>
                  <a:cubicBezTo>
                    <a:pt x="27" y="52"/>
                    <a:pt x="27" y="52"/>
                    <a:pt x="27" y="52"/>
                  </a:cubicBezTo>
                  <a:cubicBezTo>
                    <a:pt x="27" y="52"/>
                    <a:pt x="27" y="52"/>
                    <a:pt x="27" y="52"/>
                  </a:cubicBezTo>
                  <a:cubicBezTo>
                    <a:pt x="27" y="52"/>
                    <a:pt x="27" y="52"/>
                    <a:pt x="27" y="52"/>
                  </a:cubicBezTo>
                  <a:cubicBezTo>
                    <a:pt x="30" y="54"/>
                    <a:pt x="34" y="54"/>
                    <a:pt x="37" y="55"/>
                  </a:cubicBezTo>
                  <a:cubicBezTo>
                    <a:pt x="37" y="55"/>
                    <a:pt x="37" y="55"/>
                    <a:pt x="37" y="55"/>
                  </a:cubicBezTo>
                  <a:cubicBezTo>
                    <a:pt x="37" y="55"/>
                    <a:pt x="37" y="55"/>
                    <a:pt x="37" y="55"/>
                  </a:cubicBezTo>
                  <a:cubicBezTo>
                    <a:pt x="37" y="55"/>
                    <a:pt x="37" y="55"/>
                    <a:pt x="37" y="55"/>
                  </a:cubicBezTo>
                  <a:cubicBezTo>
                    <a:pt x="38" y="55"/>
                    <a:pt x="38" y="55"/>
                    <a:pt x="38" y="55"/>
                  </a:cubicBezTo>
                  <a:cubicBezTo>
                    <a:pt x="38" y="55"/>
                    <a:pt x="38" y="55"/>
                    <a:pt x="38" y="55"/>
                  </a:cubicBezTo>
                  <a:cubicBezTo>
                    <a:pt x="38" y="55"/>
                    <a:pt x="38" y="55"/>
                    <a:pt x="38" y="55"/>
                  </a:cubicBezTo>
                  <a:cubicBezTo>
                    <a:pt x="38" y="55"/>
                    <a:pt x="38" y="55"/>
                    <a:pt x="38" y="55"/>
                  </a:cubicBezTo>
                  <a:cubicBezTo>
                    <a:pt x="38" y="55"/>
                    <a:pt x="38" y="55"/>
                    <a:pt x="38" y="55"/>
                  </a:cubicBezTo>
                  <a:cubicBezTo>
                    <a:pt x="38" y="55"/>
                    <a:pt x="38" y="55"/>
                    <a:pt x="38" y="55"/>
                  </a:cubicBezTo>
                  <a:cubicBezTo>
                    <a:pt x="38" y="55"/>
                    <a:pt x="38" y="55"/>
                    <a:pt x="38" y="55"/>
                  </a:cubicBezTo>
                  <a:cubicBezTo>
                    <a:pt x="38" y="55"/>
                    <a:pt x="38" y="55"/>
                    <a:pt x="38" y="55"/>
                  </a:cubicBezTo>
                  <a:cubicBezTo>
                    <a:pt x="38" y="55"/>
                    <a:pt x="38" y="55"/>
                    <a:pt x="38" y="55"/>
                  </a:cubicBezTo>
                  <a:cubicBezTo>
                    <a:pt x="38" y="55"/>
                    <a:pt x="38" y="55"/>
                    <a:pt x="38" y="55"/>
                  </a:cubicBezTo>
                  <a:cubicBezTo>
                    <a:pt x="38" y="55"/>
                    <a:pt x="38" y="55"/>
                    <a:pt x="38" y="55"/>
                  </a:cubicBezTo>
                  <a:cubicBezTo>
                    <a:pt x="39" y="55"/>
                    <a:pt x="39" y="55"/>
                    <a:pt x="39" y="55"/>
                  </a:cubicBezTo>
                  <a:cubicBezTo>
                    <a:pt x="39" y="55"/>
                    <a:pt x="39" y="55"/>
                    <a:pt x="39" y="55"/>
                  </a:cubicBezTo>
                  <a:cubicBezTo>
                    <a:pt x="39" y="55"/>
                    <a:pt x="39" y="55"/>
                    <a:pt x="39" y="55"/>
                  </a:cubicBezTo>
                  <a:cubicBezTo>
                    <a:pt x="39" y="55"/>
                    <a:pt x="39" y="55"/>
                    <a:pt x="39" y="55"/>
                  </a:cubicBezTo>
                  <a:cubicBezTo>
                    <a:pt x="39" y="55"/>
                    <a:pt x="39" y="55"/>
                    <a:pt x="39" y="55"/>
                  </a:cubicBezTo>
                  <a:cubicBezTo>
                    <a:pt x="39" y="55"/>
                    <a:pt x="39" y="55"/>
                    <a:pt x="39" y="55"/>
                  </a:cubicBezTo>
                  <a:cubicBezTo>
                    <a:pt x="39" y="55"/>
                    <a:pt x="39" y="55"/>
                    <a:pt x="39" y="55"/>
                  </a:cubicBezTo>
                  <a:cubicBezTo>
                    <a:pt x="39" y="55"/>
                    <a:pt x="39" y="55"/>
                    <a:pt x="39" y="55"/>
                  </a:cubicBezTo>
                  <a:cubicBezTo>
                    <a:pt x="39" y="55"/>
                    <a:pt x="39" y="55"/>
                    <a:pt x="39" y="55"/>
                  </a:cubicBezTo>
                  <a:cubicBezTo>
                    <a:pt x="39" y="55"/>
                    <a:pt x="39" y="55"/>
                    <a:pt x="39" y="55"/>
                  </a:cubicBezTo>
                  <a:cubicBezTo>
                    <a:pt x="39" y="55"/>
                    <a:pt x="39" y="55"/>
                    <a:pt x="39" y="55"/>
                  </a:cubicBezTo>
                  <a:cubicBezTo>
                    <a:pt x="39" y="55"/>
                    <a:pt x="39" y="55"/>
                    <a:pt x="40" y="55"/>
                  </a:cubicBezTo>
                  <a:cubicBezTo>
                    <a:pt x="40" y="55"/>
                    <a:pt x="40" y="55"/>
                    <a:pt x="40" y="55"/>
                  </a:cubicBezTo>
                  <a:cubicBezTo>
                    <a:pt x="40" y="55"/>
                    <a:pt x="40" y="55"/>
                    <a:pt x="40" y="55"/>
                  </a:cubicBezTo>
                  <a:cubicBezTo>
                    <a:pt x="40" y="55"/>
                    <a:pt x="40" y="55"/>
                    <a:pt x="40" y="55"/>
                  </a:cubicBezTo>
                  <a:cubicBezTo>
                    <a:pt x="40" y="55"/>
                    <a:pt x="40" y="55"/>
                    <a:pt x="40" y="55"/>
                  </a:cubicBezTo>
                  <a:cubicBezTo>
                    <a:pt x="40" y="55"/>
                    <a:pt x="40" y="55"/>
                    <a:pt x="40" y="55"/>
                  </a:cubicBezTo>
                  <a:cubicBezTo>
                    <a:pt x="408" y="55"/>
                    <a:pt x="408" y="55"/>
                    <a:pt x="408" y="55"/>
                  </a:cubicBezTo>
                  <a:cubicBezTo>
                    <a:pt x="427" y="55"/>
                    <a:pt x="441" y="40"/>
                    <a:pt x="441" y="22"/>
                  </a:cubicBezTo>
                  <a:cubicBezTo>
                    <a:pt x="441" y="0"/>
                    <a:pt x="441" y="0"/>
                    <a:pt x="441" y="0"/>
                  </a:cubicBezTo>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21" name="Google Shape;2293;p56">
              <a:extLst>
                <a:ext uri="{FF2B5EF4-FFF2-40B4-BE49-F238E27FC236}">
                  <a16:creationId xmlns:a16="http://schemas.microsoft.com/office/drawing/2014/main" id="{052FC6E2-65D0-5139-7DC0-A494E7673F74}"/>
                </a:ext>
              </a:extLst>
            </p:cNvPr>
            <p:cNvSpPr/>
            <p:nvPr/>
          </p:nvSpPr>
          <p:spPr>
            <a:xfrm>
              <a:off x="5902625" y="3600300"/>
              <a:ext cx="330200" cy="561975"/>
            </a:xfrm>
            <a:custGeom>
              <a:avLst/>
              <a:gdLst/>
              <a:ahLst/>
              <a:cxnLst/>
              <a:rect l="l" t="t" r="r" b="b"/>
              <a:pathLst>
                <a:path w="246" h="417" extrusionOk="0">
                  <a:moveTo>
                    <a:pt x="0" y="417"/>
                  </a:moveTo>
                  <a:cubicBezTo>
                    <a:pt x="0" y="71"/>
                    <a:pt x="0" y="71"/>
                    <a:pt x="0" y="71"/>
                  </a:cubicBezTo>
                  <a:cubicBezTo>
                    <a:pt x="0" y="32"/>
                    <a:pt x="32" y="0"/>
                    <a:pt x="71" y="0"/>
                  </a:cubicBezTo>
                  <a:cubicBezTo>
                    <a:pt x="175" y="0"/>
                    <a:pt x="175" y="0"/>
                    <a:pt x="175" y="0"/>
                  </a:cubicBezTo>
                  <a:cubicBezTo>
                    <a:pt x="214" y="0"/>
                    <a:pt x="246" y="32"/>
                    <a:pt x="246" y="71"/>
                  </a:cubicBezTo>
                  <a:cubicBezTo>
                    <a:pt x="246" y="417"/>
                    <a:pt x="246" y="417"/>
                    <a:pt x="246" y="417"/>
                  </a:cubicBezTo>
                  <a:cubicBezTo>
                    <a:pt x="0" y="417"/>
                    <a:pt x="0" y="417"/>
                    <a:pt x="0" y="417"/>
                  </a:cubicBezTo>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22" name="Google Shape;2294;p56">
              <a:extLst>
                <a:ext uri="{FF2B5EF4-FFF2-40B4-BE49-F238E27FC236}">
                  <a16:creationId xmlns:a16="http://schemas.microsoft.com/office/drawing/2014/main" id="{75ADF0E8-DA13-38FD-1FE8-E1D6522BA1BB}"/>
                </a:ext>
              </a:extLst>
            </p:cNvPr>
            <p:cNvSpPr/>
            <p:nvPr/>
          </p:nvSpPr>
          <p:spPr>
            <a:xfrm>
              <a:off x="5962950" y="2727175"/>
              <a:ext cx="207963" cy="952500"/>
            </a:xfrm>
            <a:custGeom>
              <a:avLst/>
              <a:gdLst/>
              <a:ahLst/>
              <a:cxnLst/>
              <a:rect l="l" t="t" r="r" b="b"/>
              <a:pathLst>
                <a:path w="131" h="600" extrusionOk="0">
                  <a:moveTo>
                    <a:pt x="131" y="0"/>
                  </a:moveTo>
                  <a:lnTo>
                    <a:pt x="131" y="600"/>
                  </a:lnTo>
                  <a:lnTo>
                    <a:pt x="0" y="600"/>
                  </a:lnTo>
                  <a:lnTo>
                    <a:pt x="0" y="107"/>
                  </a:lnTo>
                  <a:lnTo>
                    <a:pt x="131" y="0"/>
                  </a:lnTo>
                  <a:close/>
                </a:path>
              </a:pathLst>
            </a:custGeom>
            <a:solidFill>
              <a:srgbClr val="E94E1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23" name="Google Shape;2295;p56">
              <a:extLst>
                <a:ext uri="{FF2B5EF4-FFF2-40B4-BE49-F238E27FC236}">
                  <a16:creationId xmlns:a16="http://schemas.microsoft.com/office/drawing/2014/main" id="{196E370B-8448-2FEA-4F40-29A9B9DD6BD8}"/>
                </a:ext>
              </a:extLst>
            </p:cNvPr>
            <p:cNvSpPr/>
            <p:nvPr/>
          </p:nvSpPr>
          <p:spPr>
            <a:xfrm>
              <a:off x="5962950" y="2727175"/>
              <a:ext cx="207963" cy="952500"/>
            </a:xfrm>
            <a:custGeom>
              <a:avLst/>
              <a:gdLst/>
              <a:ahLst/>
              <a:cxnLst/>
              <a:rect l="l" t="t" r="r" b="b"/>
              <a:pathLst>
                <a:path w="131" h="600" extrusionOk="0">
                  <a:moveTo>
                    <a:pt x="131" y="0"/>
                  </a:moveTo>
                  <a:lnTo>
                    <a:pt x="131" y="600"/>
                  </a:lnTo>
                  <a:lnTo>
                    <a:pt x="0" y="600"/>
                  </a:lnTo>
                  <a:lnTo>
                    <a:pt x="0" y="107"/>
                  </a:lnTo>
                  <a:lnTo>
                    <a:pt x="131" y="0"/>
                  </a:lnTo>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24" name="Google Shape;2296;p56">
              <a:extLst>
                <a:ext uri="{FF2B5EF4-FFF2-40B4-BE49-F238E27FC236}">
                  <a16:creationId xmlns:a16="http://schemas.microsoft.com/office/drawing/2014/main" id="{EDC0D119-9496-7A63-2C26-22CFC7662EF9}"/>
                </a:ext>
              </a:extLst>
            </p:cNvPr>
            <p:cNvSpPr/>
            <p:nvPr/>
          </p:nvSpPr>
          <p:spPr>
            <a:xfrm>
              <a:off x="5962950" y="3274863"/>
              <a:ext cx="207963" cy="404813"/>
            </a:xfrm>
            <a:custGeom>
              <a:avLst/>
              <a:gdLst/>
              <a:ahLst/>
              <a:cxnLst/>
              <a:rect l="l" t="t" r="r" b="b"/>
              <a:pathLst>
                <a:path w="155" h="300" extrusionOk="0">
                  <a:moveTo>
                    <a:pt x="11" y="0"/>
                  </a:moveTo>
                  <a:cubicBezTo>
                    <a:pt x="0" y="0"/>
                    <a:pt x="0" y="0"/>
                    <a:pt x="0" y="0"/>
                  </a:cubicBezTo>
                  <a:cubicBezTo>
                    <a:pt x="0" y="1"/>
                    <a:pt x="0" y="1"/>
                    <a:pt x="0" y="1"/>
                  </a:cubicBezTo>
                  <a:cubicBezTo>
                    <a:pt x="4" y="0"/>
                    <a:pt x="8" y="0"/>
                    <a:pt x="11" y="0"/>
                  </a:cubicBezTo>
                  <a:moveTo>
                    <a:pt x="155" y="0"/>
                  </a:moveTo>
                  <a:cubicBezTo>
                    <a:pt x="63" y="0"/>
                    <a:pt x="63" y="0"/>
                    <a:pt x="63" y="0"/>
                  </a:cubicBezTo>
                  <a:cubicBezTo>
                    <a:pt x="63" y="300"/>
                    <a:pt x="63" y="300"/>
                    <a:pt x="63" y="300"/>
                  </a:cubicBezTo>
                  <a:cubicBezTo>
                    <a:pt x="155" y="300"/>
                    <a:pt x="155" y="300"/>
                    <a:pt x="155" y="300"/>
                  </a:cubicBezTo>
                  <a:cubicBezTo>
                    <a:pt x="155" y="247"/>
                    <a:pt x="155" y="247"/>
                    <a:pt x="155" y="247"/>
                  </a:cubicBezTo>
                  <a:cubicBezTo>
                    <a:pt x="155" y="0"/>
                    <a:pt x="155" y="0"/>
                    <a:pt x="155" y="0"/>
                  </a:cubicBezTo>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25" name="Google Shape;2297;p56">
              <a:extLst>
                <a:ext uri="{FF2B5EF4-FFF2-40B4-BE49-F238E27FC236}">
                  <a16:creationId xmlns:a16="http://schemas.microsoft.com/office/drawing/2014/main" id="{F5FF755A-A2AC-D95D-926D-02412779112E}"/>
                </a:ext>
              </a:extLst>
            </p:cNvPr>
            <p:cNvSpPr/>
            <p:nvPr/>
          </p:nvSpPr>
          <p:spPr>
            <a:xfrm>
              <a:off x="5902625" y="4162275"/>
              <a:ext cx="592138" cy="280988"/>
            </a:xfrm>
            <a:custGeom>
              <a:avLst/>
              <a:gdLst/>
              <a:ahLst/>
              <a:cxnLst/>
              <a:rect l="l" t="t" r="r" b="b"/>
              <a:pathLst>
                <a:path w="441" h="209" extrusionOk="0">
                  <a:moveTo>
                    <a:pt x="246" y="0"/>
                  </a:moveTo>
                  <a:cubicBezTo>
                    <a:pt x="246" y="0"/>
                    <a:pt x="246" y="0"/>
                    <a:pt x="246" y="0"/>
                  </a:cubicBezTo>
                  <a:cubicBezTo>
                    <a:pt x="0" y="0"/>
                    <a:pt x="0" y="0"/>
                    <a:pt x="0" y="0"/>
                  </a:cubicBezTo>
                  <a:cubicBezTo>
                    <a:pt x="0" y="176"/>
                    <a:pt x="0" y="176"/>
                    <a:pt x="0" y="176"/>
                  </a:cubicBezTo>
                  <a:cubicBezTo>
                    <a:pt x="0" y="194"/>
                    <a:pt x="15" y="209"/>
                    <a:pt x="33" y="209"/>
                  </a:cubicBezTo>
                  <a:cubicBezTo>
                    <a:pt x="401" y="209"/>
                    <a:pt x="401" y="209"/>
                    <a:pt x="401" y="209"/>
                  </a:cubicBezTo>
                  <a:cubicBezTo>
                    <a:pt x="401" y="209"/>
                    <a:pt x="401" y="209"/>
                    <a:pt x="401" y="209"/>
                  </a:cubicBezTo>
                  <a:cubicBezTo>
                    <a:pt x="401" y="209"/>
                    <a:pt x="401" y="209"/>
                    <a:pt x="401" y="209"/>
                  </a:cubicBezTo>
                  <a:cubicBezTo>
                    <a:pt x="33" y="209"/>
                    <a:pt x="33" y="209"/>
                    <a:pt x="33" y="209"/>
                  </a:cubicBezTo>
                  <a:cubicBezTo>
                    <a:pt x="15" y="209"/>
                    <a:pt x="0" y="194"/>
                    <a:pt x="0" y="176"/>
                  </a:cubicBezTo>
                  <a:cubicBezTo>
                    <a:pt x="0" y="154"/>
                    <a:pt x="0" y="154"/>
                    <a:pt x="0" y="154"/>
                  </a:cubicBezTo>
                  <a:cubicBezTo>
                    <a:pt x="425" y="154"/>
                    <a:pt x="425" y="154"/>
                    <a:pt x="425" y="154"/>
                  </a:cubicBezTo>
                  <a:cubicBezTo>
                    <a:pt x="441" y="170"/>
                    <a:pt x="435" y="196"/>
                    <a:pt x="416" y="205"/>
                  </a:cubicBezTo>
                  <a:cubicBezTo>
                    <a:pt x="436" y="195"/>
                    <a:pt x="441" y="167"/>
                    <a:pt x="423" y="151"/>
                  </a:cubicBezTo>
                  <a:cubicBezTo>
                    <a:pt x="246" y="0"/>
                    <a:pt x="246" y="0"/>
                    <a:pt x="246" y="0"/>
                  </a:cubicBezTo>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26" name="Google Shape;2298;p56">
              <a:extLst>
                <a:ext uri="{FF2B5EF4-FFF2-40B4-BE49-F238E27FC236}">
                  <a16:creationId xmlns:a16="http://schemas.microsoft.com/office/drawing/2014/main" id="{5373EF7A-2134-DDAD-49D2-C7BFFEF3FF78}"/>
                </a:ext>
              </a:extLst>
            </p:cNvPr>
            <p:cNvSpPr/>
            <p:nvPr/>
          </p:nvSpPr>
          <p:spPr>
            <a:xfrm>
              <a:off x="6440788" y="4443263"/>
              <a:ext cx="4763" cy="0"/>
            </a:xfrm>
            <a:custGeom>
              <a:avLst/>
              <a:gdLst/>
              <a:ahLst/>
              <a:cxnLst/>
              <a:rect l="l" t="t" r="r" b="b"/>
              <a:pathLst>
                <a:path w="3" h="120000" extrusionOk="0">
                  <a:moveTo>
                    <a:pt x="0" y="0"/>
                  </a:moveTo>
                  <a:cubicBezTo>
                    <a:pt x="0" y="0"/>
                    <a:pt x="0" y="0"/>
                    <a:pt x="0" y="0"/>
                  </a:cubicBezTo>
                  <a:cubicBezTo>
                    <a:pt x="0" y="0"/>
                    <a:pt x="0" y="0"/>
                    <a:pt x="0"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3" y="0"/>
                  </a:moveTo>
                  <a:cubicBezTo>
                    <a:pt x="2" y="0"/>
                    <a:pt x="2" y="0"/>
                    <a:pt x="2" y="0"/>
                  </a:cubicBezTo>
                  <a:cubicBezTo>
                    <a:pt x="2" y="0"/>
                    <a:pt x="2" y="0"/>
                    <a:pt x="3" y="0"/>
                  </a:cubicBezTo>
                </a:path>
              </a:pathLst>
            </a:custGeom>
            <a:solidFill>
              <a:srgbClr val="66248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27" name="Google Shape;2299;p56">
              <a:extLst>
                <a:ext uri="{FF2B5EF4-FFF2-40B4-BE49-F238E27FC236}">
                  <a16:creationId xmlns:a16="http://schemas.microsoft.com/office/drawing/2014/main" id="{EDD33CB0-CA07-7F14-E658-D8D97575B392}"/>
                </a:ext>
              </a:extLst>
            </p:cNvPr>
            <p:cNvSpPr/>
            <p:nvPr/>
          </p:nvSpPr>
          <p:spPr>
            <a:xfrm>
              <a:off x="6440788" y="4438500"/>
              <a:ext cx="20638" cy="4763"/>
            </a:xfrm>
            <a:custGeom>
              <a:avLst/>
              <a:gdLst/>
              <a:ahLst/>
              <a:cxnLst/>
              <a:rect l="l" t="t" r="r" b="b"/>
              <a:pathLst>
                <a:path w="15" h="4" extrusionOk="0">
                  <a:moveTo>
                    <a:pt x="0" y="4"/>
                  </a:moveTo>
                  <a:cubicBezTo>
                    <a:pt x="0" y="4"/>
                    <a:pt x="0" y="4"/>
                    <a:pt x="0" y="4"/>
                  </a:cubicBezTo>
                  <a:cubicBezTo>
                    <a:pt x="0" y="4"/>
                    <a:pt x="0" y="4"/>
                    <a:pt x="0" y="4"/>
                  </a:cubicBezTo>
                  <a:moveTo>
                    <a:pt x="1" y="4"/>
                  </a:moveTo>
                  <a:cubicBezTo>
                    <a:pt x="1" y="4"/>
                    <a:pt x="0" y="4"/>
                    <a:pt x="0" y="4"/>
                  </a:cubicBezTo>
                  <a:cubicBezTo>
                    <a:pt x="0" y="4"/>
                    <a:pt x="1" y="4"/>
                    <a:pt x="1" y="4"/>
                  </a:cubicBezTo>
                  <a:moveTo>
                    <a:pt x="1" y="4"/>
                  </a:moveTo>
                  <a:cubicBezTo>
                    <a:pt x="1" y="4"/>
                    <a:pt x="1" y="4"/>
                    <a:pt x="1" y="4"/>
                  </a:cubicBezTo>
                  <a:cubicBezTo>
                    <a:pt x="1" y="4"/>
                    <a:pt x="1" y="4"/>
                    <a:pt x="1" y="4"/>
                  </a:cubicBezTo>
                  <a:moveTo>
                    <a:pt x="1" y="4"/>
                  </a:moveTo>
                  <a:cubicBezTo>
                    <a:pt x="1" y="4"/>
                    <a:pt x="1" y="4"/>
                    <a:pt x="1" y="4"/>
                  </a:cubicBezTo>
                  <a:cubicBezTo>
                    <a:pt x="1" y="4"/>
                    <a:pt x="1" y="4"/>
                    <a:pt x="1" y="4"/>
                  </a:cubicBezTo>
                  <a:moveTo>
                    <a:pt x="1" y="4"/>
                  </a:moveTo>
                  <a:cubicBezTo>
                    <a:pt x="1" y="4"/>
                    <a:pt x="1" y="4"/>
                    <a:pt x="1" y="4"/>
                  </a:cubicBezTo>
                  <a:cubicBezTo>
                    <a:pt x="1" y="4"/>
                    <a:pt x="1" y="4"/>
                    <a:pt x="1" y="4"/>
                  </a:cubicBezTo>
                  <a:moveTo>
                    <a:pt x="1" y="4"/>
                  </a:moveTo>
                  <a:cubicBezTo>
                    <a:pt x="1" y="4"/>
                    <a:pt x="1" y="4"/>
                    <a:pt x="1" y="4"/>
                  </a:cubicBezTo>
                  <a:cubicBezTo>
                    <a:pt x="1" y="4"/>
                    <a:pt x="1" y="4"/>
                    <a:pt x="1" y="4"/>
                  </a:cubicBezTo>
                  <a:moveTo>
                    <a:pt x="1" y="4"/>
                  </a:moveTo>
                  <a:cubicBezTo>
                    <a:pt x="1" y="4"/>
                    <a:pt x="1" y="4"/>
                    <a:pt x="1" y="4"/>
                  </a:cubicBezTo>
                  <a:cubicBezTo>
                    <a:pt x="1" y="4"/>
                    <a:pt x="1" y="4"/>
                    <a:pt x="1" y="4"/>
                  </a:cubicBezTo>
                  <a:moveTo>
                    <a:pt x="2" y="4"/>
                  </a:moveTo>
                  <a:cubicBezTo>
                    <a:pt x="2" y="4"/>
                    <a:pt x="2" y="4"/>
                    <a:pt x="1" y="4"/>
                  </a:cubicBezTo>
                  <a:cubicBezTo>
                    <a:pt x="2" y="4"/>
                    <a:pt x="2" y="4"/>
                    <a:pt x="2" y="4"/>
                  </a:cubicBezTo>
                  <a:moveTo>
                    <a:pt x="2" y="4"/>
                  </a:moveTo>
                  <a:cubicBezTo>
                    <a:pt x="2" y="4"/>
                    <a:pt x="2" y="4"/>
                    <a:pt x="2" y="4"/>
                  </a:cubicBezTo>
                  <a:cubicBezTo>
                    <a:pt x="2" y="4"/>
                    <a:pt x="2" y="4"/>
                    <a:pt x="2" y="4"/>
                  </a:cubicBezTo>
                  <a:moveTo>
                    <a:pt x="2" y="4"/>
                  </a:moveTo>
                  <a:cubicBezTo>
                    <a:pt x="2" y="4"/>
                    <a:pt x="2" y="4"/>
                    <a:pt x="2" y="4"/>
                  </a:cubicBezTo>
                  <a:cubicBezTo>
                    <a:pt x="2" y="4"/>
                    <a:pt x="2" y="4"/>
                    <a:pt x="2" y="4"/>
                  </a:cubicBezTo>
                  <a:moveTo>
                    <a:pt x="2" y="4"/>
                  </a:moveTo>
                  <a:cubicBezTo>
                    <a:pt x="2" y="4"/>
                    <a:pt x="2" y="4"/>
                    <a:pt x="2" y="4"/>
                  </a:cubicBezTo>
                  <a:cubicBezTo>
                    <a:pt x="2" y="4"/>
                    <a:pt x="2" y="4"/>
                    <a:pt x="2" y="4"/>
                  </a:cubicBezTo>
                  <a:moveTo>
                    <a:pt x="2" y="4"/>
                  </a:moveTo>
                  <a:cubicBezTo>
                    <a:pt x="2" y="4"/>
                    <a:pt x="2" y="4"/>
                    <a:pt x="2" y="4"/>
                  </a:cubicBezTo>
                  <a:cubicBezTo>
                    <a:pt x="2" y="4"/>
                    <a:pt x="2" y="4"/>
                    <a:pt x="2" y="4"/>
                  </a:cubicBezTo>
                  <a:moveTo>
                    <a:pt x="2" y="4"/>
                  </a:moveTo>
                  <a:cubicBezTo>
                    <a:pt x="2" y="4"/>
                    <a:pt x="2" y="4"/>
                    <a:pt x="2" y="4"/>
                  </a:cubicBezTo>
                  <a:cubicBezTo>
                    <a:pt x="2" y="4"/>
                    <a:pt x="2" y="4"/>
                    <a:pt x="2" y="4"/>
                  </a:cubicBezTo>
                  <a:moveTo>
                    <a:pt x="15" y="0"/>
                  </a:moveTo>
                  <a:cubicBezTo>
                    <a:pt x="12" y="2"/>
                    <a:pt x="7" y="3"/>
                    <a:pt x="3" y="4"/>
                  </a:cubicBezTo>
                  <a:cubicBezTo>
                    <a:pt x="7" y="3"/>
                    <a:pt x="12" y="2"/>
                    <a:pt x="15" y="0"/>
                  </a:cubicBezTo>
                </a:path>
              </a:pathLst>
            </a:custGeom>
            <a:solidFill>
              <a:srgbClr val="DEDED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28" name="Google Shape;2300;p56">
              <a:extLst>
                <a:ext uri="{FF2B5EF4-FFF2-40B4-BE49-F238E27FC236}">
                  <a16:creationId xmlns:a16="http://schemas.microsoft.com/office/drawing/2014/main" id="{DEEDD7F9-4004-87B4-22FB-B90D76EFECF6}"/>
                </a:ext>
              </a:extLst>
            </p:cNvPr>
            <p:cNvSpPr/>
            <p:nvPr/>
          </p:nvSpPr>
          <p:spPr>
            <a:xfrm>
              <a:off x="5902625" y="4368650"/>
              <a:ext cx="592138" cy="74613"/>
            </a:xfrm>
            <a:custGeom>
              <a:avLst/>
              <a:gdLst/>
              <a:ahLst/>
              <a:cxnLst/>
              <a:rect l="l" t="t" r="r" b="b"/>
              <a:pathLst>
                <a:path w="441" h="55" extrusionOk="0">
                  <a:moveTo>
                    <a:pt x="425" y="0"/>
                  </a:moveTo>
                  <a:cubicBezTo>
                    <a:pt x="0" y="0"/>
                    <a:pt x="0" y="0"/>
                    <a:pt x="0" y="0"/>
                  </a:cubicBezTo>
                  <a:cubicBezTo>
                    <a:pt x="0" y="22"/>
                    <a:pt x="0" y="22"/>
                    <a:pt x="0" y="22"/>
                  </a:cubicBezTo>
                  <a:cubicBezTo>
                    <a:pt x="0" y="40"/>
                    <a:pt x="15" y="55"/>
                    <a:pt x="33" y="55"/>
                  </a:cubicBezTo>
                  <a:cubicBezTo>
                    <a:pt x="401" y="55"/>
                    <a:pt x="401" y="55"/>
                    <a:pt x="401" y="55"/>
                  </a:cubicBezTo>
                  <a:cubicBezTo>
                    <a:pt x="401" y="55"/>
                    <a:pt x="401" y="55"/>
                    <a:pt x="401" y="55"/>
                  </a:cubicBezTo>
                  <a:cubicBezTo>
                    <a:pt x="401" y="55"/>
                    <a:pt x="401" y="55"/>
                    <a:pt x="401" y="55"/>
                  </a:cubicBezTo>
                  <a:cubicBezTo>
                    <a:pt x="401" y="55"/>
                    <a:pt x="401" y="55"/>
                    <a:pt x="401" y="55"/>
                  </a:cubicBezTo>
                  <a:cubicBezTo>
                    <a:pt x="401" y="55"/>
                    <a:pt x="402" y="55"/>
                    <a:pt x="402" y="55"/>
                  </a:cubicBezTo>
                  <a:cubicBezTo>
                    <a:pt x="402" y="55"/>
                    <a:pt x="402" y="55"/>
                    <a:pt x="402" y="55"/>
                  </a:cubicBezTo>
                  <a:cubicBezTo>
                    <a:pt x="402" y="55"/>
                    <a:pt x="402" y="55"/>
                    <a:pt x="402" y="55"/>
                  </a:cubicBezTo>
                  <a:cubicBezTo>
                    <a:pt x="402" y="55"/>
                    <a:pt x="402" y="55"/>
                    <a:pt x="402" y="55"/>
                  </a:cubicBezTo>
                  <a:cubicBezTo>
                    <a:pt x="402" y="55"/>
                    <a:pt x="402" y="55"/>
                    <a:pt x="402" y="55"/>
                  </a:cubicBezTo>
                  <a:cubicBezTo>
                    <a:pt x="402" y="55"/>
                    <a:pt x="402" y="55"/>
                    <a:pt x="402" y="55"/>
                  </a:cubicBezTo>
                  <a:cubicBezTo>
                    <a:pt x="402" y="55"/>
                    <a:pt x="402" y="55"/>
                    <a:pt x="402" y="55"/>
                  </a:cubicBezTo>
                  <a:cubicBezTo>
                    <a:pt x="402" y="55"/>
                    <a:pt x="402" y="55"/>
                    <a:pt x="402" y="55"/>
                  </a:cubicBezTo>
                  <a:cubicBezTo>
                    <a:pt x="402" y="55"/>
                    <a:pt x="402" y="55"/>
                    <a:pt x="402" y="55"/>
                  </a:cubicBezTo>
                  <a:cubicBezTo>
                    <a:pt x="402" y="55"/>
                    <a:pt x="402" y="55"/>
                    <a:pt x="402" y="55"/>
                  </a:cubicBezTo>
                  <a:cubicBezTo>
                    <a:pt x="402" y="55"/>
                    <a:pt x="402" y="55"/>
                    <a:pt x="402" y="55"/>
                  </a:cubicBezTo>
                  <a:cubicBezTo>
                    <a:pt x="402" y="55"/>
                    <a:pt x="402" y="55"/>
                    <a:pt x="402" y="55"/>
                  </a:cubicBezTo>
                  <a:cubicBezTo>
                    <a:pt x="403" y="55"/>
                    <a:pt x="403" y="55"/>
                    <a:pt x="403" y="55"/>
                  </a:cubicBezTo>
                  <a:cubicBezTo>
                    <a:pt x="403" y="55"/>
                    <a:pt x="403" y="55"/>
                    <a:pt x="403" y="55"/>
                  </a:cubicBezTo>
                  <a:cubicBezTo>
                    <a:pt x="403" y="55"/>
                    <a:pt x="403" y="55"/>
                    <a:pt x="403" y="55"/>
                  </a:cubicBezTo>
                  <a:cubicBezTo>
                    <a:pt x="403" y="55"/>
                    <a:pt x="403" y="55"/>
                    <a:pt x="403" y="55"/>
                  </a:cubicBezTo>
                  <a:cubicBezTo>
                    <a:pt x="403" y="55"/>
                    <a:pt x="403" y="55"/>
                    <a:pt x="403" y="55"/>
                  </a:cubicBezTo>
                  <a:cubicBezTo>
                    <a:pt x="403" y="55"/>
                    <a:pt x="403" y="55"/>
                    <a:pt x="403" y="55"/>
                  </a:cubicBezTo>
                  <a:cubicBezTo>
                    <a:pt x="403" y="55"/>
                    <a:pt x="403" y="55"/>
                    <a:pt x="403" y="55"/>
                  </a:cubicBezTo>
                  <a:cubicBezTo>
                    <a:pt x="403" y="55"/>
                    <a:pt x="403" y="55"/>
                    <a:pt x="403" y="55"/>
                  </a:cubicBezTo>
                  <a:cubicBezTo>
                    <a:pt x="403" y="55"/>
                    <a:pt x="403" y="55"/>
                    <a:pt x="403" y="55"/>
                  </a:cubicBezTo>
                  <a:cubicBezTo>
                    <a:pt x="403" y="55"/>
                    <a:pt x="403" y="55"/>
                    <a:pt x="403" y="55"/>
                  </a:cubicBezTo>
                  <a:cubicBezTo>
                    <a:pt x="403" y="55"/>
                    <a:pt x="403" y="55"/>
                    <a:pt x="403" y="55"/>
                  </a:cubicBezTo>
                  <a:cubicBezTo>
                    <a:pt x="403" y="55"/>
                    <a:pt x="403" y="55"/>
                    <a:pt x="404" y="55"/>
                  </a:cubicBezTo>
                  <a:cubicBezTo>
                    <a:pt x="408" y="54"/>
                    <a:pt x="413" y="53"/>
                    <a:pt x="416" y="51"/>
                  </a:cubicBezTo>
                  <a:cubicBezTo>
                    <a:pt x="435" y="42"/>
                    <a:pt x="441" y="16"/>
                    <a:pt x="425" y="0"/>
                  </a:cubicBezTo>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29" name="Google Shape;2301;p56">
              <a:extLst>
                <a:ext uri="{FF2B5EF4-FFF2-40B4-BE49-F238E27FC236}">
                  <a16:creationId xmlns:a16="http://schemas.microsoft.com/office/drawing/2014/main" id="{8086E66D-B617-A250-79E3-8541E0E345D4}"/>
                </a:ext>
              </a:extLst>
            </p:cNvPr>
            <p:cNvSpPr/>
            <p:nvPr/>
          </p:nvSpPr>
          <p:spPr>
            <a:xfrm>
              <a:off x="5256513" y="2593825"/>
              <a:ext cx="992187" cy="500063"/>
            </a:xfrm>
            <a:custGeom>
              <a:avLst/>
              <a:gdLst/>
              <a:ahLst/>
              <a:cxnLst/>
              <a:rect l="l" t="t" r="r" b="b"/>
              <a:pathLst>
                <a:path w="738" h="372" extrusionOk="0">
                  <a:moveTo>
                    <a:pt x="0" y="0"/>
                  </a:moveTo>
                  <a:cubicBezTo>
                    <a:pt x="0" y="0"/>
                    <a:pt x="0" y="0"/>
                    <a:pt x="0" y="0"/>
                  </a:cubicBezTo>
                  <a:cubicBezTo>
                    <a:pt x="0" y="111"/>
                    <a:pt x="0" y="111"/>
                    <a:pt x="0" y="111"/>
                  </a:cubicBezTo>
                  <a:cubicBezTo>
                    <a:pt x="0" y="127"/>
                    <a:pt x="7" y="142"/>
                    <a:pt x="19" y="152"/>
                  </a:cubicBezTo>
                  <a:cubicBezTo>
                    <a:pt x="64" y="190"/>
                    <a:pt x="64" y="190"/>
                    <a:pt x="64" y="190"/>
                  </a:cubicBezTo>
                  <a:cubicBezTo>
                    <a:pt x="64" y="100"/>
                    <a:pt x="64" y="100"/>
                    <a:pt x="64" y="100"/>
                  </a:cubicBezTo>
                  <a:cubicBezTo>
                    <a:pt x="219" y="226"/>
                    <a:pt x="219" y="226"/>
                    <a:pt x="219" y="226"/>
                  </a:cubicBezTo>
                  <a:cubicBezTo>
                    <a:pt x="219" y="320"/>
                    <a:pt x="219" y="320"/>
                    <a:pt x="219" y="320"/>
                  </a:cubicBezTo>
                  <a:cubicBezTo>
                    <a:pt x="252" y="348"/>
                    <a:pt x="252" y="348"/>
                    <a:pt x="252" y="348"/>
                  </a:cubicBezTo>
                  <a:cubicBezTo>
                    <a:pt x="270" y="364"/>
                    <a:pt x="293" y="372"/>
                    <a:pt x="317" y="372"/>
                  </a:cubicBezTo>
                  <a:cubicBezTo>
                    <a:pt x="421" y="372"/>
                    <a:pt x="421" y="372"/>
                    <a:pt x="421" y="372"/>
                  </a:cubicBezTo>
                  <a:cubicBezTo>
                    <a:pt x="445" y="372"/>
                    <a:pt x="468" y="364"/>
                    <a:pt x="486" y="348"/>
                  </a:cubicBezTo>
                  <a:cubicBezTo>
                    <a:pt x="525" y="315"/>
                    <a:pt x="525" y="315"/>
                    <a:pt x="525" y="315"/>
                  </a:cubicBezTo>
                  <a:cubicBezTo>
                    <a:pt x="525" y="226"/>
                    <a:pt x="525" y="226"/>
                    <a:pt x="525" y="226"/>
                  </a:cubicBezTo>
                  <a:cubicBezTo>
                    <a:pt x="680" y="100"/>
                    <a:pt x="680" y="100"/>
                    <a:pt x="680" y="100"/>
                  </a:cubicBezTo>
                  <a:cubicBezTo>
                    <a:pt x="680" y="185"/>
                    <a:pt x="680" y="185"/>
                    <a:pt x="680" y="185"/>
                  </a:cubicBezTo>
                  <a:cubicBezTo>
                    <a:pt x="719" y="152"/>
                    <a:pt x="719" y="152"/>
                    <a:pt x="719" y="152"/>
                  </a:cubicBezTo>
                  <a:cubicBezTo>
                    <a:pt x="731" y="142"/>
                    <a:pt x="738" y="127"/>
                    <a:pt x="738" y="111"/>
                  </a:cubicBezTo>
                  <a:cubicBezTo>
                    <a:pt x="738" y="42"/>
                    <a:pt x="738" y="42"/>
                    <a:pt x="738" y="42"/>
                  </a:cubicBezTo>
                  <a:cubicBezTo>
                    <a:pt x="530" y="42"/>
                    <a:pt x="530" y="42"/>
                    <a:pt x="530" y="42"/>
                  </a:cubicBezTo>
                  <a:cubicBezTo>
                    <a:pt x="530" y="42"/>
                    <a:pt x="530" y="42"/>
                    <a:pt x="530" y="42"/>
                  </a:cubicBezTo>
                  <a:cubicBezTo>
                    <a:pt x="208" y="42"/>
                    <a:pt x="208" y="42"/>
                    <a:pt x="208" y="42"/>
                  </a:cubicBezTo>
                  <a:cubicBezTo>
                    <a:pt x="208" y="42"/>
                    <a:pt x="208" y="42"/>
                    <a:pt x="208" y="42"/>
                  </a:cubicBezTo>
                  <a:cubicBezTo>
                    <a:pt x="0" y="42"/>
                    <a:pt x="0" y="42"/>
                    <a:pt x="0" y="42"/>
                  </a:cubicBezTo>
                  <a:cubicBezTo>
                    <a:pt x="0" y="0"/>
                    <a:pt x="0" y="0"/>
                    <a:pt x="0" y="0"/>
                  </a:cubicBez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30" name="Google Shape;2302;p56">
              <a:extLst>
                <a:ext uri="{FF2B5EF4-FFF2-40B4-BE49-F238E27FC236}">
                  <a16:creationId xmlns:a16="http://schemas.microsoft.com/office/drawing/2014/main" id="{B0DB6823-371A-1E25-616F-D521148DE0A7}"/>
                </a:ext>
              </a:extLst>
            </p:cNvPr>
            <p:cNvSpPr/>
            <p:nvPr/>
          </p:nvSpPr>
          <p:spPr>
            <a:xfrm>
              <a:off x="5342238" y="2727175"/>
              <a:ext cx="207963" cy="296863"/>
            </a:xfrm>
            <a:custGeom>
              <a:avLst/>
              <a:gdLst/>
              <a:ahLst/>
              <a:cxnLst/>
              <a:rect l="l" t="t" r="r" b="b"/>
              <a:pathLst>
                <a:path w="131" h="187" extrusionOk="0">
                  <a:moveTo>
                    <a:pt x="0" y="0"/>
                  </a:moveTo>
                  <a:lnTo>
                    <a:pt x="0" y="77"/>
                  </a:lnTo>
                  <a:lnTo>
                    <a:pt x="131" y="187"/>
                  </a:lnTo>
                  <a:lnTo>
                    <a:pt x="131" y="107"/>
                  </a:lnTo>
                  <a:lnTo>
                    <a:pt x="0" y="0"/>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31" name="Google Shape;2303;p56">
              <a:extLst>
                <a:ext uri="{FF2B5EF4-FFF2-40B4-BE49-F238E27FC236}">
                  <a16:creationId xmlns:a16="http://schemas.microsoft.com/office/drawing/2014/main" id="{E2B86876-95B4-DB85-F0CB-B9B28E098D5D}"/>
                </a:ext>
              </a:extLst>
            </p:cNvPr>
            <p:cNvSpPr/>
            <p:nvPr/>
          </p:nvSpPr>
          <p:spPr>
            <a:xfrm>
              <a:off x="5342238" y="2727175"/>
              <a:ext cx="207963" cy="296863"/>
            </a:xfrm>
            <a:custGeom>
              <a:avLst/>
              <a:gdLst/>
              <a:ahLst/>
              <a:cxnLst/>
              <a:rect l="l" t="t" r="r" b="b"/>
              <a:pathLst>
                <a:path w="131" h="187" extrusionOk="0">
                  <a:moveTo>
                    <a:pt x="0" y="0"/>
                  </a:moveTo>
                  <a:lnTo>
                    <a:pt x="0" y="77"/>
                  </a:lnTo>
                  <a:lnTo>
                    <a:pt x="131" y="187"/>
                  </a:lnTo>
                  <a:lnTo>
                    <a:pt x="131" y="107"/>
                  </a:lnTo>
                  <a:lnTo>
                    <a:pt x="0" y="0"/>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32" name="Google Shape;2304;p56">
              <a:extLst>
                <a:ext uri="{FF2B5EF4-FFF2-40B4-BE49-F238E27FC236}">
                  <a16:creationId xmlns:a16="http://schemas.microsoft.com/office/drawing/2014/main" id="{38B9EEA3-04F1-40BA-8F3C-0C6C285FCDC6}"/>
                </a:ext>
              </a:extLst>
            </p:cNvPr>
            <p:cNvSpPr/>
            <p:nvPr/>
          </p:nvSpPr>
          <p:spPr>
            <a:xfrm>
              <a:off x="5962950" y="2727175"/>
              <a:ext cx="207963" cy="290513"/>
            </a:xfrm>
            <a:custGeom>
              <a:avLst/>
              <a:gdLst/>
              <a:ahLst/>
              <a:cxnLst/>
              <a:rect l="l" t="t" r="r" b="b"/>
              <a:pathLst>
                <a:path w="131" h="183" extrusionOk="0">
                  <a:moveTo>
                    <a:pt x="131" y="0"/>
                  </a:moveTo>
                  <a:lnTo>
                    <a:pt x="0" y="107"/>
                  </a:lnTo>
                  <a:lnTo>
                    <a:pt x="0" y="183"/>
                  </a:lnTo>
                  <a:lnTo>
                    <a:pt x="131" y="72"/>
                  </a:lnTo>
                  <a:lnTo>
                    <a:pt x="131" y="0"/>
                  </a:lnTo>
                  <a:close/>
                </a:path>
              </a:pathLst>
            </a:custGeom>
            <a:solidFill>
              <a:srgbClr val="E5161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33" name="Google Shape;2305;p56">
              <a:extLst>
                <a:ext uri="{FF2B5EF4-FFF2-40B4-BE49-F238E27FC236}">
                  <a16:creationId xmlns:a16="http://schemas.microsoft.com/office/drawing/2014/main" id="{8C3266F4-8A94-49F5-FB89-D48526E62CBA}"/>
                </a:ext>
              </a:extLst>
            </p:cNvPr>
            <p:cNvSpPr/>
            <p:nvPr/>
          </p:nvSpPr>
          <p:spPr>
            <a:xfrm>
              <a:off x="5962950" y="2727175"/>
              <a:ext cx="207963" cy="290513"/>
            </a:xfrm>
            <a:custGeom>
              <a:avLst/>
              <a:gdLst/>
              <a:ahLst/>
              <a:cxnLst/>
              <a:rect l="l" t="t" r="r" b="b"/>
              <a:pathLst>
                <a:path w="131" h="183" extrusionOk="0">
                  <a:moveTo>
                    <a:pt x="131" y="0"/>
                  </a:moveTo>
                  <a:lnTo>
                    <a:pt x="0" y="107"/>
                  </a:lnTo>
                  <a:lnTo>
                    <a:pt x="0" y="183"/>
                  </a:lnTo>
                  <a:lnTo>
                    <a:pt x="131" y="72"/>
                  </a:lnTo>
                  <a:lnTo>
                    <a:pt x="131" y="0"/>
                  </a:ln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34" name="Google Shape;2306;p56">
              <a:extLst>
                <a:ext uri="{FF2B5EF4-FFF2-40B4-BE49-F238E27FC236}">
                  <a16:creationId xmlns:a16="http://schemas.microsoft.com/office/drawing/2014/main" id="{E992CCE2-9AB8-14F9-96F1-884A27BF6C15}"/>
                </a:ext>
              </a:extLst>
            </p:cNvPr>
            <p:cNvSpPr/>
            <p:nvPr/>
          </p:nvSpPr>
          <p:spPr>
            <a:xfrm>
              <a:off x="5256513" y="2520800"/>
              <a:ext cx="992187" cy="128588"/>
            </a:xfrm>
            <a:custGeom>
              <a:avLst/>
              <a:gdLst/>
              <a:ahLst/>
              <a:cxnLst/>
              <a:rect l="l" t="t" r="r" b="b"/>
              <a:pathLst>
                <a:path w="738" h="96" extrusionOk="0">
                  <a:moveTo>
                    <a:pt x="136" y="0"/>
                  </a:moveTo>
                  <a:cubicBezTo>
                    <a:pt x="53" y="0"/>
                    <a:pt x="53" y="0"/>
                    <a:pt x="53" y="0"/>
                  </a:cubicBezTo>
                  <a:cubicBezTo>
                    <a:pt x="24" y="0"/>
                    <a:pt x="0" y="24"/>
                    <a:pt x="0" y="54"/>
                  </a:cubicBezTo>
                  <a:cubicBezTo>
                    <a:pt x="0" y="96"/>
                    <a:pt x="0" y="96"/>
                    <a:pt x="0" y="96"/>
                  </a:cubicBezTo>
                  <a:cubicBezTo>
                    <a:pt x="208" y="96"/>
                    <a:pt x="208" y="96"/>
                    <a:pt x="208" y="96"/>
                  </a:cubicBezTo>
                  <a:cubicBezTo>
                    <a:pt x="189" y="96"/>
                    <a:pt x="173" y="85"/>
                    <a:pt x="165" y="68"/>
                  </a:cubicBezTo>
                  <a:cubicBezTo>
                    <a:pt x="136" y="0"/>
                    <a:pt x="136" y="0"/>
                    <a:pt x="136" y="0"/>
                  </a:cubicBezTo>
                  <a:moveTo>
                    <a:pt x="685" y="0"/>
                  </a:moveTo>
                  <a:cubicBezTo>
                    <a:pt x="602" y="0"/>
                    <a:pt x="602" y="0"/>
                    <a:pt x="602" y="0"/>
                  </a:cubicBezTo>
                  <a:cubicBezTo>
                    <a:pt x="573" y="68"/>
                    <a:pt x="573" y="68"/>
                    <a:pt x="573" y="68"/>
                  </a:cubicBezTo>
                  <a:cubicBezTo>
                    <a:pt x="565" y="85"/>
                    <a:pt x="549" y="96"/>
                    <a:pt x="530" y="96"/>
                  </a:cubicBezTo>
                  <a:cubicBezTo>
                    <a:pt x="738" y="96"/>
                    <a:pt x="738" y="96"/>
                    <a:pt x="738" y="96"/>
                  </a:cubicBezTo>
                  <a:cubicBezTo>
                    <a:pt x="738" y="54"/>
                    <a:pt x="738" y="54"/>
                    <a:pt x="738" y="54"/>
                  </a:cubicBezTo>
                  <a:cubicBezTo>
                    <a:pt x="738" y="24"/>
                    <a:pt x="714" y="0"/>
                    <a:pt x="685" y="0"/>
                  </a:cubicBezTo>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35" name="Google Shape;2307;p56">
              <a:extLst>
                <a:ext uri="{FF2B5EF4-FFF2-40B4-BE49-F238E27FC236}">
                  <a16:creationId xmlns:a16="http://schemas.microsoft.com/office/drawing/2014/main" id="{B2BEA029-CE89-0230-F20A-8D99C632B8EA}"/>
                </a:ext>
              </a:extLst>
            </p:cNvPr>
            <p:cNvSpPr/>
            <p:nvPr/>
          </p:nvSpPr>
          <p:spPr>
            <a:xfrm>
              <a:off x="5373988" y="2377925"/>
              <a:ext cx="757237" cy="271463"/>
            </a:xfrm>
            <a:custGeom>
              <a:avLst/>
              <a:gdLst/>
              <a:ahLst/>
              <a:cxnLst/>
              <a:rect l="l" t="t" r="r" b="b"/>
              <a:pathLst>
                <a:path w="562" h="202" extrusionOk="0">
                  <a:moveTo>
                    <a:pt x="442" y="202"/>
                  </a:moveTo>
                  <a:cubicBezTo>
                    <a:pt x="120" y="202"/>
                    <a:pt x="120" y="202"/>
                    <a:pt x="120" y="202"/>
                  </a:cubicBezTo>
                  <a:cubicBezTo>
                    <a:pt x="102" y="202"/>
                    <a:pt x="85" y="191"/>
                    <a:pt x="77" y="174"/>
                  </a:cubicBezTo>
                  <a:cubicBezTo>
                    <a:pt x="0" y="0"/>
                    <a:pt x="0" y="0"/>
                    <a:pt x="0" y="0"/>
                  </a:cubicBezTo>
                  <a:cubicBezTo>
                    <a:pt x="562" y="0"/>
                    <a:pt x="562" y="0"/>
                    <a:pt x="562" y="0"/>
                  </a:cubicBezTo>
                  <a:cubicBezTo>
                    <a:pt x="485" y="174"/>
                    <a:pt x="485" y="174"/>
                    <a:pt x="485" y="174"/>
                  </a:cubicBezTo>
                  <a:cubicBezTo>
                    <a:pt x="477" y="191"/>
                    <a:pt x="460" y="202"/>
                    <a:pt x="442" y="202"/>
                  </a:cubicBezTo>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36" name="Google Shape;2308;p56">
              <a:extLst>
                <a:ext uri="{FF2B5EF4-FFF2-40B4-BE49-F238E27FC236}">
                  <a16:creationId xmlns:a16="http://schemas.microsoft.com/office/drawing/2014/main" id="{5AB565AA-86D7-18E8-95F8-1CC037D28538}"/>
                </a:ext>
              </a:extLst>
            </p:cNvPr>
            <p:cNvSpPr/>
            <p:nvPr/>
          </p:nvSpPr>
          <p:spPr>
            <a:xfrm>
              <a:off x="5150150" y="1614338"/>
              <a:ext cx="1204914" cy="854075"/>
            </a:xfrm>
            <a:custGeom>
              <a:avLst/>
              <a:gdLst/>
              <a:ahLst/>
              <a:cxnLst/>
              <a:rect l="l" t="t" r="r" b="b"/>
              <a:pathLst>
                <a:path w="896" h="635" extrusionOk="0">
                  <a:moveTo>
                    <a:pt x="192" y="437"/>
                  </a:moveTo>
                  <a:cubicBezTo>
                    <a:pt x="167" y="437"/>
                    <a:pt x="149" y="415"/>
                    <a:pt x="153" y="391"/>
                  </a:cubicBezTo>
                  <a:cubicBezTo>
                    <a:pt x="189" y="173"/>
                    <a:pt x="189" y="173"/>
                    <a:pt x="189" y="173"/>
                  </a:cubicBezTo>
                  <a:cubicBezTo>
                    <a:pt x="193" y="154"/>
                    <a:pt x="209" y="140"/>
                    <a:pt x="228" y="140"/>
                  </a:cubicBezTo>
                  <a:cubicBezTo>
                    <a:pt x="668" y="140"/>
                    <a:pt x="668" y="140"/>
                    <a:pt x="668" y="140"/>
                  </a:cubicBezTo>
                  <a:cubicBezTo>
                    <a:pt x="687" y="140"/>
                    <a:pt x="703" y="154"/>
                    <a:pt x="707" y="173"/>
                  </a:cubicBezTo>
                  <a:cubicBezTo>
                    <a:pt x="743" y="391"/>
                    <a:pt x="743" y="391"/>
                    <a:pt x="743" y="391"/>
                  </a:cubicBezTo>
                  <a:cubicBezTo>
                    <a:pt x="747" y="415"/>
                    <a:pt x="729" y="437"/>
                    <a:pt x="704" y="437"/>
                  </a:cubicBezTo>
                  <a:cubicBezTo>
                    <a:pt x="192" y="437"/>
                    <a:pt x="192" y="437"/>
                    <a:pt x="192" y="437"/>
                  </a:cubicBezTo>
                  <a:moveTo>
                    <a:pt x="723" y="0"/>
                  </a:moveTo>
                  <a:cubicBezTo>
                    <a:pt x="594" y="0"/>
                    <a:pt x="594" y="0"/>
                    <a:pt x="594" y="0"/>
                  </a:cubicBezTo>
                  <a:cubicBezTo>
                    <a:pt x="594" y="21"/>
                    <a:pt x="594" y="21"/>
                    <a:pt x="594" y="21"/>
                  </a:cubicBezTo>
                  <a:cubicBezTo>
                    <a:pt x="302" y="21"/>
                    <a:pt x="302" y="21"/>
                    <a:pt x="302" y="21"/>
                  </a:cubicBezTo>
                  <a:cubicBezTo>
                    <a:pt x="302" y="0"/>
                    <a:pt x="302" y="0"/>
                    <a:pt x="302" y="0"/>
                  </a:cubicBezTo>
                  <a:cubicBezTo>
                    <a:pt x="173" y="0"/>
                    <a:pt x="173" y="0"/>
                    <a:pt x="173" y="0"/>
                  </a:cubicBezTo>
                  <a:cubicBezTo>
                    <a:pt x="173" y="0"/>
                    <a:pt x="173" y="0"/>
                    <a:pt x="173" y="0"/>
                  </a:cubicBezTo>
                  <a:cubicBezTo>
                    <a:pt x="212" y="0"/>
                    <a:pt x="212" y="0"/>
                    <a:pt x="212" y="0"/>
                  </a:cubicBezTo>
                  <a:cubicBezTo>
                    <a:pt x="75" y="368"/>
                    <a:pt x="75" y="368"/>
                    <a:pt x="75" y="368"/>
                  </a:cubicBezTo>
                  <a:cubicBezTo>
                    <a:pt x="47" y="326"/>
                    <a:pt x="47" y="326"/>
                    <a:pt x="47" y="326"/>
                  </a:cubicBezTo>
                  <a:cubicBezTo>
                    <a:pt x="9" y="539"/>
                    <a:pt x="9" y="539"/>
                    <a:pt x="9" y="539"/>
                  </a:cubicBezTo>
                  <a:cubicBezTo>
                    <a:pt x="0" y="589"/>
                    <a:pt x="39" y="635"/>
                    <a:pt x="90" y="635"/>
                  </a:cubicBezTo>
                  <a:cubicBezTo>
                    <a:pt x="197" y="635"/>
                    <a:pt x="197" y="635"/>
                    <a:pt x="197" y="635"/>
                  </a:cubicBezTo>
                  <a:cubicBezTo>
                    <a:pt x="167" y="568"/>
                    <a:pt x="167" y="568"/>
                    <a:pt x="167" y="568"/>
                  </a:cubicBezTo>
                  <a:cubicBezTo>
                    <a:pt x="729" y="568"/>
                    <a:pt x="729" y="568"/>
                    <a:pt x="729" y="568"/>
                  </a:cubicBezTo>
                  <a:cubicBezTo>
                    <a:pt x="699" y="635"/>
                    <a:pt x="699" y="635"/>
                    <a:pt x="699" y="635"/>
                  </a:cubicBezTo>
                  <a:cubicBezTo>
                    <a:pt x="806" y="635"/>
                    <a:pt x="806" y="635"/>
                    <a:pt x="806" y="635"/>
                  </a:cubicBezTo>
                  <a:cubicBezTo>
                    <a:pt x="857" y="635"/>
                    <a:pt x="896" y="589"/>
                    <a:pt x="887" y="539"/>
                  </a:cubicBezTo>
                  <a:cubicBezTo>
                    <a:pt x="856" y="364"/>
                    <a:pt x="856" y="364"/>
                    <a:pt x="856" y="364"/>
                  </a:cubicBezTo>
                  <a:cubicBezTo>
                    <a:pt x="853" y="368"/>
                    <a:pt x="853" y="368"/>
                    <a:pt x="853" y="368"/>
                  </a:cubicBezTo>
                  <a:cubicBezTo>
                    <a:pt x="716" y="0"/>
                    <a:pt x="716" y="0"/>
                    <a:pt x="716" y="0"/>
                  </a:cubicBezTo>
                  <a:cubicBezTo>
                    <a:pt x="723" y="0"/>
                    <a:pt x="723" y="0"/>
                    <a:pt x="723" y="0"/>
                  </a:cubicBezTo>
                  <a:cubicBezTo>
                    <a:pt x="723" y="0"/>
                    <a:pt x="723" y="0"/>
                    <a:pt x="723" y="0"/>
                  </a:cubicBezTo>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37" name="Google Shape;2309;p56">
              <a:extLst>
                <a:ext uri="{FF2B5EF4-FFF2-40B4-BE49-F238E27FC236}">
                  <a16:creationId xmlns:a16="http://schemas.microsoft.com/office/drawing/2014/main" id="{163CAE6D-4DDB-3D7B-49A9-81148233CF42}"/>
                </a:ext>
              </a:extLst>
            </p:cNvPr>
            <p:cNvSpPr/>
            <p:nvPr/>
          </p:nvSpPr>
          <p:spPr>
            <a:xfrm>
              <a:off x="5213650" y="1614338"/>
              <a:ext cx="222250" cy="495300"/>
            </a:xfrm>
            <a:custGeom>
              <a:avLst/>
              <a:gdLst/>
              <a:ahLst/>
              <a:cxnLst/>
              <a:rect l="l" t="t" r="r" b="b"/>
              <a:pathLst>
                <a:path w="165" h="368" extrusionOk="0">
                  <a:moveTo>
                    <a:pt x="165" y="0"/>
                  </a:moveTo>
                  <a:cubicBezTo>
                    <a:pt x="126" y="0"/>
                    <a:pt x="126" y="0"/>
                    <a:pt x="126" y="0"/>
                  </a:cubicBezTo>
                  <a:cubicBezTo>
                    <a:pt x="86" y="0"/>
                    <a:pt x="52" y="29"/>
                    <a:pt x="45" y="68"/>
                  </a:cubicBezTo>
                  <a:cubicBezTo>
                    <a:pt x="0" y="326"/>
                    <a:pt x="0" y="326"/>
                    <a:pt x="0" y="326"/>
                  </a:cubicBezTo>
                  <a:cubicBezTo>
                    <a:pt x="28" y="368"/>
                    <a:pt x="28" y="368"/>
                    <a:pt x="28" y="368"/>
                  </a:cubicBezTo>
                  <a:cubicBezTo>
                    <a:pt x="165" y="0"/>
                    <a:pt x="165" y="0"/>
                    <a:pt x="165" y="0"/>
                  </a:cubicBezTo>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38" name="Google Shape;2310;p56">
              <a:extLst>
                <a:ext uri="{FF2B5EF4-FFF2-40B4-BE49-F238E27FC236}">
                  <a16:creationId xmlns:a16="http://schemas.microsoft.com/office/drawing/2014/main" id="{E5227B21-78C1-3D43-9B11-4F0F0E2A96B3}"/>
                </a:ext>
              </a:extLst>
            </p:cNvPr>
            <p:cNvSpPr/>
            <p:nvPr/>
          </p:nvSpPr>
          <p:spPr>
            <a:xfrm>
              <a:off x="6113763" y="1614338"/>
              <a:ext cx="187325" cy="495300"/>
            </a:xfrm>
            <a:custGeom>
              <a:avLst/>
              <a:gdLst/>
              <a:ahLst/>
              <a:cxnLst/>
              <a:rect l="l" t="t" r="r" b="b"/>
              <a:pathLst>
                <a:path w="140" h="368" extrusionOk="0">
                  <a:moveTo>
                    <a:pt x="7" y="0"/>
                  </a:moveTo>
                  <a:cubicBezTo>
                    <a:pt x="0" y="0"/>
                    <a:pt x="0" y="0"/>
                    <a:pt x="0" y="0"/>
                  </a:cubicBezTo>
                  <a:cubicBezTo>
                    <a:pt x="137" y="368"/>
                    <a:pt x="137" y="368"/>
                    <a:pt x="137" y="368"/>
                  </a:cubicBezTo>
                  <a:cubicBezTo>
                    <a:pt x="140" y="364"/>
                    <a:pt x="140" y="364"/>
                    <a:pt x="140" y="364"/>
                  </a:cubicBezTo>
                  <a:cubicBezTo>
                    <a:pt x="88" y="68"/>
                    <a:pt x="88" y="68"/>
                    <a:pt x="88" y="68"/>
                  </a:cubicBezTo>
                  <a:cubicBezTo>
                    <a:pt x="81" y="29"/>
                    <a:pt x="47" y="0"/>
                    <a:pt x="7" y="0"/>
                  </a:cubicBezTo>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39" name="Google Shape;2311;p56">
              <a:extLst>
                <a:ext uri="{FF2B5EF4-FFF2-40B4-BE49-F238E27FC236}">
                  <a16:creationId xmlns:a16="http://schemas.microsoft.com/office/drawing/2014/main" id="{96EEBB2C-608F-EED0-01F7-E89979B7EE55}"/>
                </a:ext>
              </a:extLst>
            </p:cNvPr>
            <p:cNvSpPr/>
            <p:nvPr/>
          </p:nvSpPr>
          <p:spPr>
            <a:xfrm>
              <a:off x="5373988" y="2377925"/>
              <a:ext cx="757238" cy="90488"/>
            </a:xfrm>
            <a:custGeom>
              <a:avLst/>
              <a:gdLst/>
              <a:ahLst/>
              <a:cxnLst/>
              <a:rect l="l" t="t" r="r" b="b"/>
              <a:pathLst>
                <a:path w="477" h="57" extrusionOk="0">
                  <a:moveTo>
                    <a:pt x="477" y="0"/>
                  </a:moveTo>
                  <a:lnTo>
                    <a:pt x="0" y="0"/>
                  </a:lnTo>
                  <a:lnTo>
                    <a:pt x="26" y="57"/>
                  </a:lnTo>
                  <a:lnTo>
                    <a:pt x="451" y="57"/>
                  </a:lnTo>
                  <a:lnTo>
                    <a:pt x="477" y="0"/>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40" name="Google Shape;2312;p56">
              <a:extLst>
                <a:ext uri="{FF2B5EF4-FFF2-40B4-BE49-F238E27FC236}">
                  <a16:creationId xmlns:a16="http://schemas.microsoft.com/office/drawing/2014/main" id="{DD17FB3D-3BAA-A2E9-ACF7-4C66B8CB32E9}"/>
                </a:ext>
              </a:extLst>
            </p:cNvPr>
            <p:cNvSpPr/>
            <p:nvPr/>
          </p:nvSpPr>
          <p:spPr>
            <a:xfrm>
              <a:off x="5373988" y="2377925"/>
              <a:ext cx="757238" cy="90488"/>
            </a:xfrm>
            <a:custGeom>
              <a:avLst/>
              <a:gdLst/>
              <a:ahLst/>
              <a:cxnLst/>
              <a:rect l="l" t="t" r="r" b="b"/>
              <a:pathLst>
                <a:path w="477" h="57" extrusionOk="0">
                  <a:moveTo>
                    <a:pt x="477" y="0"/>
                  </a:moveTo>
                  <a:lnTo>
                    <a:pt x="0" y="0"/>
                  </a:lnTo>
                  <a:lnTo>
                    <a:pt x="26" y="57"/>
                  </a:lnTo>
                  <a:lnTo>
                    <a:pt x="451" y="57"/>
                  </a:lnTo>
                  <a:lnTo>
                    <a:pt x="477" y="0"/>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41" name="Google Shape;2313;p56">
              <a:extLst>
                <a:ext uri="{FF2B5EF4-FFF2-40B4-BE49-F238E27FC236}">
                  <a16:creationId xmlns:a16="http://schemas.microsoft.com/office/drawing/2014/main" id="{74BE7C58-70CC-B392-530E-E2F017C54B14}"/>
                </a:ext>
              </a:extLst>
            </p:cNvPr>
            <p:cNvSpPr/>
            <p:nvPr/>
          </p:nvSpPr>
          <p:spPr>
            <a:xfrm>
              <a:off x="5350175" y="1801663"/>
              <a:ext cx="804863" cy="400050"/>
            </a:xfrm>
            <a:custGeom>
              <a:avLst/>
              <a:gdLst/>
              <a:ahLst/>
              <a:cxnLst/>
              <a:rect l="l" t="t" r="r" b="b"/>
              <a:pathLst>
                <a:path w="598" h="297" extrusionOk="0">
                  <a:moveTo>
                    <a:pt x="519" y="0"/>
                  </a:moveTo>
                  <a:cubicBezTo>
                    <a:pt x="79" y="0"/>
                    <a:pt x="79" y="0"/>
                    <a:pt x="79" y="0"/>
                  </a:cubicBezTo>
                  <a:cubicBezTo>
                    <a:pt x="60" y="0"/>
                    <a:pt x="44" y="14"/>
                    <a:pt x="40" y="33"/>
                  </a:cubicBezTo>
                  <a:cubicBezTo>
                    <a:pt x="4" y="251"/>
                    <a:pt x="4" y="251"/>
                    <a:pt x="4" y="251"/>
                  </a:cubicBezTo>
                  <a:cubicBezTo>
                    <a:pt x="0" y="275"/>
                    <a:pt x="18" y="297"/>
                    <a:pt x="43" y="297"/>
                  </a:cubicBezTo>
                  <a:cubicBezTo>
                    <a:pt x="555" y="297"/>
                    <a:pt x="555" y="297"/>
                    <a:pt x="555" y="297"/>
                  </a:cubicBezTo>
                  <a:cubicBezTo>
                    <a:pt x="580" y="297"/>
                    <a:pt x="598" y="275"/>
                    <a:pt x="594" y="251"/>
                  </a:cubicBezTo>
                  <a:cubicBezTo>
                    <a:pt x="558" y="33"/>
                    <a:pt x="558" y="33"/>
                    <a:pt x="558" y="33"/>
                  </a:cubicBezTo>
                  <a:cubicBezTo>
                    <a:pt x="554" y="14"/>
                    <a:pt x="538" y="0"/>
                    <a:pt x="519" y="0"/>
                  </a:cubicBezTo>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42" name="Google Shape;2314;p56">
              <a:extLst>
                <a:ext uri="{FF2B5EF4-FFF2-40B4-BE49-F238E27FC236}">
                  <a16:creationId xmlns:a16="http://schemas.microsoft.com/office/drawing/2014/main" id="{501B1C16-79AC-760C-C646-CAA04084D85B}"/>
                </a:ext>
              </a:extLst>
            </p:cNvPr>
            <p:cNvSpPr/>
            <p:nvPr/>
          </p:nvSpPr>
          <p:spPr>
            <a:xfrm>
              <a:off x="5380338" y="1827063"/>
              <a:ext cx="744539" cy="349250"/>
            </a:xfrm>
            <a:custGeom>
              <a:avLst/>
              <a:gdLst/>
              <a:ahLst/>
              <a:cxnLst/>
              <a:rect l="l" t="t" r="r" b="b"/>
              <a:pathLst>
                <a:path w="554" h="259" extrusionOk="0">
                  <a:moveTo>
                    <a:pt x="21" y="259"/>
                  </a:moveTo>
                  <a:cubicBezTo>
                    <a:pt x="15" y="259"/>
                    <a:pt x="9" y="257"/>
                    <a:pt x="5" y="252"/>
                  </a:cubicBezTo>
                  <a:cubicBezTo>
                    <a:pt x="1" y="247"/>
                    <a:pt x="0" y="241"/>
                    <a:pt x="1" y="235"/>
                  </a:cubicBezTo>
                  <a:cubicBezTo>
                    <a:pt x="37" y="17"/>
                    <a:pt x="37" y="17"/>
                    <a:pt x="37" y="17"/>
                  </a:cubicBezTo>
                  <a:cubicBezTo>
                    <a:pt x="39" y="7"/>
                    <a:pt x="47" y="0"/>
                    <a:pt x="57" y="0"/>
                  </a:cubicBezTo>
                  <a:cubicBezTo>
                    <a:pt x="497" y="0"/>
                    <a:pt x="497" y="0"/>
                    <a:pt x="497" y="0"/>
                  </a:cubicBezTo>
                  <a:cubicBezTo>
                    <a:pt x="507" y="0"/>
                    <a:pt x="515" y="7"/>
                    <a:pt x="517" y="17"/>
                  </a:cubicBezTo>
                  <a:cubicBezTo>
                    <a:pt x="553" y="235"/>
                    <a:pt x="553" y="235"/>
                    <a:pt x="553" y="235"/>
                  </a:cubicBezTo>
                  <a:cubicBezTo>
                    <a:pt x="554" y="241"/>
                    <a:pt x="553" y="247"/>
                    <a:pt x="549" y="252"/>
                  </a:cubicBezTo>
                  <a:cubicBezTo>
                    <a:pt x="545" y="257"/>
                    <a:pt x="539" y="259"/>
                    <a:pt x="533" y="259"/>
                  </a:cubicBezTo>
                  <a:cubicBezTo>
                    <a:pt x="21" y="259"/>
                    <a:pt x="21" y="259"/>
                    <a:pt x="21" y="259"/>
                  </a:cubicBez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43" name="Google Shape;2315;p56">
              <a:extLst>
                <a:ext uri="{FF2B5EF4-FFF2-40B4-BE49-F238E27FC236}">
                  <a16:creationId xmlns:a16="http://schemas.microsoft.com/office/drawing/2014/main" id="{E5746979-BE34-29FC-9507-46C4D558A75D}"/>
                </a:ext>
              </a:extLst>
            </p:cNvPr>
            <p:cNvSpPr/>
            <p:nvPr/>
          </p:nvSpPr>
          <p:spPr>
            <a:xfrm>
              <a:off x="5435900" y="1614338"/>
              <a:ext cx="635000" cy="93663"/>
            </a:xfrm>
            <a:custGeom>
              <a:avLst/>
              <a:gdLst/>
              <a:ahLst/>
              <a:cxnLst/>
              <a:rect l="l" t="t" r="r" b="b"/>
              <a:pathLst>
                <a:path w="472" h="70" extrusionOk="0">
                  <a:moveTo>
                    <a:pt x="0" y="0"/>
                  </a:moveTo>
                  <a:cubicBezTo>
                    <a:pt x="30" y="44"/>
                    <a:pt x="30" y="44"/>
                    <a:pt x="30" y="44"/>
                  </a:cubicBezTo>
                  <a:cubicBezTo>
                    <a:pt x="41" y="60"/>
                    <a:pt x="60" y="70"/>
                    <a:pt x="79" y="70"/>
                  </a:cubicBezTo>
                  <a:cubicBezTo>
                    <a:pt x="393" y="70"/>
                    <a:pt x="393" y="70"/>
                    <a:pt x="393" y="70"/>
                  </a:cubicBezTo>
                  <a:cubicBezTo>
                    <a:pt x="412" y="70"/>
                    <a:pt x="431" y="60"/>
                    <a:pt x="442" y="44"/>
                  </a:cubicBezTo>
                  <a:cubicBezTo>
                    <a:pt x="472" y="0"/>
                    <a:pt x="472" y="0"/>
                    <a:pt x="472" y="0"/>
                  </a:cubicBezTo>
                  <a:lnTo>
                    <a:pt x="0" y="0"/>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44" name="Google Shape;2316;p56">
              <a:extLst>
                <a:ext uri="{FF2B5EF4-FFF2-40B4-BE49-F238E27FC236}">
                  <a16:creationId xmlns:a16="http://schemas.microsoft.com/office/drawing/2014/main" id="{5DBE9274-038C-64A3-57A2-AA30D4EAA0BF}"/>
                </a:ext>
              </a:extLst>
            </p:cNvPr>
            <p:cNvSpPr/>
            <p:nvPr/>
          </p:nvSpPr>
          <p:spPr>
            <a:xfrm>
              <a:off x="5556550" y="1484163"/>
              <a:ext cx="392100" cy="157200"/>
            </a:xfrm>
            <a:prstGeom prst="rect">
              <a:avLst/>
            </a:prstGeom>
            <a:solidFill>
              <a:srgbClr val="E94E1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45" name="Google Shape;2317;p56">
              <a:extLst>
                <a:ext uri="{FF2B5EF4-FFF2-40B4-BE49-F238E27FC236}">
                  <a16:creationId xmlns:a16="http://schemas.microsoft.com/office/drawing/2014/main" id="{184F9121-1B12-B2CA-4FEE-66051DDD8FF1}"/>
                </a:ext>
              </a:extLst>
            </p:cNvPr>
            <p:cNvSpPr/>
            <p:nvPr/>
          </p:nvSpPr>
          <p:spPr>
            <a:xfrm>
              <a:off x="5556550" y="1484163"/>
              <a:ext cx="392100" cy="157200"/>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46" name="Google Shape;2318;p56">
              <a:extLst>
                <a:ext uri="{FF2B5EF4-FFF2-40B4-BE49-F238E27FC236}">
                  <a16:creationId xmlns:a16="http://schemas.microsoft.com/office/drawing/2014/main" id="{F37CA4DB-ECB4-4216-09C0-ECD2EAC96FDE}"/>
                </a:ext>
              </a:extLst>
            </p:cNvPr>
            <p:cNvSpPr/>
            <p:nvPr/>
          </p:nvSpPr>
          <p:spPr>
            <a:xfrm>
              <a:off x="5208888" y="726925"/>
              <a:ext cx="1087439" cy="784225"/>
            </a:xfrm>
            <a:custGeom>
              <a:avLst/>
              <a:gdLst/>
              <a:ahLst/>
              <a:cxnLst/>
              <a:rect l="l" t="t" r="r" b="b"/>
              <a:pathLst>
                <a:path w="808" h="583" extrusionOk="0">
                  <a:moveTo>
                    <a:pt x="404" y="0"/>
                  </a:moveTo>
                  <a:cubicBezTo>
                    <a:pt x="36" y="4"/>
                    <a:pt x="0" y="451"/>
                    <a:pt x="0" y="451"/>
                  </a:cubicBezTo>
                  <a:cubicBezTo>
                    <a:pt x="0" y="501"/>
                    <a:pt x="37" y="544"/>
                    <a:pt x="150" y="568"/>
                  </a:cubicBezTo>
                  <a:cubicBezTo>
                    <a:pt x="180" y="575"/>
                    <a:pt x="216" y="580"/>
                    <a:pt x="258" y="583"/>
                  </a:cubicBezTo>
                  <a:cubicBezTo>
                    <a:pt x="258" y="583"/>
                    <a:pt x="258" y="583"/>
                    <a:pt x="258" y="583"/>
                  </a:cubicBezTo>
                  <a:cubicBezTo>
                    <a:pt x="216" y="580"/>
                    <a:pt x="180" y="575"/>
                    <a:pt x="150" y="568"/>
                  </a:cubicBezTo>
                  <a:cubicBezTo>
                    <a:pt x="181" y="534"/>
                    <a:pt x="181" y="534"/>
                    <a:pt x="181" y="534"/>
                  </a:cubicBezTo>
                  <a:cubicBezTo>
                    <a:pt x="202" y="511"/>
                    <a:pt x="231" y="499"/>
                    <a:pt x="262" y="499"/>
                  </a:cubicBezTo>
                  <a:cubicBezTo>
                    <a:pt x="546" y="499"/>
                    <a:pt x="546" y="499"/>
                    <a:pt x="546" y="499"/>
                  </a:cubicBezTo>
                  <a:cubicBezTo>
                    <a:pt x="577" y="499"/>
                    <a:pt x="606" y="511"/>
                    <a:pt x="627" y="534"/>
                  </a:cubicBezTo>
                  <a:cubicBezTo>
                    <a:pt x="658" y="568"/>
                    <a:pt x="658" y="568"/>
                    <a:pt x="658" y="568"/>
                  </a:cubicBezTo>
                  <a:cubicBezTo>
                    <a:pt x="628" y="575"/>
                    <a:pt x="592" y="580"/>
                    <a:pt x="550" y="583"/>
                  </a:cubicBezTo>
                  <a:cubicBezTo>
                    <a:pt x="550" y="583"/>
                    <a:pt x="550" y="583"/>
                    <a:pt x="550" y="583"/>
                  </a:cubicBezTo>
                  <a:cubicBezTo>
                    <a:pt x="592" y="580"/>
                    <a:pt x="628" y="575"/>
                    <a:pt x="658" y="568"/>
                  </a:cubicBezTo>
                  <a:cubicBezTo>
                    <a:pt x="771" y="544"/>
                    <a:pt x="808" y="501"/>
                    <a:pt x="808" y="451"/>
                  </a:cubicBezTo>
                  <a:cubicBezTo>
                    <a:pt x="808" y="451"/>
                    <a:pt x="772" y="4"/>
                    <a:pt x="404" y="0"/>
                  </a:cubicBezTo>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51" name="Google Shape;2319;p56">
              <a:extLst>
                <a:ext uri="{FF2B5EF4-FFF2-40B4-BE49-F238E27FC236}">
                  <a16:creationId xmlns:a16="http://schemas.microsoft.com/office/drawing/2014/main" id="{67A85A5A-7E40-81A9-E0E1-35A50573DEAA}"/>
                </a:ext>
              </a:extLst>
            </p:cNvPr>
            <p:cNvSpPr/>
            <p:nvPr/>
          </p:nvSpPr>
          <p:spPr>
            <a:xfrm>
              <a:off x="5402563" y="780900"/>
              <a:ext cx="700200" cy="546000"/>
            </a:xfrm>
            <a:prstGeom prst="ellipse">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52" name="Google Shape;2320;p56">
              <a:extLst>
                <a:ext uri="{FF2B5EF4-FFF2-40B4-BE49-F238E27FC236}">
                  <a16:creationId xmlns:a16="http://schemas.microsoft.com/office/drawing/2014/main" id="{699C046C-8B21-FC3B-6772-72BB31C614C3}"/>
                </a:ext>
              </a:extLst>
            </p:cNvPr>
            <p:cNvSpPr/>
            <p:nvPr/>
          </p:nvSpPr>
          <p:spPr>
            <a:xfrm>
              <a:off x="5504163" y="925363"/>
              <a:ext cx="173100" cy="222300"/>
            </a:xfrm>
            <a:prstGeom prst="ellipse">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53" name="Google Shape;2321;p56">
              <a:extLst>
                <a:ext uri="{FF2B5EF4-FFF2-40B4-BE49-F238E27FC236}">
                  <a16:creationId xmlns:a16="http://schemas.microsoft.com/office/drawing/2014/main" id="{AAE37E5E-8CE3-16CE-7FD2-A2156503C0DB}"/>
                </a:ext>
              </a:extLst>
            </p:cNvPr>
            <p:cNvSpPr/>
            <p:nvPr/>
          </p:nvSpPr>
          <p:spPr>
            <a:xfrm>
              <a:off x="5828013" y="925363"/>
              <a:ext cx="173100" cy="222300"/>
            </a:xfrm>
            <a:prstGeom prst="ellipse">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54" name="Google Shape;2322;p56">
              <a:extLst>
                <a:ext uri="{FF2B5EF4-FFF2-40B4-BE49-F238E27FC236}">
                  <a16:creationId xmlns:a16="http://schemas.microsoft.com/office/drawing/2014/main" id="{176BA93C-330E-A4E6-348E-26AD81E9C876}"/>
                </a:ext>
              </a:extLst>
            </p:cNvPr>
            <p:cNvSpPr/>
            <p:nvPr/>
          </p:nvSpPr>
          <p:spPr>
            <a:xfrm>
              <a:off x="5410500" y="1398438"/>
              <a:ext cx="684213" cy="112713"/>
            </a:xfrm>
            <a:custGeom>
              <a:avLst/>
              <a:gdLst/>
              <a:ahLst/>
              <a:cxnLst/>
              <a:rect l="l" t="t" r="r" b="b"/>
              <a:pathLst>
                <a:path w="508" h="84" extrusionOk="0">
                  <a:moveTo>
                    <a:pt x="396" y="0"/>
                  </a:moveTo>
                  <a:cubicBezTo>
                    <a:pt x="112" y="0"/>
                    <a:pt x="112" y="0"/>
                    <a:pt x="112" y="0"/>
                  </a:cubicBezTo>
                  <a:cubicBezTo>
                    <a:pt x="81" y="0"/>
                    <a:pt x="52" y="12"/>
                    <a:pt x="31" y="35"/>
                  </a:cubicBezTo>
                  <a:cubicBezTo>
                    <a:pt x="0" y="69"/>
                    <a:pt x="0" y="69"/>
                    <a:pt x="0" y="69"/>
                  </a:cubicBezTo>
                  <a:cubicBezTo>
                    <a:pt x="30" y="76"/>
                    <a:pt x="66" y="81"/>
                    <a:pt x="108" y="84"/>
                  </a:cubicBezTo>
                  <a:cubicBezTo>
                    <a:pt x="108" y="64"/>
                    <a:pt x="108" y="64"/>
                    <a:pt x="108" y="64"/>
                  </a:cubicBezTo>
                  <a:cubicBezTo>
                    <a:pt x="400" y="64"/>
                    <a:pt x="400" y="64"/>
                    <a:pt x="400" y="64"/>
                  </a:cubicBezTo>
                  <a:cubicBezTo>
                    <a:pt x="400" y="84"/>
                    <a:pt x="400" y="84"/>
                    <a:pt x="400" y="84"/>
                  </a:cubicBezTo>
                  <a:cubicBezTo>
                    <a:pt x="442" y="81"/>
                    <a:pt x="478" y="76"/>
                    <a:pt x="508" y="69"/>
                  </a:cubicBezTo>
                  <a:cubicBezTo>
                    <a:pt x="477" y="35"/>
                    <a:pt x="477" y="35"/>
                    <a:pt x="477" y="35"/>
                  </a:cubicBezTo>
                  <a:cubicBezTo>
                    <a:pt x="456" y="12"/>
                    <a:pt x="427" y="0"/>
                    <a:pt x="396" y="0"/>
                  </a:cubicBezTo>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extLst>
      <p:ext uri="{BB962C8B-B14F-4D97-AF65-F5344CB8AC3E}">
        <p14:creationId xmlns:p14="http://schemas.microsoft.com/office/powerpoint/2010/main" val="573753489"/>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503"/>
        <p:cNvGrpSpPr/>
        <p:nvPr/>
      </p:nvGrpSpPr>
      <p:grpSpPr>
        <a:xfrm>
          <a:off x="0" y="0"/>
          <a:ext cx="0" cy="0"/>
          <a:chOff x="0" y="0"/>
          <a:chExt cx="0" cy="0"/>
        </a:xfrm>
      </p:grpSpPr>
      <p:sp>
        <p:nvSpPr>
          <p:cNvPr id="2" name="Google Shape;1468;p40">
            <a:extLst>
              <a:ext uri="{FF2B5EF4-FFF2-40B4-BE49-F238E27FC236}">
                <a16:creationId xmlns:a16="http://schemas.microsoft.com/office/drawing/2014/main" id="{2AA956B3-5CDD-2E9E-0424-D0D1B0A8FC74}"/>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marR="0" lvl="0" indent="0" algn="ctr" rtl="1">
              <a:lnSpc>
                <a:spcPct val="100000"/>
              </a:lnSpc>
              <a:spcBef>
                <a:spcPts val="0"/>
              </a:spcBef>
              <a:spcAft>
                <a:spcPts val="0"/>
              </a:spcAft>
              <a:buNone/>
            </a:pPr>
            <a:r>
              <a:rPr lang="ar-SA" sz="2800" b="1" dirty="0">
                <a:solidFill>
                  <a:srgbClr val="103B57"/>
                </a:solidFill>
                <a:latin typeface="Dubai" panose="020B0503030403030204" pitchFamily="34" charset="-78"/>
                <a:cs typeface="Dubai" panose="020B0503030403030204" pitchFamily="34" charset="-78"/>
                <a:sym typeface="Poppins ExtraBold"/>
              </a:rPr>
              <a:t>استخدام الهاتف المحمول ككاميرا لاسلكية</a:t>
            </a:r>
            <a:endParaRPr sz="2800" b="1" dirty="0">
              <a:solidFill>
                <a:srgbClr val="103B57"/>
              </a:solidFill>
              <a:latin typeface="Dubai" panose="020B0503030403030204" pitchFamily="34" charset="-78"/>
              <a:cs typeface="Dubai" panose="020B0503030403030204" pitchFamily="34" charset="-78"/>
              <a:sym typeface="Poppins ExtraBold"/>
            </a:endParaRPr>
          </a:p>
        </p:txBody>
      </p:sp>
      <p:grpSp>
        <p:nvGrpSpPr>
          <p:cNvPr id="37" name="مجموعة 36">
            <a:extLst>
              <a:ext uri="{FF2B5EF4-FFF2-40B4-BE49-F238E27FC236}">
                <a16:creationId xmlns:a16="http://schemas.microsoft.com/office/drawing/2014/main" id="{797DA285-A9CD-F3BF-D00C-8D608901DE04}"/>
              </a:ext>
            </a:extLst>
          </p:cNvPr>
          <p:cNvGrpSpPr/>
          <p:nvPr/>
        </p:nvGrpSpPr>
        <p:grpSpPr>
          <a:xfrm>
            <a:off x="720000" y="1635174"/>
            <a:ext cx="7494970" cy="2670048"/>
            <a:chOff x="812061" y="1466924"/>
            <a:chExt cx="7494970" cy="2670048"/>
          </a:xfrm>
        </p:grpSpPr>
        <p:sp>
          <p:nvSpPr>
            <p:cNvPr id="23" name="مستطيل 22">
              <a:extLst>
                <a:ext uri="{FF2B5EF4-FFF2-40B4-BE49-F238E27FC236}">
                  <a16:creationId xmlns:a16="http://schemas.microsoft.com/office/drawing/2014/main" id="{044212A6-CEA5-7401-AF33-61BE6FE2EDC1}"/>
                </a:ext>
              </a:extLst>
            </p:cNvPr>
            <p:cNvSpPr/>
            <p:nvPr/>
          </p:nvSpPr>
          <p:spPr>
            <a:xfrm>
              <a:off x="812061" y="1466924"/>
              <a:ext cx="7494970" cy="2670048"/>
            </a:xfrm>
            <a:prstGeom prst="rect">
              <a:avLst/>
            </a:prstGeom>
            <a:solidFill>
              <a:schemeClr val="accent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12" name="صورة 11" descr="صورة تحتوي على الرسومات, دائرة, رمز, الخط&#10;&#10;قد يكون المحتوى الذي تم إنشاؤه بواسطة الذكاء الاصطناعي غير صحيح.">
              <a:extLst>
                <a:ext uri="{FF2B5EF4-FFF2-40B4-BE49-F238E27FC236}">
                  <a16:creationId xmlns:a16="http://schemas.microsoft.com/office/drawing/2014/main" id="{C7BDFB8E-6FF0-1098-2454-4FA3554A2D54}"/>
                </a:ext>
              </a:extLst>
            </p:cNvPr>
            <p:cNvPicPr>
              <a:picLocks noChangeAspect="1"/>
            </p:cNvPicPr>
            <p:nvPr/>
          </p:nvPicPr>
          <p:blipFill>
            <a:blip r:embed="rId3"/>
            <a:stretch>
              <a:fillRect/>
            </a:stretch>
          </p:blipFill>
          <p:spPr>
            <a:xfrm>
              <a:off x="2896800" y="2621948"/>
              <a:ext cx="360000" cy="360000"/>
            </a:xfrm>
            <a:prstGeom prst="rect">
              <a:avLst/>
            </a:prstGeom>
          </p:spPr>
        </p:pic>
        <p:pic>
          <p:nvPicPr>
            <p:cNvPr id="14" name="صورة 13" descr="صورة تحتوي على لقطة شاشة, مستطيل, الرسومات, التصميم&#10;&#10;قد يكون المحتوى الذي تم إنشاؤه بواسطة الذكاء الاصطناعي غير صحيح.">
              <a:extLst>
                <a:ext uri="{FF2B5EF4-FFF2-40B4-BE49-F238E27FC236}">
                  <a16:creationId xmlns:a16="http://schemas.microsoft.com/office/drawing/2014/main" id="{73709064-66BE-CAF3-F54D-67E2D51A65DA}"/>
                </a:ext>
              </a:extLst>
            </p:cNvPr>
            <p:cNvPicPr>
              <a:picLocks noChangeAspect="1"/>
            </p:cNvPicPr>
            <p:nvPr/>
          </p:nvPicPr>
          <p:blipFill>
            <a:blip r:embed="rId4"/>
            <a:stretch>
              <a:fillRect/>
            </a:stretch>
          </p:blipFill>
          <p:spPr>
            <a:xfrm>
              <a:off x="7145988" y="2441948"/>
              <a:ext cx="720000" cy="720000"/>
            </a:xfrm>
            <a:prstGeom prst="rect">
              <a:avLst/>
            </a:prstGeom>
          </p:spPr>
        </p:pic>
        <p:pic>
          <p:nvPicPr>
            <p:cNvPr id="16" name="صورة 15" descr="صورة تحتوي على رمز, دائرة, الرسومات, قصاصة فنية&#10;&#10;قد يكون المحتوى الذي تم إنشاؤه بواسطة الذكاء الاصطناعي غير صحيح.">
              <a:extLst>
                <a:ext uri="{FF2B5EF4-FFF2-40B4-BE49-F238E27FC236}">
                  <a16:creationId xmlns:a16="http://schemas.microsoft.com/office/drawing/2014/main" id="{DB742285-12E0-835E-568D-CCABB5624CAD}"/>
                </a:ext>
              </a:extLst>
            </p:cNvPr>
            <p:cNvPicPr>
              <a:picLocks noChangeAspect="1"/>
            </p:cNvPicPr>
            <p:nvPr/>
          </p:nvPicPr>
          <p:blipFill>
            <a:blip r:embed="rId5"/>
            <a:stretch>
              <a:fillRect/>
            </a:stretch>
          </p:blipFill>
          <p:spPr>
            <a:xfrm>
              <a:off x="4193196" y="2441948"/>
              <a:ext cx="720000" cy="720000"/>
            </a:xfrm>
            <a:prstGeom prst="rect">
              <a:avLst/>
            </a:prstGeom>
          </p:spPr>
        </p:pic>
        <p:pic>
          <p:nvPicPr>
            <p:cNvPr id="18" name="صورة 17" descr="صورة تحتوي على لقطة شاشة, الهاتف النقال, هاتف ذكي, هاتف&#10;&#10;قد يكون المحتوى الذي تم إنشاؤه بواسطة الذكاء الاصطناعي غير صحيح.">
              <a:extLst>
                <a:ext uri="{FF2B5EF4-FFF2-40B4-BE49-F238E27FC236}">
                  <a16:creationId xmlns:a16="http://schemas.microsoft.com/office/drawing/2014/main" id="{A9CCE2EF-0DC9-7CB5-A554-94185A7D1443}"/>
                </a:ext>
              </a:extLst>
            </p:cNvPr>
            <p:cNvPicPr>
              <a:picLocks noChangeAspect="1"/>
            </p:cNvPicPr>
            <p:nvPr/>
          </p:nvPicPr>
          <p:blipFill>
            <a:blip r:embed="rId6"/>
            <a:stretch>
              <a:fillRect/>
            </a:stretch>
          </p:blipFill>
          <p:spPr>
            <a:xfrm>
              <a:off x="1240404" y="2441948"/>
              <a:ext cx="720000" cy="720000"/>
            </a:xfrm>
            <a:prstGeom prst="rect">
              <a:avLst/>
            </a:prstGeom>
          </p:spPr>
        </p:pic>
        <p:pic>
          <p:nvPicPr>
            <p:cNvPr id="19" name="صورة 18" descr="صورة تحتوي على الرسومات, دائرة, رمز, الخط&#10;&#10;قد يكون المحتوى الذي تم إنشاؤه بواسطة الذكاء الاصطناعي غير صحيح.">
              <a:extLst>
                <a:ext uri="{FF2B5EF4-FFF2-40B4-BE49-F238E27FC236}">
                  <a16:creationId xmlns:a16="http://schemas.microsoft.com/office/drawing/2014/main" id="{813C1C0A-77FD-DBD0-0231-DA6849743F8E}"/>
                </a:ext>
              </a:extLst>
            </p:cNvPr>
            <p:cNvPicPr>
              <a:picLocks noChangeAspect="1"/>
            </p:cNvPicPr>
            <p:nvPr/>
          </p:nvPicPr>
          <p:blipFill>
            <a:blip r:embed="rId3"/>
            <a:stretch>
              <a:fillRect/>
            </a:stretch>
          </p:blipFill>
          <p:spPr>
            <a:xfrm>
              <a:off x="5849592" y="2621948"/>
              <a:ext cx="360000" cy="360000"/>
            </a:xfrm>
            <a:prstGeom prst="rect">
              <a:avLst/>
            </a:prstGeom>
          </p:spPr>
        </p:pic>
        <p:sp>
          <p:nvSpPr>
            <p:cNvPr id="20" name="مربع نص 19">
              <a:extLst>
                <a:ext uri="{FF2B5EF4-FFF2-40B4-BE49-F238E27FC236}">
                  <a16:creationId xmlns:a16="http://schemas.microsoft.com/office/drawing/2014/main" id="{9A3C53D4-E551-4B14-C23E-5B0AA4B26E69}"/>
                </a:ext>
              </a:extLst>
            </p:cNvPr>
            <p:cNvSpPr txBox="1"/>
            <p:nvPr/>
          </p:nvSpPr>
          <p:spPr>
            <a:xfrm>
              <a:off x="1027270" y="3430102"/>
              <a:ext cx="787395" cy="338554"/>
            </a:xfrm>
            <a:prstGeom prst="rect">
              <a:avLst/>
            </a:prstGeom>
            <a:noFill/>
          </p:spPr>
          <p:txBody>
            <a:bodyPr wrap="none" rtlCol="1">
              <a:spAutoFit/>
            </a:bodyPr>
            <a:lstStyle/>
            <a:p>
              <a:pPr algn="ctr"/>
              <a:r>
                <a:rPr lang="en-US" sz="1600" b="1" dirty="0">
                  <a:latin typeface="Dubai" panose="020B0503030403030204" pitchFamily="34" charset="-78"/>
                  <a:cs typeface="Dubai" panose="020B0503030403030204" pitchFamily="34" charset="-78"/>
                </a:rPr>
                <a:t>Mobile</a:t>
              </a:r>
              <a:endParaRPr lang="ar-SA" sz="1600" b="1" dirty="0">
                <a:latin typeface="Dubai" panose="020B0503030403030204" pitchFamily="34" charset="-78"/>
                <a:cs typeface="Dubai" panose="020B0503030403030204" pitchFamily="34" charset="-78"/>
              </a:endParaRPr>
            </a:p>
          </p:txBody>
        </p:sp>
        <p:sp>
          <p:nvSpPr>
            <p:cNvPr id="21" name="مربع نص 20">
              <a:extLst>
                <a:ext uri="{FF2B5EF4-FFF2-40B4-BE49-F238E27FC236}">
                  <a16:creationId xmlns:a16="http://schemas.microsoft.com/office/drawing/2014/main" id="{10A1593C-D100-37E8-1387-05F75F8962F6}"/>
                </a:ext>
              </a:extLst>
            </p:cNvPr>
            <p:cNvSpPr txBox="1"/>
            <p:nvPr/>
          </p:nvSpPr>
          <p:spPr>
            <a:xfrm>
              <a:off x="4080952" y="3430102"/>
              <a:ext cx="944489" cy="338554"/>
            </a:xfrm>
            <a:prstGeom prst="rect">
              <a:avLst/>
            </a:prstGeom>
            <a:noFill/>
          </p:spPr>
          <p:txBody>
            <a:bodyPr wrap="none" rtlCol="1">
              <a:spAutoFit/>
            </a:bodyPr>
            <a:lstStyle/>
            <a:p>
              <a:pPr algn="ctr"/>
              <a:r>
                <a:rPr lang="en-US" sz="1600" b="1" dirty="0">
                  <a:latin typeface="Dubai" panose="020B0503030403030204" pitchFamily="34" charset="-78"/>
                  <a:cs typeface="Dubai" panose="020B0503030403030204" pitchFamily="34" charset="-78"/>
                </a:rPr>
                <a:t>Network</a:t>
              </a:r>
              <a:endParaRPr lang="ar-SA" sz="1600" b="1" dirty="0">
                <a:latin typeface="Dubai" panose="020B0503030403030204" pitchFamily="34" charset="-78"/>
                <a:cs typeface="Dubai" panose="020B0503030403030204" pitchFamily="34" charset="-78"/>
              </a:endParaRPr>
            </a:p>
          </p:txBody>
        </p:sp>
        <p:sp>
          <p:nvSpPr>
            <p:cNvPr id="22" name="مربع نص 21">
              <a:extLst>
                <a:ext uri="{FF2B5EF4-FFF2-40B4-BE49-F238E27FC236}">
                  <a16:creationId xmlns:a16="http://schemas.microsoft.com/office/drawing/2014/main" id="{820A8FEE-AF21-7683-38E3-6E4118048343}"/>
                </a:ext>
              </a:extLst>
            </p:cNvPr>
            <p:cNvSpPr txBox="1"/>
            <p:nvPr/>
          </p:nvSpPr>
          <p:spPr>
            <a:xfrm>
              <a:off x="7104275" y="3430102"/>
              <a:ext cx="803426" cy="338554"/>
            </a:xfrm>
            <a:prstGeom prst="rect">
              <a:avLst/>
            </a:prstGeom>
            <a:noFill/>
          </p:spPr>
          <p:txBody>
            <a:bodyPr wrap="none" rtlCol="1">
              <a:spAutoFit/>
            </a:bodyPr>
            <a:lstStyle/>
            <a:p>
              <a:pPr algn="ctr"/>
              <a:r>
                <a:rPr lang="en-US" sz="1600" b="1" dirty="0">
                  <a:latin typeface="Dubai" panose="020B0503030403030204" pitchFamily="34" charset="-78"/>
                  <a:cs typeface="Dubai" panose="020B0503030403030204" pitchFamily="34" charset="-78"/>
                </a:rPr>
                <a:t>Laptop</a:t>
              </a:r>
              <a:endParaRPr lang="ar-SA" sz="1600" b="1" dirty="0">
                <a:latin typeface="Dubai" panose="020B0503030403030204" pitchFamily="34" charset="-78"/>
                <a:cs typeface="Dubai" panose="020B0503030403030204" pitchFamily="34" charset="-78"/>
              </a:endParaRPr>
            </a:p>
          </p:txBody>
        </p:sp>
        <p:cxnSp>
          <p:nvCxnSpPr>
            <p:cNvPr id="27" name="موصل: على شكل مرفق 26">
              <a:extLst>
                <a:ext uri="{FF2B5EF4-FFF2-40B4-BE49-F238E27FC236}">
                  <a16:creationId xmlns:a16="http://schemas.microsoft.com/office/drawing/2014/main" id="{459EDA95-DC68-8ECF-62DE-DAC4DC930693}"/>
                </a:ext>
              </a:extLst>
            </p:cNvPr>
            <p:cNvCxnSpPr>
              <a:cxnSpLocks/>
              <a:stCxn id="19" idx="0"/>
              <a:endCxn id="12" idx="0"/>
            </p:cNvCxnSpPr>
            <p:nvPr/>
          </p:nvCxnSpPr>
          <p:spPr>
            <a:xfrm rot="16200000" flipV="1">
              <a:off x="4553196" y="1145552"/>
              <a:ext cx="12700" cy="2952792"/>
            </a:xfrm>
            <a:prstGeom prst="bentConnector3">
              <a:avLst>
                <a:gd name="adj1" fmla="val 3124795"/>
              </a:avLst>
            </a:prstGeom>
            <a:ln w="19050">
              <a:solidFill>
                <a:srgbClr val="0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1" name="مربع نص 30">
              <a:extLst>
                <a:ext uri="{FF2B5EF4-FFF2-40B4-BE49-F238E27FC236}">
                  <a16:creationId xmlns:a16="http://schemas.microsoft.com/office/drawing/2014/main" id="{5C0247DC-2C55-6DD5-5F54-ECD87F5D05CC}"/>
                </a:ext>
              </a:extLst>
            </p:cNvPr>
            <p:cNvSpPr txBox="1"/>
            <p:nvPr/>
          </p:nvSpPr>
          <p:spPr>
            <a:xfrm>
              <a:off x="3478271" y="1919022"/>
              <a:ext cx="1978427" cy="338554"/>
            </a:xfrm>
            <a:prstGeom prst="rect">
              <a:avLst/>
            </a:prstGeom>
            <a:noFill/>
          </p:spPr>
          <p:txBody>
            <a:bodyPr wrap="none" rtlCol="1">
              <a:spAutoFit/>
            </a:bodyPr>
            <a:lstStyle/>
            <a:p>
              <a:pPr algn="ctr"/>
              <a:r>
                <a:rPr lang="en-US" sz="1600" b="1" dirty="0">
                  <a:latin typeface="Dubai" panose="020B0503030403030204" pitchFamily="34" charset="-78"/>
                  <a:cs typeface="Dubai" panose="020B0503030403030204" pitchFamily="34" charset="-78"/>
                </a:rPr>
                <a:t>Wireless Connection</a:t>
              </a:r>
              <a:endParaRPr lang="ar-SA" sz="1600" b="1" dirty="0">
                <a:latin typeface="Dubai" panose="020B0503030403030204" pitchFamily="34" charset="-78"/>
                <a:cs typeface="Dubai" panose="020B0503030403030204" pitchFamily="34" charset="-78"/>
              </a:endParaRPr>
            </a:p>
          </p:txBody>
        </p:sp>
      </p:grpSp>
    </p:spTree>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503">
          <a:extLst>
            <a:ext uri="{FF2B5EF4-FFF2-40B4-BE49-F238E27FC236}">
              <a16:creationId xmlns:a16="http://schemas.microsoft.com/office/drawing/2014/main" id="{2FF67C05-8460-41D1-0A26-4998D45E88E7}"/>
            </a:ext>
          </a:extLst>
        </p:cNvPr>
        <p:cNvGrpSpPr/>
        <p:nvPr/>
      </p:nvGrpSpPr>
      <p:grpSpPr>
        <a:xfrm>
          <a:off x="0" y="0"/>
          <a:ext cx="0" cy="0"/>
          <a:chOff x="0" y="0"/>
          <a:chExt cx="0" cy="0"/>
        </a:xfrm>
      </p:grpSpPr>
      <p:sp>
        <p:nvSpPr>
          <p:cNvPr id="2" name="Google Shape;1468;p40">
            <a:extLst>
              <a:ext uri="{FF2B5EF4-FFF2-40B4-BE49-F238E27FC236}">
                <a16:creationId xmlns:a16="http://schemas.microsoft.com/office/drawing/2014/main" id="{EC251E07-8BDE-B559-538F-90756653CE49}"/>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marR="0" lvl="0" indent="0" algn="ctr" rtl="1">
              <a:lnSpc>
                <a:spcPct val="100000"/>
              </a:lnSpc>
              <a:spcBef>
                <a:spcPts val="0"/>
              </a:spcBef>
              <a:spcAft>
                <a:spcPts val="0"/>
              </a:spcAft>
              <a:buNone/>
            </a:pPr>
            <a:r>
              <a:rPr lang="ar-SA" sz="2800" b="1" dirty="0">
                <a:solidFill>
                  <a:srgbClr val="103B57"/>
                </a:solidFill>
                <a:latin typeface="Dubai" panose="020B0503030403030204" pitchFamily="34" charset="-78"/>
                <a:cs typeface="Dubai" panose="020B0503030403030204" pitchFamily="34" charset="-78"/>
                <a:sym typeface="Poppins ExtraBold"/>
              </a:rPr>
              <a:t>الكود البرمجي</a:t>
            </a:r>
            <a:endParaRPr sz="2800" b="1" dirty="0">
              <a:solidFill>
                <a:srgbClr val="103B57"/>
              </a:solidFill>
              <a:latin typeface="Dubai" panose="020B0503030403030204" pitchFamily="34" charset="-78"/>
              <a:cs typeface="Dubai" panose="020B0503030403030204" pitchFamily="34" charset="-78"/>
              <a:sym typeface="Poppins ExtraBold"/>
            </a:endParaRPr>
          </a:p>
        </p:txBody>
      </p:sp>
      <p:grpSp>
        <p:nvGrpSpPr>
          <p:cNvPr id="25" name="مجموعة 24">
            <a:extLst>
              <a:ext uri="{FF2B5EF4-FFF2-40B4-BE49-F238E27FC236}">
                <a16:creationId xmlns:a16="http://schemas.microsoft.com/office/drawing/2014/main" id="{C1196FCB-ABC6-639F-C1B9-B1366746BD7D}"/>
              </a:ext>
            </a:extLst>
          </p:cNvPr>
          <p:cNvGrpSpPr/>
          <p:nvPr/>
        </p:nvGrpSpPr>
        <p:grpSpPr>
          <a:xfrm>
            <a:off x="850293" y="1017725"/>
            <a:ext cx="55784859" cy="3849153"/>
            <a:chOff x="-8424296" y="1017725"/>
            <a:chExt cx="55784859" cy="3849153"/>
          </a:xfrm>
        </p:grpSpPr>
        <p:grpSp>
          <p:nvGrpSpPr>
            <p:cNvPr id="26" name="مجموعة 25">
              <a:extLst>
                <a:ext uri="{FF2B5EF4-FFF2-40B4-BE49-F238E27FC236}">
                  <a16:creationId xmlns:a16="http://schemas.microsoft.com/office/drawing/2014/main" id="{CE44E28F-7C8A-27AB-E984-8394EB5FC8A5}"/>
                </a:ext>
              </a:extLst>
            </p:cNvPr>
            <p:cNvGrpSpPr/>
            <p:nvPr/>
          </p:nvGrpSpPr>
          <p:grpSpPr>
            <a:xfrm>
              <a:off x="-8424296" y="1017725"/>
              <a:ext cx="55784859" cy="3849153"/>
              <a:chOff x="785013" y="1017725"/>
              <a:chExt cx="55784859" cy="3849153"/>
            </a:xfrm>
          </p:grpSpPr>
          <p:pic>
            <p:nvPicPr>
              <p:cNvPr id="29" name="صورة 28">
                <a:extLst>
                  <a:ext uri="{FF2B5EF4-FFF2-40B4-BE49-F238E27FC236}">
                    <a16:creationId xmlns:a16="http://schemas.microsoft.com/office/drawing/2014/main" id="{5834D00B-5FF6-16A1-5551-A624C0F730A4}"/>
                  </a:ext>
                </a:extLst>
              </p:cNvPr>
              <p:cNvPicPr>
                <a:picLocks noChangeAspect="1"/>
              </p:cNvPicPr>
              <p:nvPr/>
            </p:nvPicPr>
            <p:blipFill>
              <a:blip r:embed="rId3"/>
              <a:stretch>
                <a:fillRect/>
              </a:stretch>
            </p:blipFill>
            <p:spPr>
              <a:xfrm>
                <a:off x="49344672" y="1068763"/>
                <a:ext cx="7225200" cy="3747076"/>
              </a:xfrm>
              <a:prstGeom prst="rect">
                <a:avLst/>
              </a:prstGeom>
            </p:spPr>
          </p:pic>
          <p:pic>
            <p:nvPicPr>
              <p:cNvPr id="30" name="صورة 29">
                <a:extLst>
                  <a:ext uri="{FF2B5EF4-FFF2-40B4-BE49-F238E27FC236}">
                    <a16:creationId xmlns:a16="http://schemas.microsoft.com/office/drawing/2014/main" id="{30E7786A-DCC2-6A94-E812-33BFD316E612}"/>
                  </a:ext>
                </a:extLst>
              </p:cNvPr>
              <p:cNvPicPr>
                <a:picLocks noChangeAspect="1"/>
              </p:cNvPicPr>
              <p:nvPr/>
            </p:nvPicPr>
            <p:blipFill>
              <a:blip r:embed="rId4"/>
              <a:stretch>
                <a:fillRect/>
              </a:stretch>
            </p:blipFill>
            <p:spPr>
              <a:xfrm>
                <a:off x="39545268" y="1017725"/>
                <a:ext cx="7225200" cy="3849153"/>
              </a:xfrm>
              <a:prstGeom prst="rect">
                <a:avLst/>
              </a:prstGeom>
            </p:spPr>
          </p:pic>
          <p:pic>
            <p:nvPicPr>
              <p:cNvPr id="32" name="صورة 31">
                <a:extLst>
                  <a:ext uri="{FF2B5EF4-FFF2-40B4-BE49-F238E27FC236}">
                    <a16:creationId xmlns:a16="http://schemas.microsoft.com/office/drawing/2014/main" id="{6B525D24-164A-F2C3-EF66-50AA712A1A33}"/>
                  </a:ext>
                </a:extLst>
              </p:cNvPr>
              <p:cNvPicPr>
                <a:picLocks noChangeAspect="1"/>
              </p:cNvPicPr>
              <p:nvPr/>
            </p:nvPicPr>
            <p:blipFill>
              <a:blip r:embed="rId5"/>
              <a:stretch>
                <a:fillRect/>
              </a:stretch>
            </p:blipFill>
            <p:spPr>
              <a:xfrm>
                <a:off x="20642504" y="1342013"/>
                <a:ext cx="7225200" cy="3200577"/>
              </a:xfrm>
              <a:prstGeom prst="rect">
                <a:avLst/>
              </a:prstGeom>
            </p:spPr>
          </p:pic>
          <p:pic>
            <p:nvPicPr>
              <p:cNvPr id="33" name="صورة 32">
                <a:extLst>
                  <a:ext uri="{FF2B5EF4-FFF2-40B4-BE49-F238E27FC236}">
                    <a16:creationId xmlns:a16="http://schemas.microsoft.com/office/drawing/2014/main" id="{CD32DA02-ABF5-C7F4-AACB-577B7CF79E71}"/>
                  </a:ext>
                </a:extLst>
              </p:cNvPr>
              <p:cNvPicPr>
                <a:picLocks noChangeAspect="1"/>
              </p:cNvPicPr>
              <p:nvPr/>
            </p:nvPicPr>
            <p:blipFill>
              <a:blip r:embed="rId6"/>
              <a:stretch>
                <a:fillRect/>
              </a:stretch>
            </p:blipFill>
            <p:spPr>
              <a:xfrm>
                <a:off x="10055756" y="1384990"/>
                <a:ext cx="7225200" cy="3114622"/>
              </a:xfrm>
              <a:prstGeom prst="rect">
                <a:avLst/>
              </a:prstGeom>
            </p:spPr>
          </p:pic>
          <p:pic>
            <p:nvPicPr>
              <p:cNvPr id="34" name="صورة 33">
                <a:extLst>
                  <a:ext uri="{FF2B5EF4-FFF2-40B4-BE49-F238E27FC236}">
                    <a16:creationId xmlns:a16="http://schemas.microsoft.com/office/drawing/2014/main" id="{62EBEF0E-68BC-5632-50DB-EC8E39D6A37E}"/>
                  </a:ext>
                </a:extLst>
              </p:cNvPr>
              <p:cNvPicPr>
                <a:picLocks noChangeAspect="1"/>
              </p:cNvPicPr>
              <p:nvPr/>
            </p:nvPicPr>
            <p:blipFill>
              <a:blip r:embed="rId7"/>
              <a:stretch>
                <a:fillRect/>
              </a:stretch>
            </p:blipFill>
            <p:spPr>
              <a:xfrm>
                <a:off x="785013" y="1275689"/>
                <a:ext cx="7226503" cy="3333225"/>
              </a:xfrm>
              <a:prstGeom prst="rect">
                <a:avLst/>
              </a:prstGeom>
            </p:spPr>
          </p:pic>
        </p:grpSp>
        <p:pic>
          <p:nvPicPr>
            <p:cNvPr id="28" name="صورة 27">
              <a:extLst>
                <a:ext uri="{FF2B5EF4-FFF2-40B4-BE49-F238E27FC236}">
                  <a16:creationId xmlns:a16="http://schemas.microsoft.com/office/drawing/2014/main" id="{89415CE0-C0F6-B076-4BE6-6FA312882453}"/>
                </a:ext>
              </a:extLst>
            </p:cNvPr>
            <p:cNvPicPr>
              <a:picLocks noChangeAspect="1"/>
            </p:cNvPicPr>
            <p:nvPr/>
          </p:nvPicPr>
          <p:blipFill>
            <a:blip r:embed="rId8"/>
            <a:stretch>
              <a:fillRect/>
            </a:stretch>
          </p:blipFill>
          <p:spPr>
            <a:xfrm>
              <a:off x="21156927" y="1183262"/>
              <a:ext cx="7225200" cy="3518077"/>
            </a:xfrm>
            <a:prstGeom prst="rect">
              <a:avLst/>
            </a:prstGeom>
          </p:spPr>
        </p:pic>
      </p:grpSp>
    </p:spTree>
    <p:extLst>
      <p:ext uri="{BB962C8B-B14F-4D97-AF65-F5344CB8AC3E}">
        <p14:creationId xmlns:p14="http://schemas.microsoft.com/office/powerpoint/2010/main" val="842558705"/>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503">
          <a:extLst>
            <a:ext uri="{FF2B5EF4-FFF2-40B4-BE49-F238E27FC236}">
              <a16:creationId xmlns:a16="http://schemas.microsoft.com/office/drawing/2014/main" id="{DB326044-F431-9C80-D147-E3E87C2AC573}"/>
            </a:ext>
          </a:extLst>
        </p:cNvPr>
        <p:cNvGrpSpPr/>
        <p:nvPr/>
      </p:nvGrpSpPr>
      <p:grpSpPr>
        <a:xfrm>
          <a:off x="0" y="0"/>
          <a:ext cx="0" cy="0"/>
          <a:chOff x="0" y="0"/>
          <a:chExt cx="0" cy="0"/>
        </a:xfrm>
      </p:grpSpPr>
      <p:sp>
        <p:nvSpPr>
          <p:cNvPr id="2" name="Google Shape;1468;p40">
            <a:extLst>
              <a:ext uri="{FF2B5EF4-FFF2-40B4-BE49-F238E27FC236}">
                <a16:creationId xmlns:a16="http://schemas.microsoft.com/office/drawing/2014/main" id="{841DE71B-0D37-06BF-6A08-5DD1C64CE291}"/>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marR="0" lvl="0" indent="0" algn="ctr" rtl="1">
              <a:lnSpc>
                <a:spcPct val="100000"/>
              </a:lnSpc>
              <a:spcBef>
                <a:spcPts val="0"/>
              </a:spcBef>
              <a:spcAft>
                <a:spcPts val="0"/>
              </a:spcAft>
              <a:buNone/>
            </a:pPr>
            <a:r>
              <a:rPr lang="ar-SA" sz="2800" b="1" dirty="0">
                <a:solidFill>
                  <a:srgbClr val="103B57"/>
                </a:solidFill>
                <a:latin typeface="Dubai" panose="020B0503030403030204" pitchFamily="34" charset="-78"/>
                <a:cs typeface="Dubai" panose="020B0503030403030204" pitchFamily="34" charset="-78"/>
                <a:sym typeface="Poppins ExtraBold"/>
              </a:rPr>
              <a:t>الكود البرمجي</a:t>
            </a:r>
            <a:endParaRPr sz="2800" b="1" dirty="0">
              <a:solidFill>
                <a:srgbClr val="103B57"/>
              </a:solidFill>
              <a:latin typeface="Dubai" panose="020B0503030403030204" pitchFamily="34" charset="-78"/>
              <a:cs typeface="Dubai" panose="020B0503030403030204" pitchFamily="34" charset="-78"/>
              <a:sym typeface="Poppins ExtraBold"/>
            </a:endParaRPr>
          </a:p>
        </p:txBody>
      </p:sp>
      <p:grpSp>
        <p:nvGrpSpPr>
          <p:cNvPr id="25" name="مجموعة 24">
            <a:extLst>
              <a:ext uri="{FF2B5EF4-FFF2-40B4-BE49-F238E27FC236}">
                <a16:creationId xmlns:a16="http://schemas.microsoft.com/office/drawing/2014/main" id="{ACEA1BBD-F2A4-6E5D-D734-6ECD4882352F}"/>
              </a:ext>
            </a:extLst>
          </p:cNvPr>
          <p:cNvGrpSpPr/>
          <p:nvPr/>
        </p:nvGrpSpPr>
        <p:grpSpPr>
          <a:xfrm>
            <a:off x="-8424295" y="1017725"/>
            <a:ext cx="55784859" cy="3849153"/>
            <a:chOff x="-8424296" y="1017725"/>
            <a:chExt cx="55784859" cy="3849153"/>
          </a:xfrm>
        </p:grpSpPr>
        <p:grpSp>
          <p:nvGrpSpPr>
            <p:cNvPr id="26" name="مجموعة 25">
              <a:extLst>
                <a:ext uri="{FF2B5EF4-FFF2-40B4-BE49-F238E27FC236}">
                  <a16:creationId xmlns:a16="http://schemas.microsoft.com/office/drawing/2014/main" id="{571BAD45-027C-50C8-FAC4-E424735F1986}"/>
                </a:ext>
              </a:extLst>
            </p:cNvPr>
            <p:cNvGrpSpPr/>
            <p:nvPr/>
          </p:nvGrpSpPr>
          <p:grpSpPr>
            <a:xfrm>
              <a:off x="-8424296" y="1017725"/>
              <a:ext cx="55784859" cy="3849153"/>
              <a:chOff x="785013" y="1017725"/>
              <a:chExt cx="55784859" cy="3849153"/>
            </a:xfrm>
          </p:grpSpPr>
          <p:pic>
            <p:nvPicPr>
              <p:cNvPr id="29" name="صورة 28">
                <a:extLst>
                  <a:ext uri="{FF2B5EF4-FFF2-40B4-BE49-F238E27FC236}">
                    <a16:creationId xmlns:a16="http://schemas.microsoft.com/office/drawing/2014/main" id="{B4E5D5E0-C1E1-1198-0E41-3C3CA72B01A9}"/>
                  </a:ext>
                </a:extLst>
              </p:cNvPr>
              <p:cNvPicPr>
                <a:picLocks noChangeAspect="1"/>
              </p:cNvPicPr>
              <p:nvPr/>
            </p:nvPicPr>
            <p:blipFill>
              <a:blip r:embed="rId3"/>
              <a:stretch>
                <a:fillRect/>
              </a:stretch>
            </p:blipFill>
            <p:spPr>
              <a:xfrm>
                <a:off x="49344672" y="1068763"/>
                <a:ext cx="7225200" cy="3747076"/>
              </a:xfrm>
              <a:prstGeom prst="rect">
                <a:avLst/>
              </a:prstGeom>
            </p:spPr>
          </p:pic>
          <p:pic>
            <p:nvPicPr>
              <p:cNvPr id="30" name="صورة 29">
                <a:extLst>
                  <a:ext uri="{FF2B5EF4-FFF2-40B4-BE49-F238E27FC236}">
                    <a16:creationId xmlns:a16="http://schemas.microsoft.com/office/drawing/2014/main" id="{1B56DE1E-E432-D0E9-C0C9-32C446901216}"/>
                  </a:ext>
                </a:extLst>
              </p:cNvPr>
              <p:cNvPicPr>
                <a:picLocks noChangeAspect="1"/>
              </p:cNvPicPr>
              <p:nvPr/>
            </p:nvPicPr>
            <p:blipFill>
              <a:blip r:embed="rId4"/>
              <a:stretch>
                <a:fillRect/>
              </a:stretch>
            </p:blipFill>
            <p:spPr>
              <a:xfrm>
                <a:off x="39545268" y="1017725"/>
                <a:ext cx="7225200" cy="3849153"/>
              </a:xfrm>
              <a:prstGeom prst="rect">
                <a:avLst/>
              </a:prstGeom>
            </p:spPr>
          </p:pic>
          <p:pic>
            <p:nvPicPr>
              <p:cNvPr id="32" name="صورة 31">
                <a:extLst>
                  <a:ext uri="{FF2B5EF4-FFF2-40B4-BE49-F238E27FC236}">
                    <a16:creationId xmlns:a16="http://schemas.microsoft.com/office/drawing/2014/main" id="{2690E278-2200-120F-F31B-35D3A7369DB9}"/>
                  </a:ext>
                </a:extLst>
              </p:cNvPr>
              <p:cNvPicPr>
                <a:picLocks noChangeAspect="1"/>
              </p:cNvPicPr>
              <p:nvPr/>
            </p:nvPicPr>
            <p:blipFill>
              <a:blip r:embed="rId5"/>
              <a:stretch>
                <a:fillRect/>
              </a:stretch>
            </p:blipFill>
            <p:spPr>
              <a:xfrm>
                <a:off x="20642504" y="1342013"/>
                <a:ext cx="7225200" cy="3200577"/>
              </a:xfrm>
              <a:prstGeom prst="rect">
                <a:avLst/>
              </a:prstGeom>
            </p:spPr>
          </p:pic>
          <p:pic>
            <p:nvPicPr>
              <p:cNvPr id="33" name="صورة 32">
                <a:extLst>
                  <a:ext uri="{FF2B5EF4-FFF2-40B4-BE49-F238E27FC236}">
                    <a16:creationId xmlns:a16="http://schemas.microsoft.com/office/drawing/2014/main" id="{5C808386-B858-3764-AAB5-2D840CF71A0B}"/>
                  </a:ext>
                </a:extLst>
              </p:cNvPr>
              <p:cNvPicPr>
                <a:picLocks noChangeAspect="1"/>
              </p:cNvPicPr>
              <p:nvPr/>
            </p:nvPicPr>
            <p:blipFill>
              <a:blip r:embed="rId6"/>
              <a:stretch>
                <a:fillRect/>
              </a:stretch>
            </p:blipFill>
            <p:spPr>
              <a:xfrm>
                <a:off x="10055756" y="1384990"/>
                <a:ext cx="7225200" cy="3114622"/>
              </a:xfrm>
              <a:prstGeom prst="rect">
                <a:avLst/>
              </a:prstGeom>
            </p:spPr>
          </p:pic>
          <p:pic>
            <p:nvPicPr>
              <p:cNvPr id="34" name="صورة 33">
                <a:extLst>
                  <a:ext uri="{FF2B5EF4-FFF2-40B4-BE49-F238E27FC236}">
                    <a16:creationId xmlns:a16="http://schemas.microsoft.com/office/drawing/2014/main" id="{FA4CD10B-B1DD-1CAE-4AC2-6FD90296D693}"/>
                  </a:ext>
                </a:extLst>
              </p:cNvPr>
              <p:cNvPicPr>
                <a:picLocks noChangeAspect="1"/>
              </p:cNvPicPr>
              <p:nvPr/>
            </p:nvPicPr>
            <p:blipFill>
              <a:blip r:embed="rId7"/>
              <a:stretch>
                <a:fillRect/>
              </a:stretch>
            </p:blipFill>
            <p:spPr>
              <a:xfrm>
                <a:off x="785013" y="1275689"/>
                <a:ext cx="7226503" cy="3333225"/>
              </a:xfrm>
              <a:prstGeom prst="rect">
                <a:avLst/>
              </a:prstGeom>
            </p:spPr>
          </p:pic>
        </p:grpSp>
        <p:pic>
          <p:nvPicPr>
            <p:cNvPr id="28" name="صورة 27">
              <a:extLst>
                <a:ext uri="{FF2B5EF4-FFF2-40B4-BE49-F238E27FC236}">
                  <a16:creationId xmlns:a16="http://schemas.microsoft.com/office/drawing/2014/main" id="{BDB6C2F2-5A82-60DD-DD65-7BA6C0183FB8}"/>
                </a:ext>
              </a:extLst>
            </p:cNvPr>
            <p:cNvPicPr>
              <a:picLocks noChangeAspect="1"/>
            </p:cNvPicPr>
            <p:nvPr/>
          </p:nvPicPr>
          <p:blipFill>
            <a:blip r:embed="rId8"/>
            <a:stretch>
              <a:fillRect/>
            </a:stretch>
          </p:blipFill>
          <p:spPr>
            <a:xfrm>
              <a:off x="21156927" y="1183262"/>
              <a:ext cx="7225200" cy="3518077"/>
            </a:xfrm>
            <a:prstGeom prst="rect">
              <a:avLst/>
            </a:prstGeom>
          </p:spPr>
        </p:pic>
      </p:grpSp>
    </p:spTree>
    <p:extLst>
      <p:ext uri="{BB962C8B-B14F-4D97-AF65-F5344CB8AC3E}">
        <p14:creationId xmlns:p14="http://schemas.microsoft.com/office/powerpoint/2010/main" val="150454185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503">
          <a:extLst>
            <a:ext uri="{FF2B5EF4-FFF2-40B4-BE49-F238E27FC236}">
              <a16:creationId xmlns:a16="http://schemas.microsoft.com/office/drawing/2014/main" id="{E0E9F7DF-C676-3DC3-C24D-5FFE191266AF}"/>
            </a:ext>
          </a:extLst>
        </p:cNvPr>
        <p:cNvGrpSpPr/>
        <p:nvPr/>
      </p:nvGrpSpPr>
      <p:grpSpPr>
        <a:xfrm>
          <a:off x="0" y="0"/>
          <a:ext cx="0" cy="0"/>
          <a:chOff x="0" y="0"/>
          <a:chExt cx="0" cy="0"/>
        </a:xfrm>
      </p:grpSpPr>
      <p:sp>
        <p:nvSpPr>
          <p:cNvPr id="2" name="Google Shape;1468;p40">
            <a:extLst>
              <a:ext uri="{FF2B5EF4-FFF2-40B4-BE49-F238E27FC236}">
                <a16:creationId xmlns:a16="http://schemas.microsoft.com/office/drawing/2014/main" id="{FAEC9371-5141-7EE7-2B89-B12F1BA2BEA8}"/>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marR="0" lvl="0" indent="0" algn="ctr" rtl="1">
              <a:lnSpc>
                <a:spcPct val="100000"/>
              </a:lnSpc>
              <a:spcBef>
                <a:spcPts val="0"/>
              </a:spcBef>
              <a:spcAft>
                <a:spcPts val="0"/>
              </a:spcAft>
              <a:buNone/>
            </a:pPr>
            <a:r>
              <a:rPr lang="ar-SA" sz="2800" b="1" dirty="0">
                <a:solidFill>
                  <a:srgbClr val="103B57"/>
                </a:solidFill>
                <a:latin typeface="Dubai" panose="020B0503030403030204" pitchFamily="34" charset="-78"/>
                <a:cs typeface="Dubai" panose="020B0503030403030204" pitchFamily="34" charset="-78"/>
                <a:sym typeface="Poppins ExtraBold"/>
              </a:rPr>
              <a:t>الكود البرمجي</a:t>
            </a:r>
            <a:endParaRPr sz="2800" b="1" dirty="0">
              <a:solidFill>
                <a:srgbClr val="103B57"/>
              </a:solidFill>
              <a:latin typeface="Dubai" panose="020B0503030403030204" pitchFamily="34" charset="-78"/>
              <a:cs typeface="Dubai" panose="020B0503030403030204" pitchFamily="34" charset="-78"/>
              <a:sym typeface="Poppins ExtraBold"/>
            </a:endParaRPr>
          </a:p>
        </p:txBody>
      </p:sp>
      <p:grpSp>
        <p:nvGrpSpPr>
          <p:cNvPr id="25" name="مجموعة 24">
            <a:extLst>
              <a:ext uri="{FF2B5EF4-FFF2-40B4-BE49-F238E27FC236}">
                <a16:creationId xmlns:a16="http://schemas.microsoft.com/office/drawing/2014/main" id="{2B045232-12BB-D0E0-9043-D8BFC45E8AE2}"/>
              </a:ext>
            </a:extLst>
          </p:cNvPr>
          <p:cNvGrpSpPr/>
          <p:nvPr/>
        </p:nvGrpSpPr>
        <p:grpSpPr>
          <a:xfrm>
            <a:off x="-18939849" y="1017725"/>
            <a:ext cx="55784859" cy="3849153"/>
            <a:chOff x="-8424296" y="1017725"/>
            <a:chExt cx="55784859" cy="3849153"/>
          </a:xfrm>
        </p:grpSpPr>
        <p:grpSp>
          <p:nvGrpSpPr>
            <p:cNvPr id="26" name="مجموعة 25">
              <a:extLst>
                <a:ext uri="{FF2B5EF4-FFF2-40B4-BE49-F238E27FC236}">
                  <a16:creationId xmlns:a16="http://schemas.microsoft.com/office/drawing/2014/main" id="{B4932C16-3C9D-E532-C212-1391F8628CB6}"/>
                </a:ext>
              </a:extLst>
            </p:cNvPr>
            <p:cNvGrpSpPr/>
            <p:nvPr/>
          </p:nvGrpSpPr>
          <p:grpSpPr>
            <a:xfrm>
              <a:off x="-8424296" y="1017725"/>
              <a:ext cx="55784859" cy="3849153"/>
              <a:chOff x="785013" y="1017725"/>
              <a:chExt cx="55784859" cy="3849153"/>
            </a:xfrm>
          </p:grpSpPr>
          <p:pic>
            <p:nvPicPr>
              <p:cNvPr id="29" name="صورة 28">
                <a:extLst>
                  <a:ext uri="{FF2B5EF4-FFF2-40B4-BE49-F238E27FC236}">
                    <a16:creationId xmlns:a16="http://schemas.microsoft.com/office/drawing/2014/main" id="{D54B0B26-DC7A-D5FE-D23D-1C4FE219ADCC}"/>
                  </a:ext>
                </a:extLst>
              </p:cNvPr>
              <p:cNvPicPr>
                <a:picLocks noChangeAspect="1"/>
              </p:cNvPicPr>
              <p:nvPr/>
            </p:nvPicPr>
            <p:blipFill>
              <a:blip r:embed="rId3"/>
              <a:stretch>
                <a:fillRect/>
              </a:stretch>
            </p:blipFill>
            <p:spPr>
              <a:xfrm>
                <a:off x="49344672" y="1068763"/>
                <a:ext cx="7225200" cy="3747076"/>
              </a:xfrm>
              <a:prstGeom prst="rect">
                <a:avLst/>
              </a:prstGeom>
            </p:spPr>
          </p:pic>
          <p:pic>
            <p:nvPicPr>
              <p:cNvPr id="30" name="صورة 29">
                <a:extLst>
                  <a:ext uri="{FF2B5EF4-FFF2-40B4-BE49-F238E27FC236}">
                    <a16:creationId xmlns:a16="http://schemas.microsoft.com/office/drawing/2014/main" id="{4894E5B0-5A11-BBA1-C4BA-6848CF4D588D}"/>
                  </a:ext>
                </a:extLst>
              </p:cNvPr>
              <p:cNvPicPr>
                <a:picLocks noChangeAspect="1"/>
              </p:cNvPicPr>
              <p:nvPr/>
            </p:nvPicPr>
            <p:blipFill>
              <a:blip r:embed="rId4"/>
              <a:stretch>
                <a:fillRect/>
              </a:stretch>
            </p:blipFill>
            <p:spPr>
              <a:xfrm>
                <a:off x="39545268" y="1017725"/>
                <a:ext cx="7225200" cy="3849153"/>
              </a:xfrm>
              <a:prstGeom prst="rect">
                <a:avLst/>
              </a:prstGeom>
            </p:spPr>
          </p:pic>
          <p:pic>
            <p:nvPicPr>
              <p:cNvPr id="32" name="صورة 31">
                <a:extLst>
                  <a:ext uri="{FF2B5EF4-FFF2-40B4-BE49-F238E27FC236}">
                    <a16:creationId xmlns:a16="http://schemas.microsoft.com/office/drawing/2014/main" id="{DFF218FA-5C66-91D1-A146-FEB917C83DCF}"/>
                  </a:ext>
                </a:extLst>
              </p:cNvPr>
              <p:cNvPicPr>
                <a:picLocks noChangeAspect="1"/>
              </p:cNvPicPr>
              <p:nvPr/>
            </p:nvPicPr>
            <p:blipFill>
              <a:blip r:embed="rId5"/>
              <a:stretch>
                <a:fillRect/>
              </a:stretch>
            </p:blipFill>
            <p:spPr>
              <a:xfrm>
                <a:off x="20642504" y="1342013"/>
                <a:ext cx="7225200" cy="3200577"/>
              </a:xfrm>
              <a:prstGeom prst="rect">
                <a:avLst/>
              </a:prstGeom>
            </p:spPr>
          </p:pic>
          <p:pic>
            <p:nvPicPr>
              <p:cNvPr id="33" name="صورة 32">
                <a:extLst>
                  <a:ext uri="{FF2B5EF4-FFF2-40B4-BE49-F238E27FC236}">
                    <a16:creationId xmlns:a16="http://schemas.microsoft.com/office/drawing/2014/main" id="{EAE93BF6-A126-5DAD-CF7D-0914330BE6CF}"/>
                  </a:ext>
                </a:extLst>
              </p:cNvPr>
              <p:cNvPicPr>
                <a:picLocks noChangeAspect="1"/>
              </p:cNvPicPr>
              <p:nvPr/>
            </p:nvPicPr>
            <p:blipFill>
              <a:blip r:embed="rId6"/>
              <a:stretch>
                <a:fillRect/>
              </a:stretch>
            </p:blipFill>
            <p:spPr>
              <a:xfrm>
                <a:off x="10055756" y="1384990"/>
                <a:ext cx="7225200" cy="3114622"/>
              </a:xfrm>
              <a:prstGeom prst="rect">
                <a:avLst/>
              </a:prstGeom>
            </p:spPr>
          </p:pic>
          <p:pic>
            <p:nvPicPr>
              <p:cNvPr id="34" name="صورة 33">
                <a:extLst>
                  <a:ext uri="{FF2B5EF4-FFF2-40B4-BE49-F238E27FC236}">
                    <a16:creationId xmlns:a16="http://schemas.microsoft.com/office/drawing/2014/main" id="{8571A1D0-0294-2EA6-DD4C-A2B47E25D682}"/>
                  </a:ext>
                </a:extLst>
              </p:cNvPr>
              <p:cNvPicPr>
                <a:picLocks noChangeAspect="1"/>
              </p:cNvPicPr>
              <p:nvPr/>
            </p:nvPicPr>
            <p:blipFill>
              <a:blip r:embed="rId7"/>
              <a:stretch>
                <a:fillRect/>
              </a:stretch>
            </p:blipFill>
            <p:spPr>
              <a:xfrm>
                <a:off x="785013" y="1275689"/>
                <a:ext cx="7226503" cy="3333225"/>
              </a:xfrm>
              <a:prstGeom prst="rect">
                <a:avLst/>
              </a:prstGeom>
            </p:spPr>
          </p:pic>
        </p:grpSp>
        <p:pic>
          <p:nvPicPr>
            <p:cNvPr id="28" name="صورة 27">
              <a:extLst>
                <a:ext uri="{FF2B5EF4-FFF2-40B4-BE49-F238E27FC236}">
                  <a16:creationId xmlns:a16="http://schemas.microsoft.com/office/drawing/2014/main" id="{D1EF8DF5-E91B-A67E-5E5A-67EC14247FDC}"/>
                </a:ext>
              </a:extLst>
            </p:cNvPr>
            <p:cNvPicPr>
              <a:picLocks noChangeAspect="1"/>
            </p:cNvPicPr>
            <p:nvPr/>
          </p:nvPicPr>
          <p:blipFill>
            <a:blip r:embed="rId8"/>
            <a:stretch>
              <a:fillRect/>
            </a:stretch>
          </p:blipFill>
          <p:spPr>
            <a:xfrm>
              <a:off x="21156927" y="1183262"/>
              <a:ext cx="7225200" cy="3518077"/>
            </a:xfrm>
            <a:prstGeom prst="rect">
              <a:avLst/>
            </a:prstGeom>
          </p:spPr>
        </p:pic>
      </p:grpSp>
    </p:spTree>
    <p:extLst>
      <p:ext uri="{BB962C8B-B14F-4D97-AF65-F5344CB8AC3E}">
        <p14:creationId xmlns:p14="http://schemas.microsoft.com/office/powerpoint/2010/main" val="261232927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503">
          <a:extLst>
            <a:ext uri="{FF2B5EF4-FFF2-40B4-BE49-F238E27FC236}">
              <a16:creationId xmlns:a16="http://schemas.microsoft.com/office/drawing/2014/main" id="{151886D8-9B88-B4B7-03AB-FDDDAAECF6F6}"/>
            </a:ext>
          </a:extLst>
        </p:cNvPr>
        <p:cNvGrpSpPr/>
        <p:nvPr/>
      </p:nvGrpSpPr>
      <p:grpSpPr>
        <a:xfrm>
          <a:off x="0" y="0"/>
          <a:ext cx="0" cy="0"/>
          <a:chOff x="0" y="0"/>
          <a:chExt cx="0" cy="0"/>
        </a:xfrm>
      </p:grpSpPr>
      <p:sp>
        <p:nvSpPr>
          <p:cNvPr id="2" name="Google Shape;1468;p40">
            <a:extLst>
              <a:ext uri="{FF2B5EF4-FFF2-40B4-BE49-F238E27FC236}">
                <a16:creationId xmlns:a16="http://schemas.microsoft.com/office/drawing/2014/main" id="{E88CC30E-3DCB-0EC5-6749-3F47FEF83098}"/>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marR="0" lvl="0" indent="0" algn="ctr" rtl="1">
              <a:lnSpc>
                <a:spcPct val="100000"/>
              </a:lnSpc>
              <a:spcBef>
                <a:spcPts val="0"/>
              </a:spcBef>
              <a:spcAft>
                <a:spcPts val="0"/>
              </a:spcAft>
              <a:buNone/>
            </a:pPr>
            <a:r>
              <a:rPr lang="ar-SA" sz="2800" b="1" dirty="0">
                <a:solidFill>
                  <a:srgbClr val="103B57"/>
                </a:solidFill>
                <a:latin typeface="Dubai" panose="020B0503030403030204" pitchFamily="34" charset="-78"/>
                <a:cs typeface="Dubai" panose="020B0503030403030204" pitchFamily="34" charset="-78"/>
                <a:sym typeface="Poppins ExtraBold"/>
              </a:rPr>
              <a:t>الكود البرمجي</a:t>
            </a:r>
            <a:endParaRPr sz="2800" b="1" dirty="0">
              <a:solidFill>
                <a:srgbClr val="103B57"/>
              </a:solidFill>
              <a:latin typeface="Dubai" panose="020B0503030403030204" pitchFamily="34" charset="-78"/>
              <a:cs typeface="Dubai" panose="020B0503030403030204" pitchFamily="34" charset="-78"/>
              <a:sym typeface="Poppins ExtraBold"/>
            </a:endParaRPr>
          </a:p>
        </p:txBody>
      </p:sp>
      <p:grpSp>
        <p:nvGrpSpPr>
          <p:cNvPr id="25" name="مجموعة 24">
            <a:extLst>
              <a:ext uri="{FF2B5EF4-FFF2-40B4-BE49-F238E27FC236}">
                <a16:creationId xmlns:a16="http://schemas.microsoft.com/office/drawing/2014/main" id="{64E0E34E-71F8-2712-937B-8BAC350B4320}"/>
              </a:ext>
            </a:extLst>
          </p:cNvPr>
          <p:cNvGrpSpPr/>
          <p:nvPr/>
        </p:nvGrpSpPr>
        <p:grpSpPr>
          <a:xfrm>
            <a:off x="-28736949" y="1017725"/>
            <a:ext cx="55784859" cy="3849153"/>
            <a:chOff x="-8424296" y="1017725"/>
            <a:chExt cx="55784859" cy="3849153"/>
          </a:xfrm>
        </p:grpSpPr>
        <p:grpSp>
          <p:nvGrpSpPr>
            <p:cNvPr id="26" name="مجموعة 25">
              <a:extLst>
                <a:ext uri="{FF2B5EF4-FFF2-40B4-BE49-F238E27FC236}">
                  <a16:creationId xmlns:a16="http://schemas.microsoft.com/office/drawing/2014/main" id="{8802FBFF-82A9-523C-80B7-7FAC0A61CFE0}"/>
                </a:ext>
              </a:extLst>
            </p:cNvPr>
            <p:cNvGrpSpPr/>
            <p:nvPr/>
          </p:nvGrpSpPr>
          <p:grpSpPr>
            <a:xfrm>
              <a:off x="-8424296" y="1017725"/>
              <a:ext cx="55784859" cy="3849153"/>
              <a:chOff x="785013" y="1017725"/>
              <a:chExt cx="55784859" cy="3849153"/>
            </a:xfrm>
          </p:grpSpPr>
          <p:pic>
            <p:nvPicPr>
              <p:cNvPr id="29" name="صورة 28">
                <a:extLst>
                  <a:ext uri="{FF2B5EF4-FFF2-40B4-BE49-F238E27FC236}">
                    <a16:creationId xmlns:a16="http://schemas.microsoft.com/office/drawing/2014/main" id="{72DBC418-B1FA-7C09-29C9-EBA33D016ED0}"/>
                  </a:ext>
                </a:extLst>
              </p:cNvPr>
              <p:cNvPicPr>
                <a:picLocks noChangeAspect="1"/>
              </p:cNvPicPr>
              <p:nvPr/>
            </p:nvPicPr>
            <p:blipFill>
              <a:blip r:embed="rId3"/>
              <a:stretch>
                <a:fillRect/>
              </a:stretch>
            </p:blipFill>
            <p:spPr>
              <a:xfrm>
                <a:off x="49344672" y="1068763"/>
                <a:ext cx="7225200" cy="3747076"/>
              </a:xfrm>
              <a:prstGeom prst="rect">
                <a:avLst/>
              </a:prstGeom>
            </p:spPr>
          </p:pic>
          <p:pic>
            <p:nvPicPr>
              <p:cNvPr id="30" name="صورة 29">
                <a:extLst>
                  <a:ext uri="{FF2B5EF4-FFF2-40B4-BE49-F238E27FC236}">
                    <a16:creationId xmlns:a16="http://schemas.microsoft.com/office/drawing/2014/main" id="{B1281F96-4410-EDAB-F59E-AB49F456E9ED}"/>
                  </a:ext>
                </a:extLst>
              </p:cNvPr>
              <p:cNvPicPr>
                <a:picLocks noChangeAspect="1"/>
              </p:cNvPicPr>
              <p:nvPr/>
            </p:nvPicPr>
            <p:blipFill>
              <a:blip r:embed="rId4"/>
              <a:stretch>
                <a:fillRect/>
              </a:stretch>
            </p:blipFill>
            <p:spPr>
              <a:xfrm>
                <a:off x="39545268" y="1017725"/>
                <a:ext cx="7225200" cy="3849153"/>
              </a:xfrm>
              <a:prstGeom prst="rect">
                <a:avLst/>
              </a:prstGeom>
            </p:spPr>
          </p:pic>
          <p:pic>
            <p:nvPicPr>
              <p:cNvPr id="32" name="صورة 31">
                <a:extLst>
                  <a:ext uri="{FF2B5EF4-FFF2-40B4-BE49-F238E27FC236}">
                    <a16:creationId xmlns:a16="http://schemas.microsoft.com/office/drawing/2014/main" id="{016048E0-6A14-6104-0B7B-A58A7C090395}"/>
                  </a:ext>
                </a:extLst>
              </p:cNvPr>
              <p:cNvPicPr>
                <a:picLocks noChangeAspect="1"/>
              </p:cNvPicPr>
              <p:nvPr/>
            </p:nvPicPr>
            <p:blipFill>
              <a:blip r:embed="rId5"/>
              <a:stretch>
                <a:fillRect/>
              </a:stretch>
            </p:blipFill>
            <p:spPr>
              <a:xfrm>
                <a:off x="20642504" y="1342013"/>
                <a:ext cx="7225200" cy="3200577"/>
              </a:xfrm>
              <a:prstGeom prst="rect">
                <a:avLst/>
              </a:prstGeom>
            </p:spPr>
          </p:pic>
          <p:pic>
            <p:nvPicPr>
              <p:cNvPr id="33" name="صورة 32">
                <a:extLst>
                  <a:ext uri="{FF2B5EF4-FFF2-40B4-BE49-F238E27FC236}">
                    <a16:creationId xmlns:a16="http://schemas.microsoft.com/office/drawing/2014/main" id="{DF279E95-E1AD-27C4-63EA-0A03C400FA42}"/>
                  </a:ext>
                </a:extLst>
              </p:cNvPr>
              <p:cNvPicPr>
                <a:picLocks noChangeAspect="1"/>
              </p:cNvPicPr>
              <p:nvPr/>
            </p:nvPicPr>
            <p:blipFill>
              <a:blip r:embed="rId6"/>
              <a:stretch>
                <a:fillRect/>
              </a:stretch>
            </p:blipFill>
            <p:spPr>
              <a:xfrm>
                <a:off x="10055756" y="1384990"/>
                <a:ext cx="7225200" cy="3114622"/>
              </a:xfrm>
              <a:prstGeom prst="rect">
                <a:avLst/>
              </a:prstGeom>
            </p:spPr>
          </p:pic>
          <p:pic>
            <p:nvPicPr>
              <p:cNvPr id="34" name="صورة 33">
                <a:extLst>
                  <a:ext uri="{FF2B5EF4-FFF2-40B4-BE49-F238E27FC236}">
                    <a16:creationId xmlns:a16="http://schemas.microsoft.com/office/drawing/2014/main" id="{65F9C855-C4CF-5605-C500-CB157336C137}"/>
                  </a:ext>
                </a:extLst>
              </p:cNvPr>
              <p:cNvPicPr>
                <a:picLocks noChangeAspect="1"/>
              </p:cNvPicPr>
              <p:nvPr/>
            </p:nvPicPr>
            <p:blipFill>
              <a:blip r:embed="rId7"/>
              <a:stretch>
                <a:fillRect/>
              </a:stretch>
            </p:blipFill>
            <p:spPr>
              <a:xfrm>
                <a:off x="785013" y="1275689"/>
                <a:ext cx="7226503" cy="3333225"/>
              </a:xfrm>
              <a:prstGeom prst="rect">
                <a:avLst/>
              </a:prstGeom>
            </p:spPr>
          </p:pic>
        </p:grpSp>
        <p:pic>
          <p:nvPicPr>
            <p:cNvPr id="28" name="صورة 27">
              <a:extLst>
                <a:ext uri="{FF2B5EF4-FFF2-40B4-BE49-F238E27FC236}">
                  <a16:creationId xmlns:a16="http://schemas.microsoft.com/office/drawing/2014/main" id="{A691C72E-A24A-AEAD-77ED-451EB5856291}"/>
                </a:ext>
              </a:extLst>
            </p:cNvPr>
            <p:cNvPicPr>
              <a:picLocks noChangeAspect="1"/>
            </p:cNvPicPr>
            <p:nvPr/>
          </p:nvPicPr>
          <p:blipFill>
            <a:blip r:embed="rId8"/>
            <a:stretch>
              <a:fillRect/>
            </a:stretch>
          </p:blipFill>
          <p:spPr>
            <a:xfrm>
              <a:off x="21156927" y="1183262"/>
              <a:ext cx="7225200" cy="3518077"/>
            </a:xfrm>
            <a:prstGeom prst="rect">
              <a:avLst/>
            </a:prstGeom>
          </p:spPr>
        </p:pic>
      </p:grpSp>
    </p:spTree>
    <p:extLst>
      <p:ext uri="{BB962C8B-B14F-4D97-AF65-F5344CB8AC3E}">
        <p14:creationId xmlns:p14="http://schemas.microsoft.com/office/powerpoint/2010/main" val="190947925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503">
          <a:extLst>
            <a:ext uri="{FF2B5EF4-FFF2-40B4-BE49-F238E27FC236}">
              <a16:creationId xmlns:a16="http://schemas.microsoft.com/office/drawing/2014/main" id="{36D4740B-BE6C-0F53-A6E7-FE838BDF64BA}"/>
            </a:ext>
          </a:extLst>
        </p:cNvPr>
        <p:cNvGrpSpPr/>
        <p:nvPr/>
      </p:nvGrpSpPr>
      <p:grpSpPr>
        <a:xfrm>
          <a:off x="0" y="0"/>
          <a:ext cx="0" cy="0"/>
          <a:chOff x="0" y="0"/>
          <a:chExt cx="0" cy="0"/>
        </a:xfrm>
      </p:grpSpPr>
      <p:sp>
        <p:nvSpPr>
          <p:cNvPr id="2" name="Google Shape;1468;p40">
            <a:extLst>
              <a:ext uri="{FF2B5EF4-FFF2-40B4-BE49-F238E27FC236}">
                <a16:creationId xmlns:a16="http://schemas.microsoft.com/office/drawing/2014/main" id="{39F50D60-E123-B6B0-752C-462A3C41099E}"/>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marR="0" lvl="0" indent="0" algn="ctr" rtl="1">
              <a:lnSpc>
                <a:spcPct val="100000"/>
              </a:lnSpc>
              <a:spcBef>
                <a:spcPts val="0"/>
              </a:spcBef>
              <a:spcAft>
                <a:spcPts val="0"/>
              </a:spcAft>
              <a:buNone/>
            </a:pPr>
            <a:r>
              <a:rPr lang="ar-SA" sz="2800" b="1" dirty="0">
                <a:solidFill>
                  <a:srgbClr val="103B57"/>
                </a:solidFill>
                <a:latin typeface="Dubai" panose="020B0503030403030204" pitchFamily="34" charset="-78"/>
                <a:cs typeface="Dubai" panose="020B0503030403030204" pitchFamily="34" charset="-78"/>
                <a:sym typeface="Poppins ExtraBold"/>
              </a:rPr>
              <a:t>الكود البرمجي</a:t>
            </a:r>
            <a:endParaRPr sz="2800" b="1" dirty="0">
              <a:solidFill>
                <a:srgbClr val="103B57"/>
              </a:solidFill>
              <a:latin typeface="Dubai" panose="020B0503030403030204" pitchFamily="34" charset="-78"/>
              <a:cs typeface="Dubai" panose="020B0503030403030204" pitchFamily="34" charset="-78"/>
              <a:sym typeface="Poppins ExtraBold"/>
            </a:endParaRPr>
          </a:p>
        </p:txBody>
      </p:sp>
      <p:grpSp>
        <p:nvGrpSpPr>
          <p:cNvPr id="25" name="مجموعة 24">
            <a:extLst>
              <a:ext uri="{FF2B5EF4-FFF2-40B4-BE49-F238E27FC236}">
                <a16:creationId xmlns:a16="http://schemas.microsoft.com/office/drawing/2014/main" id="{F9BCF804-D913-242B-E17C-C00B9957B3C4}"/>
              </a:ext>
            </a:extLst>
          </p:cNvPr>
          <p:cNvGrpSpPr/>
          <p:nvPr/>
        </p:nvGrpSpPr>
        <p:grpSpPr>
          <a:xfrm>
            <a:off x="-37880999" y="1017725"/>
            <a:ext cx="55784859" cy="3849153"/>
            <a:chOff x="-8424296" y="1017725"/>
            <a:chExt cx="55784859" cy="3849153"/>
          </a:xfrm>
        </p:grpSpPr>
        <p:grpSp>
          <p:nvGrpSpPr>
            <p:cNvPr id="26" name="مجموعة 25">
              <a:extLst>
                <a:ext uri="{FF2B5EF4-FFF2-40B4-BE49-F238E27FC236}">
                  <a16:creationId xmlns:a16="http://schemas.microsoft.com/office/drawing/2014/main" id="{F2DE51B5-5247-2EC3-A015-9621261CA7E3}"/>
                </a:ext>
              </a:extLst>
            </p:cNvPr>
            <p:cNvGrpSpPr/>
            <p:nvPr/>
          </p:nvGrpSpPr>
          <p:grpSpPr>
            <a:xfrm>
              <a:off x="-8424296" y="1017725"/>
              <a:ext cx="55784859" cy="3849153"/>
              <a:chOff x="785013" y="1017725"/>
              <a:chExt cx="55784859" cy="3849153"/>
            </a:xfrm>
          </p:grpSpPr>
          <p:pic>
            <p:nvPicPr>
              <p:cNvPr id="29" name="صورة 28">
                <a:extLst>
                  <a:ext uri="{FF2B5EF4-FFF2-40B4-BE49-F238E27FC236}">
                    <a16:creationId xmlns:a16="http://schemas.microsoft.com/office/drawing/2014/main" id="{D7C573E1-2001-2742-7C1B-F62E2156F91A}"/>
                  </a:ext>
                </a:extLst>
              </p:cNvPr>
              <p:cNvPicPr>
                <a:picLocks noChangeAspect="1"/>
              </p:cNvPicPr>
              <p:nvPr/>
            </p:nvPicPr>
            <p:blipFill>
              <a:blip r:embed="rId3"/>
              <a:stretch>
                <a:fillRect/>
              </a:stretch>
            </p:blipFill>
            <p:spPr>
              <a:xfrm>
                <a:off x="49344672" y="1068763"/>
                <a:ext cx="7225200" cy="3747076"/>
              </a:xfrm>
              <a:prstGeom prst="rect">
                <a:avLst/>
              </a:prstGeom>
            </p:spPr>
          </p:pic>
          <p:pic>
            <p:nvPicPr>
              <p:cNvPr id="30" name="صورة 29">
                <a:extLst>
                  <a:ext uri="{FF2B5EF4-FFF2-40B4-BE49-F238E27FC236}">
                    <a16:creationId xmlns:a16="http://schemas.microsoft.com/office/drawing/2014/main" id="{06C84F2A-598F-24D0-56C5-88A2B24096D3}"/>
                  </a:ext>
                </a:extLst>
              </p:cNvPr>
              <p:cNvPicPr>
                <a:picLocks noChangeAspect="1"/>
              </p:cNvPicPr>
              <p:nvPr/>
            </p:nvPicPr>
            <p:blipFill>
              <a:blip r:embed="rId4"/>
              <a:stretch>
                <a:fillRect/>
              </a:stretch>
            </p:blipFill>
            <p:spPr>
              <a:xfrm>
                <a:off x="39545268" y="1017725"/>
                <a:ext cx="7225200" cy="3849153"/>
              </a:xfrm>
              <a:prstGeom prst="rect">
                <a:avLst/>
              </a:prstGeom>
            </p:spPr>
          </p:pic>
          <p:pic>
            <p:nvPicPr>
              <p:cNvPr id="32" name="صورة 31">
                <a:extLst>
                  <a:ext uri="{FF2B5EF4-FFF2-40B4-BE49-F238E27FC236}">
                    <a16:creationId xmlns:a16="http://schemas.microsoft.com/office/drawing/2014/main" id="{42E7912E-FD8F-8D74-8589-16A6BD271CED}"/>
                  </a:ext>
                </a:extLst>
              </p:cNvPr>
              <p:cNvPicPr>
                <a:picLocks noChangeAspect="1"/>
              </p:cNvPicPr>
              <p:nvPr/>
            </p:nvPicPr>
            <p:blipFill>
              <a:blip r:embed="rId5"/>
              <a:stretch>
                <a:fillRect/>
              </a:stretch>
            </p:blipFill>
            <p:spPr>
              <a:xfrm>
                <a:off x="20642504" y="1342013"/>
                <a:ext cx="7225200" cy="3200577"/>
              </a:xfrm>
              <a:prstGeom prst="rect">
                <a:avLst/>
              </a:prstGeom>
            </p:spPr>
          </p:pic>
          <p:pic>
            <p:nvPicPr>
              <p:cNvPr id="33" name="صورة 32">
                <a:extLst>
                  <a:ext uri="{FF2B5EF4-FFF2-40B4-BE49-F238E27FC236}">
                    <a16:creationId xmlns:a16="http://schemas.microsoft.com/office/drawing/2014/main" id="{D4FC238C-5BF6-05AA-D58C-6F4752338D5A}"/>
                  </a:ext>
                </a:extLst>
              </p:cNvPr>
              <p:cNvPicPr>
                <a:picLocks noChangeAspect="1"/>
              </p:cNvPicPr>
              <p:nvPr/>
            </p:nvPicPr>
            <p:blipFill>
              <a:blip r:embed="rId6"/>
              <a:stretch>
                <a:fillRect/>
              </a:stretch>
            </p:blipFill>
            <p:spPr>
              <a:xfrm>
                <a:off x="10055756" y="1384990"/>
                <a:ext cx="7225200" cy="3114622"/>
              </a:xfrm>
              <a:prstGeom prst="rect">
                <a:avLst/>
              </a:prstGeom>
            </p:spPr>
          </p:pic>
          <p:pic>
            <p:nvPicPr>
              <p:cNvPr id="34" name="صورة 33">
                <a:extLst>
                  <a:ext uri="{FF2B5EF4-FFF2-40B4-BE49-F238E27FC236}">
                    <a16:creationId xmlns:a16="http://schemas.microsoft.com/office/drawing/2014/main" id="{ADB65FEE-A76C-E107-8C87-E3C1C3E5013F}"/>
                  </a:ext>
                </a:extLst>
              </p:cNvPr>
              <p:cNvPicPr>
                <a:picLocks noChangeAspect="1"/>
              </p:cNvPicPr>
              <p:nvPr/>
            </p:nvPicPr>
            <p:blipFill>
              <a:blip r:embed="rId7"/>
              <a:stretch>
                <a:fillRect/>
              </a:stretch>
            </p:blipFill>
            <p:spPr>
              <a:xfrm>
                <a:off x="785013" y="1275689"/>
                <a:ext cx="7226503" cy="3333225"/>
              </a:xfrm>
              <a:prstGeom prst="rect">
                <a:avLst/>
              </a:prstGeom>
            </p:spPr>
          </p:pic>
        </p:grpSp>
        <p:pic>
          <p:nvPicPr>
            <p:cNvPr id="28" name="صورة 27">
              <a:extLst>
                <a:ext uri="{FF2B5EF4-FFF2-40B4-BE49-F238E27FC236}">
                  <a16:creationId xmlns:a16="http://schemas.microsoft.com/office/drawing/2014/main" id="{A389A0EA-78FC-4C0E-5CAE-74B64E588E76}"/>
                </a:ext>
              </a:extLst>
            </p:cNvPr>
            <p:cNvPicPr>
              <a:picLocks noChangeAspect="1"/>
            </p:cNvPicPr>
            <p:nvPr/>
          </p:nvPicPr>
          <p:blipFill>
            <a:blip r:embed="rId8"/>
            <a:stretch>
              <a:fillRect/>
            </a:stretch>
          </p:blipFill>
          <p:spPr>
            <a:xfrm>
              <a:off x="21156927" y="1183262"/>
              <a:ext cx="7225200" cy="3518077"/>
            </a:xfrm>
            <a:prstGeom prst="rect">
              <a:avLst/>
            </a:prstGeom>
          </p:spPr>
        </p:pic>
      </p:grpSp>
    </p:spTree>
    <p:extLst>
      <p:ext uri="{BB962C8B-B14F-4D97-AF65-F5344CB8AC3E}">
        <p14:creationId xmlns:p14="http://schemas.microsoft.com/office/powerpoint/2010/main" val="217208004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503">
          <a:extLst>
            <a:ext uri="{FF2B5EF4-FFF2-40B4-BE49-F238E27FC236}">
              <a16:creationId xmlns:a16="http://schemas.microsoft.com/office/drawing/2014/main" id="{A15E2507-FED0-8015-A1F8-0B12609F2846}"/>
            </a:ext>
          </a:extLst>
        </p:cNvPr>
        <p:cNvGrpSpPr/>
        <p:nvPr/>
      </p:nvGrpSpPr>
      <p:grpSpPr>
        <a:xfrm>
          <a:off x="0" y="0"/>
          <a:ext cx="0" cy="0"/>
          <a:chOff x="0" y="0"/>
          <a:chExt cx="0" cy="0"/>
        </a:xfrm>
      </p:grpSpPr>
      <p:sp>
        <p:nvSpPr>
          <p:cNvPr id="2" name="Google Shape;1468;p40">
            <a:extLst>
              <a:ext uri="{FF2B5EF4-FFF2-40B4-BE49-F238E27FC236}">
                <a16:creationId xmlns:a16="http://schemas.microsoft.com/office/drawing/2014/main" id="{2D04BF50-4654-3661-19D1-30D55D1613E4}"/>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marR="0" lvl="0" indent="0" algn="ctr" rtl="1">
              <a:lnSpc>
                <a:spcPct val="100000"/>
              </a:lnSpc>
              <a:spcBef>
                <a:spcPts val="0"/>
              </a:spcBef>
              <a:spcAft>
                <a:spcPts val="0"/>
              </a:spcAft>
              <a:buNone/>
            </a:pPr>
            <a:r>
              <a:rPr lang="ar-SA" sz="2800" b="1" dirty="0">
                <a:solidFill>
                  <a:srgbClr val="103B57"/>
                </a:solidFill>
                <a:latin typeface="Dubai" panose="020B0503030403030204" pitchFamily="34" charset="-78"/>
                <a:cs typeface="Dubai" panose="020B0503030403030204" pitchFamily="34" charset="-78"/>
                <a:sym typeface="Poppins ExtraBold"/>
              </a:rPr>
              <a:t>الكود البرمجي</a:t>
            </a:r>
            <a:endParaRPr sz="2800" b="1" dirty="0">
              <a:solidFill>
                <a:srgbClr val="103B57"/>
              </a:solidFill>
              <a:latin typeface="Dubai" panose="020B0503030403030204" pitchFamily="34" charset="-78"/>
              <a:cs typeface="Dubai" panose="020B0503030403030204" pitchFamily="34" charset="-78"/>
              <a:sym typeface="Poppins ExtraBold"/>
            </a:endParaRPr>
          </a:p>
        </p:txBody>
      </p:sp>
      <p:grpSp>
        <p:nvGrpSpPr>
          <p:cNvPr id="25" name="مجموعة 24">
            <a:extLst>
              <a:ext uri="{FF2B5EF4-FFF2-40B4-BE49-F238E27FC236}">
                <a16:creationId xmlns:a16="http://schemas.microsoft.com/office/drawing/2014/main" id="{8A8498F7-0806-CDE5-5DCD-E15CF52EE402}"/>
              </a:ext>
            </a:extLst>
          </p:cNvPr>
          <p:cNvGrpSpPr/>
          <p:nvPr/>
        </p:nvGrpSpPr>
        <p:grpSpPr>
          <a:xfrm>
            <a:off x="-47678109" y="1017725"/>
            <a:ext cx="55784859" cy="3849153"/>
            <a:chOff x="-8424296" y="1017725"/>
            <a:chExt cx="55784859" cy="3849153"/>
          </a:xfrm>
        </p:grpSpPr>
        <p:grpSp>
          <p:nvGrpSpPr>
            <p:cNvPr id="26" name="مجموعة 25">
              <a:extLst>
                <a:ext uri="{FF2B5EF4-FFF2-40B4-BE49-F238E27FC236}">
                  <a16:creationId xmlns:a16="http://schemas.microsoft.com/office/drawing/2014/main" id="{AC173722-C559-47FE-B99A-DBEAD74329C7}"/>
                </a:ext>
              </a:extLst>
            </p:cNvPr>
            <p:cNvGrpSpPr/>
            <p:nvPr/>
          </p:nvGrpSpPr>
          <p:grpSpPr>
            <a:xfrm>
              <a:off x="-8424296" y="1017725"/>
              <a:ext cx="55784859" cy="3849153"/>
              <a:chOff x="785013" y="1017725"/>
              <a:chExt cx="55784859" cy="3849153"/>
            </a:xfrm>
          </p:grpSpPr>
          <p:pic>
            <p:nvPicPr>
              <p:cNvPr id="29" name="صورة 28">
                <a:extLst>
                  <a:ext uri="{FF2B5EF4-FFF2-40B4-BE49-F238E27FC236}">
                    <a16:creationId xmlns:a16="http://schemas.microsoft.com/office/drawing/2014/main" id="{E48FC5A1-80AE-D010-AC83-FECC92C0EE71}"/>
                  </a:ext>
                </a:extLst>
              </p:cNvPr>
              <p:cNvPicPr>
                <a:picLocks noChangeAspect="1"/>
              </p:cNvPicPr>
              <p:nvPr/>
            </p:nvPicPr>
            <p:blipFill>
              <a:blip r:embed="rId3"/>
              <a:stretch>
                <a:fillRect/>
              </a:stretch>
            </p:blipFill>
            <p:spPr>
              <a:xfrm>
                <a:off x="49344672" y="1068763"/>
                <a:ext cx="7225200" cy="3747076"/>
              </a:xfrm>
              <a:prstGeom prst="rect">
                <a:avLst/>
              </a:prstGeom>
            </p:spPr>
          </p:pic>
          <p:pic>
            <p:nvPicPr>
              <p:cNvPr id="30" name="صورة 29">
                <a:extLst>
                  <a:ext uri="{FF2B5EF4-FFF2-40B4-BE49-F238E27FC236}">
                    <a16:creationId xmlns:a16="http://schemas.microsoft.com/office/drawing/2014/main" id="{5568C96B-6F4C-A455-AE0D-7709C804FE84}"/>
                  </a:ext>
                </a:extLst>
              </p:cNvPr>
              <p:cNvPicPr>
                <a:picLocks noChangeAspect="1"/>
              </p:cNvPicPr>
              <p:nvPr/>
            </p:nvPicPr>
            <p:blipFill>
              <a:blip r:embed="rId4"/>
              <a:stretch>
                <a:fillRect/>
              </a:stretch>
            </p:blipFill>
            <p:spPr>
              <a:xfrm>
                <a:off x="39545268" y="1017725"/>
                <a:ext cx="7225200" cy="3849153"/>
              </a:xfrm>
              <a:prstGeom prst="rect">
                <a:avLst/>
              </a:prstGeom>
            </p:spPr>
          </p:pic>
          <p:pic>
            <p:nvPicPr>
              <p:cNvPr id="32" name="صورة 31">
                <a:extLst>
                  <a:ext uri="{FF2B5EF4-FFF2-40B4-BE49-F238E27FC236}">
                    <a16:creationId xmlns:a16="http://schemas.microsoft.com/office/drawing/2014/main" id="{DAF0132A-CF65-1372-9918-4782182470A3}"/>
                  </a:ext>
                </a:extLst>
              </p:cNvPr>
              <p:cNvPicPr>
                <a:picLocks noChangeAspect="1"/>
              </p:cNvPicPr>
              <p:nvPr/>
            </p:nvPicPr>
            <p:blipFill>
              <a:blip r:embed="rId5"/>
              <a:stretch>
                <a:fillRect/>
              </a:stretch>
            </p:blipFill>
            <p:spPr>
              <a:xfrm>
                <a:off x="20642504" y="1342013"/>
                <a:ext cx="7225200" cy="3200577"/>
              </a:xfrm>
              <a:prstGeom prst="rect">
                <a:avLst/>
              </a:prstGeom>
            </p:spPr>
          </p:pic>
          <p:pic>
            <p:nvPicPr>
              <p:cNvPr id="33" name="صورة 32">
                <a:extLst>
                  <a:ext uri="{FF2B5EF4-FFF2-40B4-BE49-F238E27FC236}">
                    <a16:creationId xmlns:a16="http://schemas.microsoft.com/office/drawing/2014/main" id="{4FC85EEE-B898-9646-F7C0-93EEF32169D7}"/>
                  </a:ext>
                </a:extLst>
              </p:cNvPr>
              <p:cNvPicPr>
                <a:picLocks noChangeAspect="1"/>
              </p:cNvPicPr>
              <p:nvPr/>
            </p:nvPicPr>
            <p:blipFill>
              <a:blip r:embed="rId6"/>
              <a:stretch>
                <a:fillRect/>
              </a:stretch>
            </p:blipFill>
            <p:spPr>
              <a:xfrm>
                <a:off x="10055756" y="1384990"/>
                <a:ext cx="7225200" cy="3114622"/>
              </a:xfrm>
              <a:prstGeom prst="rect">
                <a:avLst/>
              </a:prstGeom>
            </p:spPr>
          </p:pic>
          <p:pic>
            <p:nvPicPr>
              <p:cNvPr id="34" name="صورة 33">
                <a:extLst>
                  <a:ext uri="{FF2B5EF4-FFF2-40B4-BE49-F238E27FC236}">
                    <a16:creationId xmlns:a16="http://schemas.microsoft.com/office/drawing/2014/main" id="{D472E62A-82BA-F862-9F82-F0E73FA73536}"/>
                  </a:ext>
                </a:extLst>
              </p:cNvPr>
              <p:cNvPicPr>
                <a:picLocks noChangeAspect="1"/>
              </p:cNvPicPr>
              <p:nvPr/>
            </p:nvPicPr>
            <p:blipFill>
              <a:blip r:embed="rId7"/>
              <a:stretch>
                <a:fillRect/>
              </a:stretch>
            </p:blipFill>
            <p:spPr>
              <a:xfrm>
                <a:off x="785013" y="1275689"/>
                <a:ext cx="7226503" cy="3333225"/>
              </a:xfrm>
              <a:prstGeom prst="rect">
                <a:avLst/>
              </a:prstGeom>
            </p:spPr>
          </p:pic>
        </p:grpSp>
        <p:pic>
          <p:nvPicPr>
            <p:cNvPr id="28" name="صورة 27">
              <a:extLst>
                <a:ext uri="{FF2B5EF4-FFF2-40B4-BE49-F238E27FC236}">
                  <a16:creationId xmlns:a16="http://schemas.microsoft.com/office/drawing/2014/main" id="{BDB9842E-6193-79B8-5521-2C3E4AFDC873}"/>
                </a:ext>
              </a:extLst>
            </p:cNvPr>
            <p:cNvPicPr>
              <a:picLocks noChangeAspect="1"/>
            </p:cNvPicPr>
            <p:nvPr/>
          </p:nvPicPr>
          <p:blipFill>
            <a:blip r:embed="rId8"/>
            <a:stretch>
              <a:fillRect/>
            </a:stretch>
          </p:blipFill>
          <p:spPr>
            <a:xfrm>
              <a:off x="21156927" y="1183262"/>
              <a:ext cx="7225200" cy="3518077"/>
            </a:xfrm>
            <a:prstGeom prst="rect">
              <a:avLst/>
            </a:prstGeom>
          </p:spPr>
        </p:pic>
      </p:grpSp>
    </p:spTree>
    <p:extLst>
      <p:ext uri="{BB962C8B-B14F-4D97-AF65-F5344CB8AC3E}">
        <p14:creationId xmlns:p14="http://schemas.microsoft.com/office/powerpoint/2010/main" val="20090219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503"/>
        <p:cNvGrpSpPr/>
        <p:nvPr/>
      </p:nvGrpSpPr>
      <p:grpSpPr>
        <a:xfrm>
          <a:off x="0" y="0"/>
          <a:ext cx="0" cy="0"/>
          <a:chOff x="0" y="0"/>
          <a:chExt cx="0" cy="0"/>
        </a:xfrm>
      </p:grpSpPr>
      <p:pic>
        <p:nvPicPr>
          <p:cNvPr id="28" name="صورة 27">
            <a:extLst>
              <a:ext uri="{FF2B5EF4-FFF2-40B4-BE49-F238E27FC236}">
                <a16:creationId xmlns:a16="http://schemas.microsoft.com/office/drawing/2014/main" id="{BFFB0059-E141-70AB-64F4-3B981DE37431}"/>
              </a:ext>
            </a:extLst>
          </p:cNvPr>
          <p:cNvPicPr>
            <a:picLocks noChangeAspect="1"/>
          </p:cNvPicPr>
          <p:nvPr/>
        </p:nvPicPr>
        <p:blipFill>
          <a:blip r:embed="rId5"/>
          <a:stretch>
            <a:fillRect/>
          </a:stretch>
        </p:blipFill>
        <p:spPr>
          <a:xfrm>
            <a:off x="1216439" y="400840"/>
            <a:ext cx="6711121" cy="4341820"/>
          </a:xfrm>
          <a:prstGeom prst="rect">
            <a:avLst/>
          </a:prstGeom>
        </p:spPr>
      </p:pic>
      <p:pic>
        <p:nvPicPr>
          <p:cNvPr id="29" name="الذراع">
            <a:hlinkClick r:id="" action="ppaction://media"/>
            <a:extLst>
              <a:ext uri="{FF2B5EF4-FFF2-40B4-BE49-F238E27FC236}">
                <a16:creationId xmlns:a16="http://schemas.microsoft.com/office/drawing/2014/main" id="{DF1406BC-6D86-9198-90A3-1AB393FF2B7E}"/>
              </a:ext>
            </a:extLst>
          </p:cNvPr>
          <p:cNvPicPr>
            <a:picLocks noChangeAspect="1"/>
          </p:cNvPicPr>
          <p:nvPr>
            <a:videoFile r:link="rId2"/>
            <p:extLst>
              <p:ext uri="{DAA4B4D4-6D71-4841-9C94-3DE7FCFB9230}">
                <p14:media xmlns:p14="http://schemas.microsoft.com/office/powerpoint/2010/main" r:embed="rId1"/>
              </p:ext>
            </p:extLst>
          </p:nvPr>
        </p:nvPicPr>
        <p:blipFill>
          <a:blip r:embed="rId6"/>
          <a:srcRect l="33198" b="33543"/>
          <a:stretch>
            <a:fillRect/>
          </a:stretch>
        </p:blipFill>
        <p:spPr>
          <a:xfrm>
            <a:off x="1663262" y="807675"/>
            <a:ext cx="5839816" cy="3267711"/>
          </a:xfrm>
          <a:prstGeom prst="rect">
            <a:avLst/>
          </a:prstGeom>
          <a:noFill/>
          <a:ln>
            <a:noFill/>
          </a:ln>
        </p:spPr>
      </p:pic>
    </p:spTree>
    <p:extLst>
      <p:ext uri="{BB962C8B-B14F-4D97-AF65-F5344CB8AC3E}">
        <p14:creationId xmlns:p14="http://schemas.microsoft.com/office/powerpoint/2010/main" val="191680862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013" fill="hold"/>
                                        <p:tgtEl>
                                          <p:spTgt spid="2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9"/>
                                        </p:tgtEl>
                                      </p:cBhvr>
                                    </p:cmd>
                                  </p:childTnLst>
                                </p:cTn>
                              </p:par>
                            </p:childTnLst>
                          </p:cTn>
                        </p:par>
                      </p:childTnLst>
                    </p:cTn>
                  </p:par>
                </p:childTnLst>
              </p:cTn>
              <p:nextCondLst>
                <p:cond evt="onClick" delay="0">
                  <p:tgtEl>
                    <p:spTgt spid="29"/>
                  </p:tgtEl>
                </p:cond>
              </p:nextCondLst>
            </p:seq>
            <p:video>
              <p:cMediaNode vol="80000">
                <p:cTn id="12" fill="hold" display="0">
                  <p:stCondLst>
                    <p:cond delay="indefinite"/>
                  </p:stCondLst>
                </p:cTn>
                <p:tgtEl>
                  <p:spTgt spid="29"/>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825"/>
        <p:cNvGrpSpPr/>
        <p:nvPr/>
      </p:nvGrpSpPr>
      <p:grpSpPr>
        <a:xfrm>
          <a:off x="0" y="0"/>
          <a:ext cx="0" cy="0"/>
          <a:chOff x="0" y="0"/>
          <a:chExt cx="0" cy="0"/>
        </a:xfrm>
      </p:grpSpPr>
      <p:sp>
        <p:nvSpPr>
          <p:cNvPr id="1826" name="Google Shape;1826;p45"/>
          <p:cNvSpPr txBox="1">
            <a:spLocks noGrp="1"/>
          </p:cNvSpPr>
          <p:nvPr>
            <p:ph type="title"/>
          </p:nvPr>
        </p:nvSpPr>
        <p:spPr>
          <a:xfrm>
            <a:off x="822111" y="1573155"/>
            <a:ext cx="4730331" cy="2512091"/>
          </a:xfrm>
          <a:prstGeom prst="rect">
            <a:avLst/>
          </a:prstGeom>
          <a:noFill/>
          <a:ln>
            <a:noFill/>
          </a:ln>
        </p:spPr>
        <p:txBody>
          <a:bodyPr spcFirstLastPara="1" wrap="square" lIns="91425" tIns="91425" rIns="91425" bIns="91425" anchor="ctr" anchorCtr="0">
            <a:noAutofit/>
          </a:bodyPr>
          <a:lstStyle/>
          <a:p>
            <a:pPr marL="0" lvl="0" indent="0" algn="just" rtl="1">
              <a:spcBef>
                <a:spcPts val="0"/>
              </a:spcBef>
              <a:spcAft>
                <a:spcPts val="0"/>
              </a:spcAft>
              <a:buNone/>
            </a:pPr>
            <a:r>
              <a:rPr lang="ar-SA" sz="1800" dirty="0">
                <a:latin typeface="Dubai" panose="020B0503030403030204" pitchFamily="34" charset="-78"/>
                <a:cs typeface="Dubai" panose="020B0503030403030204" pitchFamily="34" charset="-78"/>
              </a:rPr>
              <a:t>في الختام، يمثل هذا المشروع خطوة هامة نحو دمج التفاعل البشري مع الأنظمة الروبوتية عبر كف روبوتية تتحكم بها إيماءات اليد. باستخدام تقنيات الرؤية الحاسوبية، تم تحويل الإيماءات إلى أوامر حركية دقيقة، مما يعكس التكامل الناجح بين مجالات الرؤية والتحكم الآلي. هذا المشروع لا يقتصر على إثبات المفهوم بل يفتح آفاقًا واسعة لتطبيقات عملية في عدة مجالات مثل الطب والصناعة.</a:t>
            </a:r>
            <a:endParaRPr sz="1800" dirty="0">
              <a:latin typeface="Dubai" panose="020B0503030403030204" pitchFamily="34" charset="-78"/>
              <a:cs typeface="Dubai" panose="020B0503030403030204" pitchFamily="34" charset="-78"/>
            </a:endParaRPr>
          </a:p>
        </p:txBody>
      </p:sp>
      <p:sp>
        <p:nvSpPr>
          <p:cNvPr id="1828" name="Google Shape;1828;p45"/>
          <p:cNvSpPr/>
          <p:nvPr/>
        </p:nvSpPr>
        <p:spPr>
          <a:xfrm>
            <a:off x="519725" y="1668800"/>
            <a:ext cx="193500" cy="1935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ato"/>
              <a:ea typeface="Lato"/>
              <a:cs typeface="Lato"/>
              <a:sym typeface="Lato"/>
            </a:endParaRPr>
          </a:p>
        </p:txBody>
      </p:sp>
      <p:grpSp>
        <p:nvGrpSpPr>
          <p:cNvPr id="1829" name="Google Shape;1829;p45"/>
          <p:cNvGrpSpPr/>
          <p:nvPr/>
        </p:nvGrpSpPr>
        <p:grpSpPr>
          <a:xfrm>
            <a:off x="5675220" y="1523702"/>
            <a:ext cx="1946339" cy="3053347"/>
            <a:chOff x="8017246" y="1934025"/>
            <a:chExt cx="1734550" cy="2721100"/>
          </a:xfrm>
        </p:grpSpPr>
        <p:sp>
          <p:nvSpPr>
            <p:cNvPr id="1830" name="Google Shape;1830;p45"/>
            <p:cNvSpPr/>
            <p:nvPr/>
          </p:nvSpPr>
          <p:spPr>
            <a:xfrm>
              <a:off x="8543878" y="3577602"/>
              <a:ext cx="122400" cy="541800"/>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31" name="Google Shape;1831;p45"/>
            <p:cNvSpPr/>
            <p:nvPr/>
          </p:nvSpPr>
          <p:spPr>
            <a:xfrm>
              <a:off x="8255797" y="3854564"/>
              <a:ext cx="466994" cy="800561"/>
            </a:xfrm>
            <a:custGeom>
              <a:avLst/>
              <a:gdLst/>
              <a:ahLst/>
              <a:cxnLst/>
              <a:rect l="l" t="t" r="r" b="b"/>
              <a:pathLst>
                <a:path w="298" h="511" extrusionOk="0">
                  <a:moveTo>
                    <a:pt x="298" y="139"/>
                  </a:moveTo>
                  <a:cubicBezTo>
                    <a:pt x="298" y="483"/>
                    <a:pt x="298" y="483"/>
                    <a:pt x="298" y="483"/>
                  </a:cubicBezTo>
                  <a:cubicBezTo>
                    <a:pt x="298" y="498"/>
                    <a:pt x="286" y="511"/>
                    <a:pt x="271" y="511"/>
                  </a:cubicBezTo>
                  <a:cubicBezTo>
                    <a:pt x="33" y="511"/>
                    <a:pt x="33" y="511"/>
                    <a:pt x="33" y="511"/>
                  </a:cubicBezTo>
                  <a:cubicBezTo>
                    <a:pt x="10" y="511"/>
                    <a:pt x="0" y="482"/>
                    <a:pt x="18" y="468"/>
                  </a:cubicBezTo>
                  <a:cubicBezTo>
                    <a:pt x="109" y="394"/>
                    <a:pt x="109" y="394"/>
                    <a:pt x="109" y="394"/>
                  </a:cubicBezTo>
                  <a:cubicBezTo>
                    <a:pt x="117" y="387"/>
                    <a:pt x="123" y="376"/>
                    <a:pt x="123" y="365"/>
                  </a:cubicBezTo>
                  <a:cubicBezTo>
                    <a:pt x="123" y="31"/>
                    <a:pt x="123" y="31"/>
                    <a:pt x="123" y="31"/>
                  </a:cubicBezTo>
                  <a:cubicBezTo>
                    <a:pt x="123" y="11"/>
                    <a:pt x="145" y="0"/>
                    <a:pt x="161" y="11"/>
                  </a:cubicBezTo>
                  <a:cubicBezTo>
                    <a:pt x="277" y="96"/>
                    <a:pt x="277" y="96"/>
                    <a:pt x="277" y="96"/>
                  </a:cubicBezTo>
                  <a:cubicBezTo>
                    <a:pt x="290" y="106"/>
                    <a:pt x="298" y="122"/>
                    <a:pt x="298" y="139"/>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32" name="Google Shape;1832;p45"/>
            <p:cNvSpPr/>
            <p:nvPr/>
          </p:nvSpPr>
          <p:spPr>
            <a:xfrm>
              <a:off x="8267926" y="3962720"/>
              <a:ext cx="454864" cy="692405"/>
            </a:xfrm>
            <a:custGeom>
              <a:avLst/>
              <a:gdLst/>
              <a:ahLst/>
              <a:cxnLst/>
              <a:rect l="l" t="t" r="r" b="b"/>
              <a:pathLst>
                <a:path w="290" h="442" extrusionOk="0">
                  <a:moveTo>
                    <a:pt x="25" y="442"/>
                  </a:moveTo>
                  <a:cubicBezTo>
                    <a:pt x="263" y="442"/>
                    <a:pt x="263" y="442"/>
                    <a:pt x="263" y="442"/>
                  </a:cubicBezTo>
                  <a:cubicBezTo>
                    <a:pt x="278" y="442"/>
                    <a:pt x="290" y="429"/>
                    <a:pt x="290" y="414"/>
                  </a:cubicBezTo>
                  <a:cubicBezTo>
                    <a:pt x="290" y="70"/>
                    <a:pt x="290" y="70"/>
                    <a:pt x="290" y="70"/>
                  </a:cubicBezTo>
                  <a:cubicBezTo>
                    <a:pt x="290" y="53"/>
                    <a:pt x="282" y="37"/>
                    <a:pt x="269" y="27"/>
                  </a:cubicBezTo>
                  <a:cubicBezTo>
                    <a:pt x="232" y="0"/>
                    <a:pt x="232" y="0"/>
                    <a:pt x="232" y="0"/>
                  </a:cubicBezTo>
                  <a:cubicBezTo>
                    <a:pt x="232" y="367"/>
                    <a:pt x="232" y="367"/>
                    <a:pt x="232" y="367"/>
                  </a:cubicBezTo>
                  <a:cubicBezTo>
                    <a:pt x="232" y="394"/>
                    <a:pt x="210" y="416"/>
                    <a:pt x="183" y="416"/>
                  </a:cubicBezTo>
                  <a:cubicBezTo>
                    <a:pt x="1" y="416"/>
                    <a:pt x="1" y="416"/>
                    <a:pt x="1" y="416"/>
                  </a:cubicBezTo>
                  <a:cubicBezTo>
                    <a:pt x="0" y="428"/>
                    <a:pt x="9" y="442"/>
                    <a:pt x="25" y="442"/>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33" name="Google Shape;1833;p45"/>
            <p:cNvSpPr/>
            <p:nvPr/>
          </p:nvSpPr>
          <p:spPr>
            <a:xfrm>
              <a:off x="9102855" y="3577602"/>
              <a:ext cx="122400" cy="541800"/>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34" name="Google Shape;1834;p45"/>
            <p:cNvSpPr/>
            <p:nvPr/>
          </p:nvSpPr>
          <p:spPr>
            <a:xfrm>
              <a:off x="9045239" y="3854564"/>
              <a:ext cx="468005" cy="800561"/>
            </a:xfrm>
            <a:custGeom>
              <a:avLst/>
              <a:gdLst/>
              <a:ahLst/>
              <a:cxnLst/>
              <a:rect l="l" t="t" r="r" b="b"/>
              <a:pathLst>
                <a:path w="299" h="511" extrusionOk="0">
                  <a:moveTo>
                    <a:pt x="0" y="139"/>
                  </a:moveTo>
                  <a:cubicBezTo>
                    <a:pt x="0" y="483"/>
                    <a:pt x="0" y="483"/>
                    <a:pt x="0" y="483"/>
                  </a:cubicBezTo>
                  <a:cubicBezTo>
                    <a:pt x="0" y="498"/>
                    <a:pt x="13" y="511"/>
                    <a:pt x="28" y="511"/>
                  </a:cubicBezTo>
                  <a:cubicBezTo>
                    <a:pt x="266" y="511"/>
                    <a:pt x="266" y="511"/>
                    <a:pt x="266" y="511"/>
                  </a:cubicBezTo>
                  <a:cubicBezTo>
                    <a:pt x="289" y="511"/>
                    <a:pt x="299" y="482"/>
                    <a:pt x="281" y="468"/>
                  </a:cubicBezTo>
                  <a:cubicBezTo>
                    <a:pt x="190" y="394"/>
                    <a:pt x="190" y="394"/>
                    <a:pt x="190" y="394"/>
                  </a:cubicBezTo>
                  <a:cubicBezTo>
                    <a:pt x="181" y="387"/>
                    <a:pt x="176" y="376"/>
                    <a:pt x="176" y="365"/>
                  </a:cubicBezTo>
                  <a:cubicBezTo>
                    <a:pt x="176" y="31"/>
                    <a:pt x="176" y="31"/>
                    <a:pt x="176" y="31"/>
                  </a:cubicBezTo>
                  <a:cubicBezTo>
                    <a:pt x="176" y="11"/>
                    <a:pt x="154" y="0"/>
                    <a:pt x="138" y="11"/>
                  </a:cubicBezTo>
                  <a:cubicBezTo>
                    <a:pt x="22" y="96"/>
                    <a:pt x="22" y="96"/>
                    <a:pt x="22" y="96"/>
                  </a:cubicBezTo>
                  <a:cubicBezTo>
                    <a:pt x="8" y="106"/>
                    <a:pt x="0" y="122"/>
                    <a:pt x="0" y="139"/>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35" name="Google Shape;1835;p45"/>
            <p:cNvSpPr/>
            <p:nvPr/>
          </p:nvSpPr>
          <p:spPr>
            <a:xfrm>
              <a:off x="9045239" y="3962720"/>
              <a:ext cx="455876" cy="692405"/>
            </a:xfrm>
            <a:custGeom>
              <a:avLst/>
              <a:gdLst/>
              <a:ahLst/>
              <a:cxnLst/>
              <a:rect l="l" t="t" r="r" b="b"/>
              <a:pathLst>
                <a:path w="291" h="442" extrusionOk="0">
                  <a:moveTo>
                    <a:pt x="266" y="442"/>
                  </a:moveTo>
                  <a:cubicBezTo>
                    <a:pt x="28" y="442"/>
                    <a:pt x="28" y="442"/>
                    <a:pt x="28" y="442"/>
                  </a:cubicBezTo>
                  <a:cubicBezTo>
                    <a:pt x="13" y="442"/>
                    <a:pt x="0" y="429"/>
                    <a:pt x="0" y="414"/>
                  </a:cubicBezTo>
                  <a:cubicBezTo>
                    <a:pt x="0" y="70"/>
                    <a:pt x="0" y="70"/>
                    <a:pt x="0" y="70"/>
                  </a:cubicBezTo>
                  <a:cubicBezTo>
                    <a:pt x="0" y="53"/>
                    <a:pt x="8" y="37"/>
                    <a:pt x="22" y="27"/>
                  </a:cubicBezTo>
                  <a:cubicBezTo>
                    <a:pt x="59" y="0"/>
                    <a:pt x="59" y="0"/>
                    <a:pt x="59" y="0"/>
                  </a:cubicBezTo>
                  <a:cubicBezTo>
                    <a:pt x="59" y="367"/>
                    <a:pt x="59" y="367"/>
                    <a:pt x="59" y="367"/>
                  </a:cubicBezTo>
                  <a:cubicBezTo>
                    <a:pt x="59" y="394"/>
                    <a:pt x="81" y="416"/>
                    <a:pt x="108" y="416"/>
                  </a:cubicBezTo>
                  <a:cubicBezTo>
                    <a:pt x="290" y="416"/>
                    <a:pt x="290" y="416"/>
                    <a:pt x="290" y="416"/>
                  </a:cubicBezTo>
                  <a:cubicBezTo>
                    <a:pt x="291" y="428"/>
                    <a:pt x="281" y="442"/>
                    <a:pt x="266" y="442"/>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36" name="Google Shape;1836;p45"/>
            <p:cNvSpPr/>
            <p:nvPr/>
          </p:nvSpPr>
          <p:spPr>
            <a:xfrm>
              <a:off x="8672250" y="3091403"/>
              <a:ext cx="423600" cy="276000"/>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37" name="Google Shape;1837;p45"/>
            <p:cNvSpPr/>
            <p:nvPr/>
          </p:nvSpPr>
          <p:spPr>
            <a:xfrm>
              <a:off x="8475143" y="3367353"/>
              <a:ext cx="818757" cy="341653"/>
            </a:xfrm>
            <a:custGeom>
              <a:avLst/>
              <a:gdLst/>
              <a:ahLst/>
              <a:cxnLst/>
              <a:rect l="l" t="t" r="r" b="b"/>
              <a:pathLst>
                <a:path w="523" h="218" extrusionOk="0">
                  <a:moveTo>
                    <a:pt x="505" y="111"/>
                  </a:moveTo>
                  <a:cubicBezTo>
                    <a:pt x="416" y="191"/>
                    <a:pt x="416" y="191"/>
                    <a:pt x="416" y="191"/>
                  </a:cubicBezTo>
                  <a:cubicBezTo>
                    <a:pt x="397" y="208"/>
                    <a:pt x="397" y="208"/>
                    <a:pt x="397" y="208"/>
                  </a:cubicBezTo>
                  <a:cubicBezTo>
                    <a:pt x="390" y="214"/>
                    <a:pt x="380" y="218"/>
                    <a:pt x="370" y="218"/>
                  </a:cubicBezTo>
                  <a:cubicBezTo>
                    <a:pt x="152" y="218"/>
                    <a:pt x="152" y="218"/>
                    <a:pt x="152" y="218"/>
                  </a:cubicBezTo>
                  <a:cubicBezTo>
                    <a:pt x="142" y="218"/>
                    <a:pt x="133" y="214"/>
                    <a:pt x="126" y="208"/>
                  </a:cubicBezTo>
                  <a:cubicBezTo>
                    <a:pt x="106" y="191"/>
                    <a:pt x="106" y="191"/>
                    <a:pt x="106" y="191"/>
                  </a:cubicBezTo>
                  <a:cubicBezTo>
                    <a:pt x="17" y="111"/>
                    <a:pt x="17" y="111"/>
                    <a:pt x="17" y="111"/>
                  </a:cubicBezTo>
                  <a:cubicBezTo>
                    <a:pt x="2" y="98"/>
                    <a:pt x="0" y="76"/>
                    <a:pt x="10" y="59"/>
                  </a:cubicBezTo>
                  <a:cubicBezTo>
                    <a:pt x="37" y="18"/>
                    <a:pt x="37" y="18"/>
                    <a:pt x="37" y="18"/>
                  </a:cubicBezTo>
                  <a:cubicBezTo>
                    <a:pt x="45" y="7"/>
                    <a:pt x="57" y="0"/>
                    <a:pt x="71" y="0"/>
                  </a:cubicBezTo>
                  <a:cubicBezTo>
                    <a:pt x="452" y="0"/>
                    <a:pt x="452" y="0"/>
                    <a:pt x="452" y="0"/>
                  </a:cubicBezTo>
                  <a:cubicBezTo>
                    <a:pt x="465" y="0"/>
                    <a:pt x="478" y="7"/>
                    <a:pt x="486" y="18"/>
                  </a:cubicBezTo>
                  <a:cubicBezTo>
                    <a:pt x="512" y="59"/>
                    <a:pt x="512" y="59"/>
                    <a:pt x="512" y="59"/>
                  </a:cubicBezTo>
                  <a:cubicBezTo>
                    <a:pt x="523" y="76"/>
                    <a:pt x="520" y="98"/>
                    <a:pt x="505" y="111"/>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38" name="Google Shape;1838;p45"/>
            <p:cNvSpPr/>
            <p:nvPr/>
          </p:nvSpPr>
          <p:spPr>
            <a:xfrm>
              <a:off x="8640916" y="3574570"/>
              <a:ext cx="486200" cy="134438"/>
            </a:xfrm>
            <a:custGeom>
              <a:avLst/>
              <a:gdLst/>
              <a:ahLst/>
              <a:cxnLst/>
              <a:rect l="l" t="t" r="r" b="b"/>
              <a:pathLst>
                <a:path w="310" h="86" extrusionOk="0">
                  <a:moveTo>
                    <a:pt x="310" y="59"/>
                  </a:moveTo>
                  <a:cubicBezTo>
                    <a:pt x="291" y="76"/>
                    <a:pt x="291" y="76"/>
                    <a:pt x="291" y="76"/>
                  </a:cubicBezTo>
                  <a:cubicBezTo>
                    <a:pt x="284" y="82"/>
                    <a:pt x="274" y="86"/>
                    <a:pt x="264" y="86"/>
                  </a:cubicBezTo>
                  <a:cubicBezTo>
                    <a:pt x="46" y="86"/>
                    <a:pt x="46" y="86"/>
                    <a:pt x="46" y="86"/>
                  </a:cubicBezTo>
                  <a:cubicBezTo>
                    <a:pt x="36" y="86"/>
                    <a:pt x="27" y="82"/>
                    <a:pt x="20" y="76"/>
                  </a:cubicBezTo>
                  <a:cubicBezTo>
                    <a:pt x="0" y="59"/>
                    <a:pt x="0" y="59"/>
                    <a:pt x="0" y="59"/>
                  </a:cubicBezTo>
                  <a:cubicBezTo>
                    <a:pt x="58" y="7"/>
                    <a:pt x="58" y="7"/>
                    <a:pt x="58" y="7"/>
                  </a:cubicBezTo>
                  <a:cubicBezTo>
                    <a:pt x="63" y="2"/>
                    <a:pt x="70" y="0"/>
                    <a:pt x="77" y="0"/>
                  </a:cubicBezTo>
                  <a:cubicBezTo>
                    <a:pt x="233" y="0"/>
                    <a:pt x="233" y="0"/>
                    <a:pt x="233" y="0"/>
                  </a:cubicBezTo>
                  <a:cubicBezTo>
                    <a:pt x="240" y="0"/>
                    <a:pt x="247" y="2"/>
                    <a:pt x="252" y="7"/>
                  </a:cubicBezTo>
                  <a:lnTo>
                    <a:pt x="310" y="59"/>
                  </a:ln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39" name="Google Shape;1839;p45"/>
            <p:cNvSpPr/>
            <p:nvPr/>
          </p:nvSpPr>
          <p:spPr>
            <a:xfrm>
              <a:off x="8729867" y="2553652"/>
              <a:ext cx="309300" cy="80700"/>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40" name="Google Shape;1840;p45"/>
            <p:cNvSpPr/>
            <p:nvPr/>
          </p:nvSpPr>
          <p:spPr>
            <a:xfrm>
              <a:off x="8448862" y="1934025"/>
              <a:ext cx="872329" cy="619627"/>
            </a:xfrm>
            <a:custGeom>
              <a:avLst/>
              <a:gdLst/>
              <a:ahLst/>
              <a:cxnLst/>
              <a:rect l="l" t="t" r="r" b="b"/>
              <a:pathLst>
                <a:path w="557" h="396" extrusionOk="0">
                  <a:moveTo>
                    <a:pt x="522" y="396"/>
                  </a:moveTo>
                  <a:cubicBezTo>
                    <a:pt x="35" y="396"/>
                    <a:pt x="35" y="396"/>
                    <a:pt x="35" y="396"/>
                  </a:cubicBezTo>
                  <a:cubicBezTo>
                    <a:pt x="15" y="396"/>
                    <a:pt x="0" y="380"/>
                    <a:pt x="0" y="361"/>
                  </a:cubicBezTo>
                  <a:cubicBezTo>
                    <a:pt x="0" y="170"/>
                    <a:pt x="0" y="170"/>
                    <a:pt x="0" y="170"/>
                  </a:cubicBezTo>
                  <a:cubicBezTo>
                    <a:pt x="0" y="76"/>
                    <a:pt x="76" y="0"/>
                    <a:pt x="169" y="0"/>
                  </a:cubicBezTo>
                  <a:cubicBezTo>
                    <a:pt x="387" y="0"/>
                    <a:pt x="387" y="0"/>
                    <a:pt x="387" y="0"/>
                  </a:cubicBezTo>
                  <a:cubicBezTo>
                    <a:pt x="481" y="0"/>
                    <a:pt x="557" y="76"/>
                    <a:pt x="557" y="170"/>
                  </a:cubicBezTo>
                  <a:cubicBezTo>
                    <a:pt x="557" y="361"/>
                    <a:pt x="557" y="361"/>
                    <a:pt x="557" y="361"/>
                  </a:cubicBezTo>
                  <a:cubicBezTo>
                    <a:pt x="557" y="380"/>
                    <a:pt x="541" y="396"/>
                    <a:pt x="522" y="396"/>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41" name="Google Shape;1841;p45"/>
            <p:cNvSpPr/>
            <p:nvPr/>
          </p:nvSpPr>
          <p:spPr>
            <a:xfrm>
              <a:off x="8464024" y="2002760"/>
              <a:ext cx="839983" cy="388151"/>
            </a:xfrm>
            <a:custGeom>
              <a:avLst/>
              <a:gdLst/>
              <a:ahLst/>
              <a:cxnLst/>
              <a:rect l="l" t="t" r="r" b="b"/>
              <a:pathLst>
                <a:path w="536" h="248" extrusionOk="0">
                  <a:moveTo>
                    <a:pt x="473" y="111"/>
                  </a:moveTo>
                  <a:cubicBezTo>
                    <a:pt x="426" y="53"/>
                    <a:pt x="354" y="0"/>
                    <a:pt x="268" y="0"/>
                  </a:cubicBezTo>
                  <a:cubicBezTo>
                    <a:pt x="183" y="0"/>
                    <a:pt x="110" y="53"/>
                    <a:pt x="63" y="111"/>
                  </a:cubicBezTo>
                  <a:cubicBezTo>
                    <a:pt x="0" y="190"/>
                    <a:pt x="59" y="248"/>
                    <a:pt x="108" y="248"/>
                  </a:cubicBezTo>
                  <a:cubicBezTo>
                    <a:pt x="268" y="248"/>
                    <a:pt x="268" y="248"/>
                    <a:pt x="268" y="248"/>
                  </a:cubicBezTo>
                  <a:cubicBezTo>
                    <a:pt x="428" y="248"/>
                    <a:pt x="428" y="248"/>
                    <a:pt x="428" y="248"/>
                  </a:cubicBezTo>
                  <a:cubicBezTo>
                    <a:pt x="477" y="248"/>
                    <a:pt x="536" y="190"/>
                    <a:pt x="473" y="111"/>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42" name="Google Shape;1842;p45"/>
            <p:cNvSpPr/>
            <p:nvPr/>
          </p:nvSpPr>
          <p:spPr>
            <a:xfrm>
              <a:off x="8650012" y="2157415"/>
              <a:ext cx="108000" cy="170700"/>
            </a:xfrm>
            <a:prstGeom prst="ellipse">
              <a:avLst/>
            </a:pr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43" name="Google Shape;1843;p45"/>
            <p:cNvSpPr/>
            <p:nvPr/>
          </p:nvSpPr>
          <p:spPr>
            <a:xfrm>
              <a:off x="9008850" y="2157415"/>
              <a:ext cx="110100" cy="170700"/>
            </a:xfrm>
            <a:prstGeom prst="ellipse">
              <a:avLst/>
            </a:pr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44" name="Google Shape;1844;p45"/>
            <p:cNvSpPr/>
            <p:nvPr/>
          </p:nvSpPr>
          <p:spPr>
            <a:xfrm>
              <a:off x="8660121" y="2436398"/>
              <a:ext cx="447789" cy="114222"/>
            </a:xfrm>
            <a:custGeom>
              <a:avLst/>
              <a:gdLst/>
              <a:ahLst/>
              <a:cxnLst/>
              <a:rect l="l" t="t" r="r" b="b"/>
              <a:pathLst>
                <a:path w="286" h="73" extrusionOk="0">
                  <a:moveTo>
                    <a:pt x="270" y="0"/>
                  </a:moveTo>
                  <a:cubicBezTo>
                    <a:pt x="17" y="0"/>
                    <a:pt x="17" y="0"/>
                    <a:pt x="17" y="0"/>
                  </a:cubicBezTo>
                  <a:cubicBezTo>
                    <a:pt x="8" y="0"/>
                    <a:pt x="0" y="7"/>
                    <a:pt x="0" y="16"/>
                  </a:cubicBezTo>
                  <a:cubicBezTo>
                    <a:pt x="0" y="73"/>
                    <a:pt x="0" y="73"/>
                    <a:pt x="0" y="73"/>
                  </a:cubicBezTo>
                  <a:cubicBezTo>
                    <a:pt x="286" y="73"/>
                    <a:pt x="286" y="73"/>
                    <a:pt x="286" y="73"/>
                  </a:cubicBezTo>
                  <a:cubicBezTo>
                    <a:pt x="286" y="16"/>
                    <a:pt x="286" y="16"/>
                    <a:pt x="286" y="16"/>
                  </a:cubicBezTo>
                  <a:cubicBezTo>
                    <a:pt x="286" y="7"/>
                    <a:pt x="279" y="0"/>
                    <a:pt x="270" y="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45" name="Google Shape;1845;p45"/>
            <p:cNvSpPr/>
            <p:nvPr/>
          </p:nvSpPr>
          <p:spPr>
            <a:xfrm>
              <a:off x="8088002" y="2657765"/>
              <a:ext cx="452843" cy="491254"/>
            </a:xfrm>
            <a:custGeom>
              <a:avLst/>
              <a:gdLst/>
              <a:ahLst/>
              <a:cxnLst/>
              <a:rect l="l" t="t" r="r" b="b"/>
              <a:pathLst>
                <a:path w="448" h="486" extrusionOk="0">
                  <a:moveTo>
                    <a:pt x="106" y="486"/>
                  </a:moveTo>
                  <a:lnTo>
                    <a:pt x="0" y="395"/>
                  </a:lnTo>
                  <a:lnTo>
                    <a:pt x="343" y="0"/>
                  </a:lnTo>
                  <a:lnTo>
                    <a:pt x="448" y="91"/>
                  </a:lnTo>
                  <a:lnTo>
                    <a:pt x="106" y="486"/>
                  </a:ln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46" name="Google Shape;1846;p45"/>
            <p:cNvSpPr/>
            <p:nvPr/>
          </p:nvSpPr>
          <p:spPr>
            <a:xfrm>
              <a:off x="8017246" y="2953933"/>
              <a:ext cx="487210" cy="553923"/>
            </a:xfrm>
            <a:custGeom>
              <a:avLst/>
              <a:gdLst/>
              <a:ahLst/>
              <a:cxnLst/>
              <a:rect l="l" t="t" r="r" b="b"/>
              <a:pathLst>
                <a:path w="311" h="354" extrusionOk="0">
                  <a:moveTo>
                    <a:pt x="311" y="272"/>
                  </a:moveTo>
                  <a:cubicBezTo>
                    <a:pt x="241" y="354"/>
                    <a:pt x="241" y="354"/>
                    <a:pt x="241" y="354"/>
                  </a:cubicBezTo>
                  <a:cubicBezTo>
                    <a:pt x="68" y="204"/>
                    <a:pt x="68" y="204"/>
                    <a:pt x="68" y="204"/>
                  </a:cubicBezTo>
                  <a:cubicBezTo>
                    <a:pt x="22" y="164"/>
                    <a:pt x="22" y="164"/>
                    <a:pt x="22" y="164"/>
                  </a:cubicBezTo>
                  <a:cubicBezTo>
                    <a:pt x="2" y="147"/>
                    <a:pt x="0" y="117"/>
                    <a:pt x="17" y="97"/>
                  </a:cubicBezTo>
                  <a:cubicBezTo>
                    <a:pt x="48" y="62"/>
                    <a:pt x="48" y="62"/>
                    <a:pt x="48" y="62"/>
                  </a:cubicBezTo>
                  <a:cubicBezTo>
                    <a:pt x="101" y="0"/>
                    <a:pt x="101" y="0"/>
                    <a:pt x="101" y="0"/>
                  </a:cubicBezTo>
                  <a:lnTo>
                    <a:pt x="311" y="272"/>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47" name="Google Shape;1847;p45"/>
            <p:cNvSpPr/>
            <p:nvPr/>
          </p:nvSpPr>
          <p:spPr>
            <a:xfrm>
              <a:off x="8017246" y="3050970"/>
              <a:ext cx="135448" cy="222378"/>
            </a:xfrm>
            <a:custGeom>
              <a:avLst/>
              <a:gdLst/>
              <a:ahLst/>
              <a:cxnLst/>
              <a:rect l="l" t="t" r="r" b="b"/>
              <a:pathLst>
                <a:path w="86" h="142" extrusionOk="0">
                  <a:moveTo>
                    <a:pt x="86" y="82"/>
                  </a:moveTo>
                  <a:cubicBezTo>
                    <a:pt x="86" y="105"/>
                    <a:pt x="79" y="125"/>
                    <a:pt x="68" y="142"/>
                  </a:cubicBezTo>
                  <a:cubicBezTo>
                    <a:pt x="22" y="102"/>
                    <a:pt x="22" y="102"/>
                    <a:pt x="22" y="102"/>
                  </a:cubicBezTo>
                  <a:cubicBezTo>
                    <a:pt x="2" y="85"/>
                    <a:pt x="0" y="55"/>
                    <a:pt x="17" y="35"/>
                  </a:cubicBezTo>
                  <a:cubicBezTo>
                    <a:pt x="48" y="0"/>
                    <a:pt x="48" y="0"/>
                    <a:pt x="48" y="0"/>
                  </a:cubicBezTo>
                  <a:cubicBezTo>
                    <a:pt x="71" y="20"/>
                    <a:pt x="86" y="49"/>
                    <a:pt x="86" y="82"/>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48" name="Google Shape;1848;p45"/>
            <p:cNvSpPr/>
            <p:nvPr/>
          </p:nvSpPr>
          <p:spPr>
            <a:xfrm>
              <a:off x="8395288" y="3379483"/>
              <a:ext cx="194076" cy="208227"/>
            </a:xfrm>
            <a:custGeom>
              <a:avLst/>
              <a:gdLst/>
              <a:ahLst/>
              <a:cxnLst/>
              <a:rect l="l" t="t" r="r" b="b"/>
              <a:pathLst>
                <a:path w="124" h="133" extrusionOk="0">
                  <a:moveTo>
                    <a:pt x="70" y="0"/>
                  </a:moveTo>
                  <a:cubicBezTo>
                    <a:pt x="0" y="82"/>
                    <a:pt x="0" y="82"/>
                    <a:pt x="0" y="82"/>
                  </a:cubicBezTo>
                  <a:cubicBezTo>
                    <a:pt x="33" y="113"/>
                    <a:pt x="33" y="113"/>
                    <a:pt x="33" y="113"/>
                  </a:cubicBezTo>
                  <a:cubicBezTo>
                    <a:pt x="54" y="133"/>
                    <a:pt x="89" y="131"/>
                    <a:pt x="108" y="108"/>
                  </a:cubicBezTo>
                  <a:cubicBezTo>
                    <a:pt x="124" y="88"/>
                    <a:pt x="124" y="59"/>
                    <a:pt x="106" y="39"/>
                  </a:cubicBezTo>
                  <a:lnTo>
                    <a:pt x="70" y="0"/>
                  </a:ln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49" name="Google Shape;1849;p45"/>
            <p:cNvSpPr/>
            <p:nvPr/>
          </p:nvSpPr>
          <p:spPr>
            <a:xfrm>
              <a:off x="9228196" y="2657765"/>
              <a:ext cx="452843" cy="491254"/>
            </a:xfrm>
            <a:custGeom>
              <a:avLst/>
              <a:gdLst/>
              <a:ahLst/>
              <a:cxnLst/>
              <a:rect l="l" t="t" r="r" b="b"/>
              <a:pathLst>
                <a:path w="448" h="486" extrusionOk="0">
                  <a:moveTo>
                    <a:pt x="343" y="486"/>
                  </a:moveTo>
                  <a:lnTo>
                    <a:pt x="448" y="395"/>
                  </a:lnTo>
                  <a:lnTo>
                    <a:pt x="106" y="0"/>
                  </a:lnTo>
                  <a:lnTo>
                    <a:pt x="0" y="91"/>
                  </a:lnTo>
                  <a:lnTo>
                    <a:pt x="343" y="486"/>
                  </a:ln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50" name="Google Shape;1850;p45"/>
            <p:cNvSpPr/>
            <p:nvPr/>
          </p:nvSpPr>
          <p:spPr>
            <a:xfrm>
              <a:off x="9262563" y="2953933"/>
              <a:ext cx="489232" cy="553923"/>
            </a:xfrm>
            <a:custGeom>
              <a:avLst/>
              <a:gdLst/>
              <a:ahLst/>
              <a:cxnLst/>
              <a:rect l="l" t="t" r="r" b="b"/>
              <a:pathLst>
                <a:path w="312" h="354" extrusionOk="0">
                  <a:moveTo>
                    <a:pt x="0" y="272"/>
                  </a:moveTo>
                  <a:cubicBezTo>
                    <a:pt x="71" y="354"/>
                    <a:pt x="71" y="354"/>
                    <a:pt x="71" y="354"/>
                  </a:cubicBezTo>
                  <a:cubicBezTo>
                    <a:pt x="244" y="204"/>
                    <a:pt x="244" y="204"/>
                    <a:pt x="244" y="204"/>
                  </a:cubicBezTo>
                  <a:cubicBezTo>
                    <a:pt x="290" y="164"/>
                    <a:pt x="290" y="164"/>
                    <a:pt x="290" y="164"/>
                  </a:cubicBezTo>
                  <a:cubicBezTo>
                    <a:pt x="310" y="147"/>
                    <a:pt x="312" y="117"/>
                    <a:pt x="295" y="97"/>
                  </a:cubicBezTo>
                  <a:cubicBezTo>
                    <a:pt x="264" y="62"/>
                    <a:pt x="264" y="62"/>
                    <a:pt x="264" y="62"/>
                  </a:cubicBezTo>
                  <a:cubicBezTo>
                    <a:pt x="210" y="0"/>
                    <a:pt x="210" y="0"/>
                    <a:pt x="210" y="0"/>
                  </a:cubicBezTo>
                  <a:lnTo>
                    <a:pt x="0" y="272"/>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51" name="Google Shape;1851;p45"/>
            <p:cNvSpPr/>
            <p:nvPr/>
          </p:nvSpPr>
          <p:spPr>
            <a:xfrm>
              <a:off x="9617358" y="3050970"/>
              <a:ext cx="134438" cy="222378"/>
            </a:xfrm>
            <a:custGeom>
              <a:avLst/>
              <a:gdLst/>
              <a:ahLst/>
              <a:cxnLst/>
              <a:rect l="l" t="t" r="r" b="b"/>
              <a:pathLst>
                <a:path w="86" h="142" extrusionOk="0">
                  <a:moveTo>
                    <a:pt x="0" y="82"/>
                  </a:moveTo>
                  <a:cubicBezTo>
                    <a:pt x="0" y="105"/>
                    <a:pt x="6" y="125"/>
                    <a:pt x="18" y="142"/>
                  </a:cubicBezTo>
                  <a:cubicBezTo>
                    <a:pt x="64" y="102"/>
                    <a:pt x="64" y="102"/>
                    <a:pt x="64" y="102"/>
                  </a:cubicBezTo>
                  <a:cubicBezTo>
                    <a:pt x="84" y="85"/>
                    <a:pt x="86" y="55"/>
                    <a:pt x="69" y="35"/>
                  </a:cubicBezTo>
                  <a:cubicBezTo>
                    <a:pt x="38" y="0"/>
                    <a:pt x="38" y="0"/>
                    <a:pt x="38" y="0"/>
                  </a:cubicBezTo>
                  <a:cubicBezTo>
                    <a:pt x="15" y="20"/>
                    <a:pt x="0" y="49"/>
                    <a:pt x="0" y="82"/>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52" name="Google Shape;1852;p45"/>
            <p:cNvSpPr/>
            <p:nvPr/>
          </p:nvSpPr>
          <p:spPr>
            <a:xfrm>
              <a:off x="9178666" y="3379483"/>
              <a:ext cx="195087" cy="208227"/>
            </a:xfrm>
            <a:custGeom>
              <a:avLst/>
              <a:gdLst/>
              <a:ahLst/>
              <a:cxnLst/>
              <a:rect l="l" t="t" r="r" b="b"/>
              <a:pathLst>
                <a:path w="125" h="133" extrusionOk="0">
                  <a:moveTo>
                    <a:pt x="54" y="0"/>
                  </a:moveTo>
                  <a:cubicBezTo>
                    <a:pt x="125" y="82"/>
                    <a:pt x="125" y="82"/>
                    <a:pt x="125" y="82"/>
                  </a:cubicBezTo>
                  <a:cubicBezTo>
                    <a:pt x="92" y="113"/>
                    <a:pt x="92" y="113"/>
                    <a:pt x="92" y="113"/>
                  </a:cubicBezTo>
                  <a:cubicBezTo>
                    <a:pt x="70" y="133"/>
                    <a:pt x="36" y="131"/>
                    <a:pt x="17" y="108"/>
                  </a:cubicBezTo>
                  <a:cubicBezTo>
                    <a:pt x="0" y="88"/>
                    <a:pt x="1" y="59"/>
                    <a:pt x="19" y="39"/>
                  </a:cubicBezTo>
                  <a:lnTo>
                    <a:pt x="54" y="0"/>
                  </a:ln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53" name="Google Shape;1853;p45"/>
            <p:cNvSpPr/>
            <p:nvPr/>
          </p:nvSpPr>
          <p:spPr>
            <a:xfrm>
              <a:off x="8355867" y="2634517"/>
              <a:ext cx="1056296" cy="659047"/>
            </a:xfrm>
            <a:custGeom>
              <a:avLst/>
              <a:gdLst/>
              <a:ahLst/>
              <a:cxnLst/>
              <a:rect l="l" t="t" r="r" b="b"/>
              <a:pathLst>
                <a:path w="674" h="421" extrusionOk="0">
                  <a:moveTo>
                    <a:pt x="115" y="421"/>
                  </a:moveTo>
                  <a:cubicBezTo>
                    <a:pt x="559" y="421"/>
                    <a:pt x="559" y="421"/>
                    <a:pt x="559" y="421"/>
                  </a:cubicBezTo>
                  <a:cubicBezTo>
                    <a:pt x="590" y="421"/>
                    <a:pt x="616" y="390"/>
                    <a:pt x="626" y="345"/>
                  </a:cubicBezTo>
                  <a:cubicBezTo>
                    <a:pt x="666" y="145"/>
                    <a:pt x="666" y="145"/>
                    <a:pt x="666" y="145"/>
                  </a:cubicBezTo>
                  <a:cubicBezTo>
                    <a:pt x="674" y="69"/>
                    <a:pt x="637" y="0"/>
                    <a:pt x="588" y="0"/>
                  </a:cubicBezTo>
                  <a:cubicBezTo>
                    <a:pt x="86" y="0"/>
                    <a:pt x="86" y="0"/>
                    <a:pt x="86" y="0"/>
                  </a:cubicBezTo>
                  <a:cubicBezTo>
                    <a:pt x="37" y="0"/>
                    <a:pt x="0" y="69"/>
                    <a:pt x="9" y="145"/>
                  </a:cubicBezTo>
                  <a:cubicBezTo>
                    <a:pt x="49" y="345"/>
                    <a:pt x="49" y="345"/>
                    <a:pt x="49" y="345"/>
                  </a:cubicBezTo>
                  <a:cubicBezTo>
                    <a:pt x="58" y="390"/>
                    <a:pt x="85" y="421"/>
                    <a:pt x="115" y="421"/>
                  </a:cubicBez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54" name="Google Shape;1854;p45"/>
            <p:cNvSpPr/>
            <p:nvPr/>
          </p:nvSpPr>
          <p:spPr>
            <a:xfrm>
              <a:off x="8523662" y="2806354"/>
              <a:ext cx="721717" cy="291113"/>
            </a:xfrm>
            <a:custGeom>
              <a:avLst/>
              <a:gdLst/>
              <a:ahLst/>
              <a:cxnLst/>
              <a:rect l="l" t="t" r="r" b="b"/>
              <a:pathLst>
                <a:path w="461" h="186" extrusionOk="0">
                  <a:moveTo>
                    <a:pt x="36" y="186"/>
                  </a:moveTo>
                  <a:cubicBezTo>
                    <a:pt x="35" y="186"/>
                    <a:pt x="34" y="185"/>
                    <a:pt x="34" y="183"/>
                  </a:cubicBezTo>
                  <a:cubicBezTo>
                    <a:pt x="0" y="17"/>
                    <a:pt x="0" y="17"/>
                    <a:pt x="0" y="17"/>
                  </a:cubicBezTo>
                  <a:cubicBezTo>
                    <a:pt x="0" y="12"/>
                    <a:pt x="1" y="8"/>
                    <a:pt x="3" y="6"/>
                  </a:cubicBezTo>
                  <a:cubicBezTo>
                    <a:pt x="4" y="3"/>
                    <a:pt x="7" y="0"/>
                    <a:pt x="11" y="0"/>
                  </a:cubicBezTo>
                  <a:cubicBezTo>
                    <a:pt x="449" y="0"/>
                    <a:pt x="449" y="0"/>
                    <a:pt x="449" y="0"/>
                  </a:cubicBezTo>
                  <a:cubicBezTo>
                    <a:pt x="454" y="0"/>
                    <a:pt x="457" y="3"/>
                    <a:pt x="458" y="6"/>
                  </a:cubicBezTo>
                  <a:cubicBezTo>
                    <a:pt x="459" y="8"/>
                    <a:pt x="461" y="12"/>
                    <a:pt x="461" y="17"/>
                  </a:cubicBezTo>
                  <a:cubicBezTo>
                    <a:pt x="427" y="183"/>
                    <a:pt x="427" y="183"/>
                    <a:pt x="427" y="183"/>
                  </a:cubicBezTo>
                  <a:cubicBezTo>
                    <a:pt x="427" y="185"/>
                    <a:pt x="426" y="186"/>
                    <a:pt x="424" y="186"/>
                  </a:cubicBezTo>
                  <a:cubicBezTo>
                    <a:pt x="36" y="186"/>
                    <a:pt x="36" y="186"/>
                    <a:pt x="36" y="186"/>
                  </a:cubicBezTo>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55" name="Google Shape;1855;p45"/>
            <p:cNvSpPr/>
            <p:nvPr/>
          </p:nvSpPr>
          <p:spPr>
            <a:xfrm>
              <a:off x="8542867" y="2834657"/>
              <a:ext cx="682297" cy="234508"/>
            </a:xfrm>
            <a:custGeom>
              <a:avLst/>
              <a:gdLst/>
              <a:ahLst/>
              <a:cxnLst/>
              <a:rect l="l" t="t" r="r" b="b"/>
              <a:pathLst>
                <a:path w="675" h="232" extrusionOk="0">
                  <a:moveTo>
                    <a:pt x="675" y="0"/>
                  </a:moveTo>
                  <a:lnTo>
                    <a:pt x="0" y="0"/>
                  </a:lnTo>
                  <a:lnTo>
                    <a:pt x="48" y="232"/>
                  </a:lnTo>
                  <a:lnTo>
                    <a:pt x="629" y="232"/>
                  </a:lnTo>
                  <a:lnTo>
                    <a:pt x="675"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56" name="Google Shape;1856;p45"/>
            <p:cNvSpPr/>
            <p:nvPr/>
          </p:nvSpPr>
          <p:spPr>
            <a:xfrm>
              <a:off x="8542867" y="2834657"/>
              <a:ext cx="682297" cy="234508"/>
            </a:xfrm>
            <a:custGeom>
              <a:avLst/>
              <a:gdLst/>
              <a:ahLst/>
              <a:cxnLst/>
              <a:rect l="l" t="t" r="r" b="b"/>
              <a:pathLst>
                <a:path w="675" h="232" extrusionOk="0">
                  <a:moveTo>
                    <a:pt x="675" y="0"/>
                  </a:moveTo>
                  <a:lnTo>
                    <a:pt x="0" y="0"/>
                  </a:lnTo>
                  <a:lnTo>
                    <a:pt x="48" y="232"/>
                  </a:lnTo>
                  <a:lnTo>
                    <a:pt x="629" y="232"/>
                  </a:lnTo>
                  <a:lnTo>
                    <a:pt x="675" y="0"/>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242"/>
        <p:cNvGrpSpPr/>
        <p:nvPr/>
      </p:nvGrpSpPr>
      <p:grpSpPr>
        <a:xfrm>
          <a:off x="0" y="0"/>
          <a:ext cx="0" cy="0"/>
          <a:chOff x="0" y="0"/>
          <a:chExt cx="0" cy="0"/>
        </a:xfrm>
      </p:grpSpPr>
      <p:sp>
        <p:nvSpPr>
          <p:cNvPr id="2243" name="Google Shape;2243;p5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marR="0" lvl="0" indent="0" algn="ctr" rtl="1">
              <a:lnSpc>
                <a:spcPct val="100000"/>
              </a:lnSpc>
              <a:spcBef>
                <a:spcPts val="0"/>
              </a:spcBef>
              <a:spcAft>
                <a:spcPts val="0"/>
              </a:spcAft>
              <a:buNone/>
            </a:pPr>
            <a:r>
              <a:rPr lang="ar-SA" sz="2800" b="1" dirty="0">
                <a:latin typeface="Dubai" panose="020B0503030403030204" pitchFamily="34" charset="-78"/>
                <a:cs typeface="Dubai" panose="020B0503030403030204" pitchFamily="34" charset="-78"/>
                <a:sym typeface="Poppins ExtraBold"/>
              </a:rPr>
              <a:t>الآفاق المستقبلية</a:t>
            </a:r>
            <a:endParaRPr sz="2800" b="1" dirty="0">
              <a:latin typeface="Dubai" panose="020B0503030403030204" pitchFamily="34" charset="-78"/>
              <a:cs typeface="Dubai" panose="020B0503030403030204" pitchFamily="34" charset="-78"/>
              <a:sym typeface="Poppins ExtraBold"/>
            </a:endParaRPr>
          </a:p>
        </p:txBody>
      </p:sp>
      <p:sp>
        <p:nvSpPr>
          <p:cNvPr id="2244" name="Google Shape;2244;p55"/>
          <p:cNvSpPr txBox="1"/>
          <p:nvPr/>
        </p:nvSpPr>
        <p:spPr>
          <a:xfrm>
            <a:off x="2061300" y="1720923"/>
            <a:ext cx="2338800" cy="858600"/>
          </a:xfrm>
          <a:prstGeom prst="rect">
            <a:avLst/>
          </a:prstGeom>
          <a:solidFill>
            <a:srgbClr val="61DBF8">
              <a:alpha val="60759"/>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lnSpc>
                <a:spcPct val="115000"/>
              </a:lnSpc>
              <a:spcBef>
                <a:spcPts val="0"/>
              </a:spcBef>
              <a:spcAft>
                <a:spcPts val="0"/>
              </a:spcAft>
              <a:buNone/>
            </a:pPr>
            <a:r>
              <a:rPr lang="ar-SA" dirty="0">
                <a:solidFill>
                  <a:schemeClr val="dk1"/>
                </a:solidFill>
                <a:latin typeface="Dubai" panose="020B0503030403030204" pitchFamily="34" charset="-78"/>
                <a:ea typeface="Karla"/>
                <a:cs typeface="Dubai" panose="020B0503030403030204" pitchFamily="34" charset="-78"/>
                <a:sym typeface="Karla"/>
              </a:rPr>
              <a:t>استبدال محركات السيرفو بمحركات</a:t>
            </a:r>
            <a:r>
              <a:rPr lang="en-US" dirty="0">
                <a:solidFill>
                  <a:schemeClr val="dk1"/>
                </a:solidFill>
                <a:latin typeface="Dubai" panose="020B0503030403030204" pitchFamily="34" charset="-78"/>
                <a:ea typeface="Karla"/>
                <a:cs typeface="Dubai" panose="020B0503030403030204" pitchFamily="34" charset="-78"/>
                <a:sym typeface="Karla"/>
              </a:rPr>
              <a:t>Stepper </a:t>
            </a:r>
            <a:r>
              <a:rPr lang="ar-SA" dirty="0">
                <a:solidFill>
                  <a:schemeClr val="dk1"/>
                </a:solidFill>
                <a:latin typeface="Dubai" panose="020B0503030403030204" pitchFamily="34" charset="-78"/>
                <a:ea typeface="Karla"/>
                <a:cs typeface="Dubai" panose="020B0503030403030204" pitchFamily="34" charset="-78"/>
                <a:sym typeface="Karla"/>
              </a:rPr>
              <a:t> أو</a:t>
            </a:r>
            <a:r>
              <a:rPr lang="en-US" dirty="0">
                <a:solidFill>
                  <a:schemeClr val="dk1"/>
                </a:solidFill>
                <a:latin typeface="Dubai" panose="020B0503030403030204" pitchFamily="34" charset="-78"/>
                <a:ea typeface="Karla"/>
                <a:cs typeface="Dubai" panose="020B0503030403030204" pitchFamily="34" charset="-78"/>
                <a:sym typeface="Karla"/>
              </a:rPr>
              <a:t>DC </a:t>
            </a:r>
            <a:r>
              <a:rPr lang="ar-SA" dirty="0">
                <a:solidFill>
                  <a:schemeClr val="dk1"/>
                </a:solidFill>
                <a:latin typeface="Dubai" panose="020B0503030403030204" pitchFamily="34" charset="-78"/>
                <a:ea typeface="Karla"/>
                <a:cs typeface="Dubai" panose="020B0503030403030204" pitchFamily="34" charset="-78"/>
                <a:sym typeface="Karla"/>
              </a:rPr>
              <a:t> مع مشفرات لتحسين الدقة.</a:t>
            </a:r>
            <a:endParaRPr dirty="0">
              <a:solidFill>
                <a:schemeClr val="dk1"/>
              </a:solidFill>
              <a:latin typeface="Dubai" panose="020B0503030403030204" pitchFamily="34" charset="-78"/>
              <a:ea typeface="Karla"/>
              <a:cs typeface="Dubai" panose="020B0503030403030204" pitchFamily="34" charset="-78"/>
              <a:sym typeface="Karla"/>
            </a:endParaRPr>
          </a:p>
        </p:txBody>
      </p:sp>
      <p:sp>
        <p:nvSpPr>
          <p:cNvPr id="2245" name="Google Shape;2245;p55"/>
          <p:cNvSpPr txBox="1"/>
          <p:nvPr/>
        </p:nvSpPr>
        <p:spPr>
          <a:xfrm>
            <a:off x="2061300" y="1260000"/>
            <a:ext cx="2338800" cy="474600"/>
          </a:xfrm>
          <a:prstGeom prst="rect">
            <a:avLst/>
          </a:prstGeom>
          <a:solidFill>
            <a:schemeClr val="accent4"/>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1800" b="1" dirty="0">
                <a:solidFill>
                  <a:schemeClr val="dk1"/>
                </a:solidFill>
                <a:latin typeface="Poppins"/>
                <a:ea typeface="Poppins"/>
                <a:cs typeface="Poppins"/>
                <a:sym typeface="Poppins"/>
              </a:rPr>
              <a:t>02</a:t>
            </a:r>
            <a:endParaRPr sz="1800" b="1" dirty="0">
              <a:solidFill>
                <a:schemeClr val="dk1"/>
              </a:solidFill>
              <a:latin typeface="Poppins"/>
              <a:ea typeface="Poppins"/>
              <a:cs typeface="Poppins"/>
              <a:sym typeface="Poppins"/>
            </a:endParaRPr>
          </a:p>
        </p:txBody>
      </p:sp>
      <p:sp>
        <p:nvSpPr>
          <p:cNvPr id="2246" name="Google Shape;2246;p55"/>
          <p:cNvSpPr txBox="1"/>
          <p:nvPr/>
        </p:nvSpPr>
        <p:spPr>
          <a:xfrm>
            <a:off x="4743900" y="1720923"/>
            <a:ext cx="2338800" cy="858600"/>
          </a:xfrm>
          <a:prstGeom prst="rect">
            <a:avLst/>
          </a:prstGeom>
          <a:solidFill>
            <a:srgbClr val="61DBF8">
              <a:alpha val="60759"/>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lnSpc>
                <a:spcPct val="115000"/>
              </a:lnSpc>
              <a:spcBef>
                <a:spcPts val="0"/>
              </a:spcBef>
              <a:spcAft>
                <a:spcPts val="0"/>
              </a:spcAft>
              <a:buNone/>
            </a:pPr>
            <a:r>
              <a:rPr lang="ar-SA" dirty="0">
                <a:solidFill>
                  <a:schemeClr val="dk1"/>
                </a:solidFill>
                <a:latin typeface="Dubai" panose="020B0503030403030204" pitchFamily="34" charset="-78"/>
                <a:ea typeface="Karla"/>
                <a:cs typeface="Dubai" panose="020B0503030403030204" pitchFamily="34" charset="-78"/>
                <a:sym typeface="Karla"/>
              </a:rPr>
              <a:t>دمج تقنيات التعلم العميق لزيادة دقة وسرعة استجابة النظام للإيماءات.</a:t>
            </a:r>
            <a:endParaRPr dirty="0">
              <a:solidFill>
                <a:schemeClr val="dk1"/>
              </a:solidFill>
              <a:latin typeface="Dubai" panose="020B0503030403030204" pitchFamily="34" charset="-78"/>
              <a:ea typeface="Karla"/>
              <a:cs typeface="Dubai" panose="020B0503030403030204" pitchFamily="34" charset="-78"/>
              <a:sym typeface="Karla"/>
            </a:endParaRPr>
          </a:p>
        </p:txBody>
      </p:sp>
      <p:sp>
        <p:nvSpPr>
          <p:cNvPr id="2247" name="Google Shape;2247;p55"/>
          <p:cNvSpPr txBox="1"/>
          <p:nvPr/>
        </p:nvSpPr>
        <p:spPr>
          <a:xfrm>
            <a:off x="4743900" y="1260000"/>
            <a:ext cx="2338800" cy="474600"/>
          </a:xfrm>
          <a:prstGeom prst="rect">
            <a:avLst/>
          </a:prstGeom>
          <a:solidFill>
            <a:schemeClr val="accent4"/>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US" sz="1800" b="1" dirty="0">
                <a:solidFill>
                  <a:schemeClr val="dk1"/>
                </a:solidFill>
                <a:latin typeface="Poppins"/>
                <a:ea typeface="Poppins"/>
                <a:cs typeface="Poppins"/>
                <a:sym typeface="Poppins"/>
              </a:rPr>
              <a:t>01</a:t>
            </a:r>
            <a:endParaRPr sz="1800" b="1" dirty="0">
              <a:solidFill>
                <a:schemeClr val="dk1"/>
              </a:solidFill>
              <a:latin typeface="Poppins"/>
              <a:ea typeface="Poppins"/>
              <a:cs typeface="Poppins"/>
              <a:sym typeface="Poppins"/>
            </a:endParaRPr>
          </a:p>
        </p:txBody>
      </p:sp>
      <p:sp>
        <p:nvSpPr>
          <p:cNvPr id="2248" name="Google Shape;2248;p55"/>
          <p:cNvSpPr txBox="1"/>
          <p:nvPr/>
        </p:nvSpPr>
        <p:spPr>
          <a:xfrm>
            <a:off x="720000" y="3323466"/>
            <a:ext cx="2338800" cy="858600"/>
          </a:xfrm>
          <a:prstGeom prst="rect">
            <a:avLst/>
          </a:prstGeom>
          <a:solidFill>
            <a:srgbClr val="61DBF8">
              <a:alpha val="60759"/>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lnSpc>
                <a:spcPct val="115000"/>
              </a:lnSpc>
              <a:spcBef>
                <a:spcPts val="0"/>
              </a:spcBef>
              <a:spcAft>
                <a:spcPts val="0"/>
              </a:spcAft>
              <a:buNone/>
            </a:pPr>
            <a:r>
              <a:rPr lang="ar-SA" dirty="0">
                <a:solidFill>
                  <a:schemeClr val="dk1"/>
                </a:solidFill>
                <a:latin typeface="Dubai" panose="020B0503030403030204" pitchFamily="34" charset="-78"/>
                <a:ea typeface="Karla"/>
                <a:cs typeface="Dubai" panose="020B0503030403030204" pitchFamily="34" charset="-78"/>
                <a:sym typeface="Karla"/>
              </a:rPr>
              <a:t>استخدام تقنية</a:t>
            </a:r>
            <a:r>
              <a:rPr lang="en-US" dirty="0">
                <a:solidFill>
                  <a:schemeClr val="dk1"/>
                </a:solidFill>
                <a:latin typeface="Dubai" panose="020B0503030403030204" pitchFamily="34" charset="-78"/>
                <a:ea typeface="Karla"/>
                <a:cs typeface="Dubai" panose="020B0503030403030204" pitchFamily="34" charset="-78"/>
                <a:sym typeface="Karla"/>
              </a:rPr>
              <a:t>GSM </a:t>
            </a:r>
            <a:r>
              <a:rPr lang="ar-SA" dirty="0">
                <a:solidFill>
                  <a:schemeClr val="dk1"/>
                </a:solidFill>
                <a:latin typeface="Dubai" panose="020B0503030403030204" pitchFamily="34" charset="-78"/>
                <a:ea typeface="Karla"/>
                <a:cs typeface="Dubai" panose="020B0503030403030204" pitchFamily="34" charset="-78"/>
                <a:sym typeface="Karla"/>
              </a:rPr>
              <a:t> لتحسين المدى والموثوقية بدلاً من</a:t>
            </a:r>
          </a:p>
          <a:p>
            <a:pPr marL="0" lvl="0" indent="0" algn="ctr" rtl="1">
              <a:lnSpc>
                <a:spcPct val="115000"/>
              </a:lnSpc>
              <a:spcBef>
                <a:spcPts val="0"/>
              </a:spcBef>
              <a:spcAft>
                <a:spcPts val="0"/>
              </a:spcAft>
              <a:buNone/>
            </a:pPr>
            <a:r>
              <a:rPr lang="ar-SA" dirty="0">
                <a:solidFill>
                  <a:schemeClr val="dk1"/>
                </a:solidFill>
                <a:latin typeface="Dubai" panose="020B0503030403030204" pitchFamily="34" charset="-78"/>
                <a:ea typeface="Karla"/>
                <a:cs typeface="Dubai" panose="020B0503030403030204" pitchFamily="34" charset="-78"/>
                <a:sym typeface="Karla"/>
              </a:rPr>
              <a:t> </a:t>
            </a:r>
            <a:r>
              <a:rPr lang="en-US" dirty="0">
                <a:solidFill>
                  <a:schemeClr val="dk1"/>
                </a:solidFill>
                <a:latin typeface="Dubai" panose="020B0503030403030204" pitchFamily="34" charset="-78"/>
                <a:ea typeface="Karla"/>
                <a:cs typeface="Dubai" panose="020B0503030403030204" pitchFamily="34" charset="-78"/>
                <a:sym typeface="Karla"/>
              </a:rPr>
              <a:t>HC-05 </a:t>
            </a:r>
            <a:r>
              <a:rPr lang="ar-SA" dirty="0">
                <a:solidFill>
                  <a:schemeClr val="dk1"/>
                </a:solidFill>
                <a:latin typeface="Dubai" panose="020B0503030403030204" pitchFamily="34" charset="-78"/>
                <a:ea typeface="Karla"/>
                <a:cs typeface="Dubai" panose="020B0503030403030204" pitchFamily="34" charset="-78"/>
                <a:sym typeface="Karla"/>
              </a:rPr>
              <a:t> الحالية.</a:t>
            </a:r>
            <a:endParaRPr dirty="0">
              <a:solidFill>
                <a:schemeClr val="dk1"/>
              </a:solidFill>
              <a:latin typeface="Dubai" panose="020B0503030403030204" pitchFamily="34" charset="-78"/>
              <a:ea typeface="Karla"/>
              <a:cs typeface="Dubai" panose="020B0503030403030204" pitchFamily="34" charset="-78"/>
              <a:sym typeface="Karla"/>
            </a:endParaRPr>
          </a:p>
        </p:txBody>
      </p:sp>
      <p:sp>
        <p:nvSpPr>
          <p:cNvPr id="2249" name="Google Shape;2249;p55"/>
          <p:cNvSpPr txBox="1"/>
          <p:nvPr/>
        </p:nvSpPr>
        <p:spPr>
          <a:xfrm>
            <a:off x="720000" y="2862543"/>
            <a:ext cx="2338800" cy="474600"/>
          </a:xfrm>
          <a:prstGeom prst="rect">
            <a:avLst/>
          </a:prstGeom>
          <a:solidFill>
            <a:schemeClr val="accent4"/>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1800" b="1" dirty="0">
                <a:solidFill>
                  <a:schemeClr val="dk1"/>
                </a:solidFill>
                <a:latin typeface="Poppins"/>
                <a:ea typeface="Poppins"/>
                <a:cs typeface="Poppins"/>
                <a:sym typeface="Poppins"/>
              </a:rPr>
              <a:t>05</a:t>
            </a:r>
            <a:endParaRPr sz="1800" b="1" dirty="0">
              <a:solidFill>
                <a:schemeClr val="dk1"/>
              </a:solidFill>
              <a:latin typeface="Poppins"/>
              <a:ea typeface="Poppins"/>
              <a:cs typeface="Poppins"/>
              <a:sym typeface="Poppins"/>
            </a:endParaRPr>
          </a:p>
        </p:txBody>
      </p:sp>
      <p:sp>
        <p:nvSpPr>
          <p:cNvPr id="2250" name="Google Shape;2250;p55"/>
          <p:cNvSpPr txBox="1"/>
          <p:nvPr/>
        </p:nvSpPr>
        <p:spPr>
          <a:xfrm>
            <a:off x="3402600" y="3323466"/>
            <a:ext cx="2338800" cy="858600"/>
          </a:xfrm>
          <a:prstGeom prst="rect">
            <a:avLst/>
          </a:prstGeom>
          <a:solidFill>
            <a:srgbClr val="61DBF8">
              <a:alpha val="60759"/>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lnSpc>
                <a:spcPct val="115000"/>
              </a:lnSpc>
              <a:spcBef>
                <a:spcPts val="0"/>
              </a:spcBef>
              <a:spcAft>
                <a:spcPts val="0"/>
              </a:spcAft>
              <a:buNone/>
            </a:pPr>
            <a:r>
              <a:rPr lang="ar-SA" dirty="0">
                <a:solidFill>
                  <a:schemeClr val="dk1"/>
                </a:solidFill>
                <a:latin typeface="Dubai" panose="020B0503030403030204" pitchFamily="34" charset="-78"/>
                <a:ea typeface="Karla"/>
                <a:cs typeface="Dubai" panose="020B0503030403030204" pitchFamily="34" charset="-78"/>
                <a:sym typeface="Karla"/>
              </a:rPr>
              <a:t>إضافة تغذية راجعة لمسية لتعليم النظام وتحسين التفاعل مع المستخدم.</a:t>
            </a:r>
            <a:endParaRPr dirty="0">
              <a:solidFill>
                <a:schemeClr val="dk1"/>
              </a:solidFill>
              <a:latin typeface="Dubai" panose="020B0503030403030204" pitchFamily="34" charset="-78"/>
              <a:ea typeface="Karla"/>
              <a:cs typeface="Dubai" panose="020B0503030403030204" pitchFamily="34" charset="-78"/>
              <a:sym typeface="Karla"/>
            </a:endParaRPr>
          </a:p>
        </p:txBody>
      </p:sp>
      <p:sp>
        <p:nvSpPr>
          <p:cNvPr id="2251" name="Google Shape;2251;p55"/>
          <p:cNvSpPr txBox="1"/>
          <p:nvPr/>
        </p:nvSpPr>
        <p:spPr>
          <a:xfrm>
            <a:off x="3402600" y="2862543"/>
            <a:ext cx="2338800" cy="474600"/>
          </a:xfrm>
          <a:prstGeom prst="rect">
            <a:avLst/>
          </a:prstGeom>
          <a:solidFill>
            <a:schemeClr val="accent4"/>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1800" b="1">
                <a:solidFill>
                  <a:schemeClr val="dk1"/>
                </a:solidFill>
                <a:latin typeface="Poppins"/>
                <a:ea typeface="Poppins"/>
                <a:cs typeface="Poppins"/>
                <a:sym typeface="Poppins"/>
              </a:rPr>
              <a:t>04</a:t>
            </a:r>
            <a:endParaRPr sz="1800" b="1">
              <a:solidFill>
                <a:schemeClr val="dk1"/>
              </a:solidFill>
              <a:latin typeface="Poppins"/>
              <a:ea typeface="Poppins"/>
              <a:cs typeface="Poppins"/>
              <a:sym typeface="Poppins"/>
            </a:endParaRPr>
          </a:p>
        </p:txBody>
      </p:sp>
      <p:sp>
        <p:nvSpPr>
          <p:cNvPr id="2252" name="Google Shape;2252;p55"/>
          <p:cNvSpPr txBox="1"/>
          <p:nvPr/>
        </p:nvSpPr>
        <p:spPr>
          <a:xfrm>
            <a:off x="6085200" y="3323466"/>
            <a:ext cx="2338800" cy="858600"/>
          </a:xfrm>
          <a:prstGeom prst="rect">
            <a:avLst/>
          </a:prstGeom>
          <a:solidFill>
            <a:srgbClr val="61DBF8">
              <a:alpha val="60759"/>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lnSpc>
                <a:spcPct val="115000"/>
              </a:lnSpc>
              <a:spcBef>
                <a:spcPts val="0"/>
              </a:spcBef>
              <a:spcAft>
                <a:spcPts val="0"/>
              </a:spcAft>
              <a:buNone/>
            </a:pPr>
            <a:r>
              <a:rPr lang="ar-SA" dirty="0">
                <a:solidFill>
                  <a:schemeClr val="dk1"/>
                </a:solidFill>
                <a:latin typeface="Dubai" panose="020B0503030403030204" pitchFamily="34" charset="-78"/>
                <a:ea typeface="Karla"/>
                <a:cs typeface="Dubai" panose="020B0503030403030204" pitchFamily="34" charset="-78"/>
                <a:sym typeface="Karla"/>
              </a:rPr>
              <a:t>دمج مستشعرات القوة واللمس وكاميرات</a:t>
            </a:r>
            <a:r>
              <a:rPr lang="en-US" dirty="0" err="1">
                <a:solidFill>
                  <a:schemeClr val="dk1"/>
                </a:solidFill>
                <a:latin typeface="Dubai" panose="020B0503030403030204" pitchFamily="34" charset="-78"/>
                <a:ea typeface="Karla"/>
                <a:cs typeface="Dubai" panose="020B0503030403030204" pitchFamily="34" charset="-78"/>
                <a:sym typeface="Karla"/>
              </a:rPr>
              <a:t>depth-sensing</a:t>
            </a:r>
            <a:r>
              <a:rPr lang="en-US" dirty="0">
                <a:solidFill>
                  <a:schemeClr val="dk1"/>
                </a:solidFill>
                <a:latin typeface="Dubai" panose="020B0503030403030204" pitchFamily="34" charset="-78"/>
                <a:ea typeface="Karla"/>
                <a:cs typeface="Dubai" panose="020B0503030403030204" pitchFamily="34" charset="-78"/>
                <a:sym typeface="Karla"/>
              </a:rPr>
              <a:t> </a:t>
            </a:r>
            <a:r>
              <a:rPr lang="ar-SA" dirty="0">
                <a:solidFill>
                  <a:schemeClr val="dk1"/>
                </a:solidFill>
                <a:latin typeface="Dubai" panose="020B0503030403030204" pitchFamily="34" charset="-78"/>
                <a:ea typeface="Karla"/>
                <a:cs typeface="Dubai" panose="020B0503030403030204" pitchFamily="34" charset="-78"/>
                <a:sym typeface="Karla"/>
              </a:rPr>
              <a:t> لتوسيع قدرة التفاعل البيئي.</a:t>
            </a:r>
            <a:endParaRPr dirty="0">
              <a:solidFill>
                <a:schemeClr val="dk1"/>
              </a:solidFill>
              <a:latin typeface="Dubai" panose="020B0503030403030204" pitchFamily="34" charset="-78"/>
              <a:ea typeface="Karla"/>
              <a:cs typeface="Dubai" panose="020B0503030403030204" pitchFamily="34" charset="-78"/>
              <a:sym typeface="Karla"/>
            </a:endParaRPr>
          </a:p>
        </p:txBody>
      </p:sp>
      <p:sp>
        <p:nvSpPr>
          <p:cNvPr id="2253" name="Google Shape;2253;p55"/>
          <p:cNvSpPr txBox="1"/>
          <p:nvPr/>
        </p:nvSpPr>
        <p:spPr>
          <a:xfrm>
            <a:off x="6085200" y="2862543"/>
            <a:ext cx="2338800" cy="474600"/>
          </a:xfrm>
          <a:prstGeom prst="rect">
            <a:avLst/>
          </a:prstGeom>
          <a:solidFill>
            <a:schemeClr val="accent4"/>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1800" b="1" dirty="0">
                <a:solidFill>
                  <a:schemeClr val="dk1"/>
                </a:solidFill>
                <a:latin typeface="Poppins"/>
                <a:ea typeface="Poppins"/>
                <a:cs typeface="Poppins"/>
                <a:sym typeface="Poppins"/>
              </a:rPr>
              <a:t>03</a:t>
            </a:r>
            <a:endParaRPr sz="1800" b="1" dirty="0">
              <a:solidFill>
                <a:schemeClr val="dk1"/>
              </a:solidFill>
              <a:latin typeface="Poppins"/>
              <a:ea typeface="Poppins"/>
              <a:cs typeface="Poppins"/>
              <a:sym typeface="Poppins"/>
            </a:endParaRPr>
          </a:p>
        </p:txBody>
      </p:sp>
      <p:cxnSp>
        <p:nvCxnSpPr>
          <p:cNvPr id="3" name="رابط مستقيم 2">
            <a:extLst>
              <a:ext uri="{FF2B5EF4-FFF2-40B4-BE49-F238E27FC236}">
                <a16:creationId xmlns:a16="http://schemas.microsoft.com/office/drawing/2014/main" id="{D403ED66-47E3-70EB-6484-6EE2B29DBF08}"/>
              </a:ext>
            </a:extLst>
          </p:cNvPr>
          <p:cNvCxnSpPr>
            <a:cxnSpLocks/>
            <a:stCxn id="2247" idx="1"/>
            <a:endCxn id="2245" idx="3"/>
          </p:cNvCxnSpPr>
          <p:nvPr/>
        </p:nvCxnSpPr>
        <p:spPr>
          <a:xfrm flipH="1">
            <a:off x="4400100" y="1497300"/>
            <a:ext cx="343800" cy="0"/>
          </a:xfrm>
          <a:prstGeom prst="line">
            <a:avLst/>
          </a:prstGeom>
          <a:ln w="12700">
            <a:solidFill>
              <a:schemeClr val="tx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7" name="موصل: على شكل مرفق 6">
            <a:extLst>
              <a:ext uri="{FF2B5EF4-FFF2-40B4-BE49-F238E27FC236}">
                <a16:creationId xmlns:a16="http://schemas.microsoft.com/office/drawing/2014/main" id="{7B796F12-C2FD-C6C7-D334-5B7C42A27472}"/>
              </a:ext>
            </a:extLst>
          </p:cNvPr>
          <p:cNvCxnSpPr>
            <a:stCxn id="2244" idx="2"/>
            <a:endCxn id="2253" idx="0"/>
          </p:cNvCxnSpPr>
          <p:nvPr/>
        </p:nvCxnSpPr>
        <p:spPr>
          <a:xfrm rot="16200000" flipH="1">
            <a:off x="5101140" y="709083"/>
            <a:ext cx="283020" cy="4023900"/>
          </a:xfrm>
          <a:prstGeom prst="bentConnector3">
            <a:avLst/>
          </a:prstGeom>
          <a:ln w="12700">
            <a:solidFill>
              <a:schemeClr val="tx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9" name="رابط مستقيم 8">
            <a:extLst>
              <a:ext uri="{FF2B5EF4-FFF2-40B4-BE49-F238E27FC236}">
                <a16:creationId xmlns:a16="http://schemas.microsoft.com/office/drawing/2014/main" id="{5EA961BE-F78D-36BD-580B-B615E5590109}"/>
              </a:ext>
            </a:extLst>
          </p:cNvPr>
          <p:cNvCxnSpPr>
            <a:stCxn id="2252" idx="1"/>
            <a:endCxn id="2250" idx="3"/>
          </p:cNvCxnSpPr>
          <p:nvPr/>
        </p:nvCxnSpPr>
        <p:spPr>
          <a:xfrm flipH="1">
            <a:off x="5741400" y="3752766"/>
            <a:ext cx="343800" cy="0"/>
          </a:xfrm>
          <a:prstGeom prst="line">
            <a:avLst/>
          </a:prstGeom>
          <a:ln w="12700">
            <a:solidFill>
              <a:schemeClr val="tx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1" name="رابط مستقيم 10">
            <a:extLst>
              <a:ext uri="{FF2B5EF4-FFF2-40B4-BE49-F238E27FC236}">
                <a16:creationId xmlns:a16="http://schemas.microsoft.com/office/drawing/2014/main" id="{8F0282EA-C8A5-EB2B-42E1-6F8D4F6C2947}"/>
              </a:ext>
            </a:extLst>
          </p:cNvPr>
          <p:cNvCxnSpPr>
            <a:stCxn id="2250" idx="1"/>
            <a:endCxn id="2248" idx="3"/>
          </p:cNvCxnSpPr>
          <p:nvPr/>
        </p:nvCxnSpPr>
        <p:spPr>
          <a:xfrm flipH="1">
            <a:off x="3058800" y="3752766"/>
            <a:ext cx="343800" cy="0"/>
          </a:xfrm>
          <a:prstGeom prst="line">
            <a:avLst/>
          </a:prstGeom>
          <a:ln w="12700">
            <a:solidFill>
              <a:schemeClr val="tx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2" name="Google Shape;3375;p58">
            <a:extLst>
              <a:ext uri="{FF2B5EF4-FFF2-40B4-BE49-F238E27FC236}">
                <a16:creationId xmlns:a16="http://schemas.microsoft.com/office/drawing/2014/main" id="{D449F652-AB2E-BAF6-2383-033096B62DDF}"/>
              </a:ext>
            </a:extLst>
          </p:cNvPr>
          <p:cNvGrpSpPr/>
          <p:nvPr/>
        </p:nvGrpSpPr>
        <p:grpSpPr>
          <a:xfrm>
            <a:off x="1889400" y="1071856"/>
            <a:ext cx="374087" cy="376288"/>
            <a:chOff x="1529963" y="1303364"/>
            <a:chExt cx="374087" cy="376288"/>
          </a:xfrm>
        </p:grpSpPr>
        <p:sp>
          <p:nvSpPr>
            <p:cNvPr id="13" name="Google Shape;3376;p58">
              <a:extLst>
                <a:ext uri="{FF2B5EF4-FFF2-40B4-BE49-F238E27FC236}">
                  <a16:creationId xmlns:a16="http://schemas.microsoft.com/office/drawing/2014/main" id="{0732EC57-327B-F192-B223-846A7B92766A}"/>
                </a:ext>
              </a:extLst>
            </p:cNvPr>
            <p:cNvSpPr/>
            <p:nvPr/>
          </p:nvSpPr>
          <p:spPr>
            <a:xfrm>
              <a:off x="1759917" y="1446397"/>
              <a:ext cx="123229" cy="55013"/>
            </a:xfrm>
            <a:custGeom>
              <a:avLst/>
              <a:gdLst/>
              <a:ahLst/>
              <a:cxnLst/>
              <a:rect l="l" t="t" r="r" b="b"/>
              <a:pathLst>
                <a:path w="112" h="50" extrusionOk="0">
                  <a:moveTo>
                    <a:pt x="112" y="50"/>
                  </a:moveTo>
                  <a:lnTo>
                    <a:pt x="0" y="50"/>
                  </a:lnTo>
                  <a:lnTo>
                    <a:pt x="0" y="31"/>
                  </a:lnTo>
                  <a:lnTo>
                    <a:pt x="90" y="31"/>
                  </a:lnTo>
                  <a:lnTo>
                    <a:pt x="90" y="0"/>
                  </a:lnTo>
                  <a:lnTo>
                    <a:pt x="112" y="0"/>
                  </a:lnTo>
                  <a:lnTo>
                    <a:pt x="112" y="50"/>
                  </a:lnTo>
                  <a:close/>
                </a:path>
              </a:pathLst>
            </a:custGeom>
            <a:solidFill>
              <a:srgbClr val="B8B8C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 name="Google Shape;3377;p58">
              <a:extLst>
                <a:ext uri="{FF2B5EF4-FFF2-40B4-BE49-F238E27FC236}">
                  <a16:creationId xmlns:a16="http://schemas.microsoft.com/office/drawing/2014/main" id="{9DC15124-2484-DBDC-D478-18993CB0A43A}"/>
                </a:ext>
              </a:extLst>
            </p:cNvPr>
            <p:cNvSpPr/>
            <p:nvPr/>
          </p:nvSpPr>
          <p:spPr>
            <a:xfrm>
              <a:off x="1550868" y="1446397"/>
              <a:ext cx="123229" cy="55013"/>
            </a:xfrm>
            <a:custGeom>
              <a:avLst/>
              <a:gdLst/>
              <a:ahLst/>
              <a:cxnLst/>
              <a:rect l="l" t="t" r="r" b="b"/>
              <a:pathLst>
                <a:path w="112" h="50" extrusionOk="0">
                  <a:moveTo>
                    <a:pt x="112" y="50"/>
                  </a:moveTo>
                  <a:lnTo>
                    <a:pt x="0" y="50"/>
                  </a:lnTo>
                  <a:lnTo>
                    <a:pt x="0" y="0"/>
                  </a:lnTo>
                  <a:lnTo>
                    <a:pt x="22" y="0"/>
                  </a:lnTo>
                  <a:lnTo>
                    <a:pt x="22" y="31"/>
                  </a:lnTo>
                  <a:lnTo>
                    <a:pt x="112" y="31"/>
                  </a:lnTo>
                  <a:lnTo>
                    <a:pt x="112" y="50"/>
                  </a:lnTo>
                  <a:close/>
                </a:path>
              </a:pathLst>
            </a:custGeom>
            <a:solidFill>
              <a:srgbClr val="D9D9E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 name="Google Shape;3378;p58">
              <a:extLst>
                <a:ext uri="{FF2B5EF4-FFF2-40B4-BE49-F238E27FC236}">
                  <a16:creationId xmlns:a16="http://schemas.microsoft.com/office/drawing/2014/main" id="{2B7FAB53-BF64-30CE-C725-32E6E2CCBE01}"/>
                </a:ext>
              </a:extLst>
            </p:cNvPr>
            <p:cNvSpPr/>
            <p:nvPr/>
          </p:nvSpPr>
          <p:spPr>
            <a:xfrm>
              <a:off x="1660894" y="1402387"/>
              <a:ext cx="99023" cy="133132"/>
            </a:xfrm>
            <a:custGeom>
              <a:avLst/>
              <a:gdLst/>
              <a:ahLst/>
              <a:cxnLst/>
              <a:rect l="l" t="t" r="r" b="b"/>
              <a:pathLst>
                <a:path w="90" h="121" extrusionOk="0">
                  <a:moveTo>
                    <a:pt x="90" y="112"/>
                  </a:moveTo>
                  <a:lnTo>
                    <a:pt x="50" y="121"/>
                  </a:lnTo>
                  <a:lnTo>
                    <a:pt x="0" y="121"/>
                  </a:lnTo>
                  <a:lnTo>
                    <a:pt x="0" y="0"/>
                  </a:lnTo>
                  <a:lnTo>
                    <a:pt x="50" y="0"/>
                  </a:lnTo>
                  <a:lnTo>
                    <a:pt x="90" y="9"/>
                  </a:lnTo>
                  <a:lnTo>
                    <a:pt x="90" y="112"/>
                  </a:lnTo>
                  <a:close/>
                </a:path>
              </a:pathLst>
            </a:custGeom>
            <a:solidFill>
              <a:srgbClr val="103B5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 name="Google Shape;3379;p58">
              <a:extLst>
                <a:ext uri="{FF2B5EF4-FFF2-40B4-BE49-F238E27FC236}">
                  <a16:creationId xmlns:a16="http://schemas.microsoft.com/office/drawing/2014/main" id="{06B87866-BC35-7B7E-CFCC-D4C88B6B1918}"/>
                </a:ext>
              </a:extLst>
            </p:cNvPr>
            <p:cNvSpPr/>
            <p:nvPr/>
          </p:nvSpPr>
          <p:spPr>
            <a:xfrm>
              <a:off x="1718107" y="1402387"/>
              <a:ext cx="55200" cy="132900"/>
            </a:xfrm>
            <a:prstGeom prst="rect">
              <a:avLst/>
            </a:prstGeom>
            <a:solidFill>
              <a:srgbClr val="033A5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 name="Google Shape;3380;p58">
              <a:extLst>
                <a:ext uri="{FF2B5EF4-FFF2-40B4-BE49-F238E27FC236}">
                  <a16:creationId xmlns:a16="http://schemas.microsoft.com/office/drawing/2014/main" id="{5871DC59-FB02-B941-F520-012B73368CAF}"/>
                </a:ext>
              </a:extLst>
            </p:cNvPr>
            <p:cNvSpPr/>
            <p:nvPr/>
          </p:nvSpPr>
          <p:spPr>
            <a:xfrm>
              <a:off x="1683999" y="1412290"/>
              <a:ext cx="66300" cy="113400"/>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 name="Google Shape;3381;p58">
              <a:extLst>
                <a:ext uri="{FF2B5EF4-FFF2-40B4-BE49-F238E27FC236}">
                  <a16:creationId xmlns:a16="http://schemas.microsoft.com/office/drawing/2014/main" id="{DDC4298A-D4B4-81A6-9202-3D20C3A2F322}"/>
                </a:ext>
              </a:extLst>
            </p:cNvPr>
            <p:cNvSpPr/>
            <p:nvPr/>
          </p:nvSpPr>
          <p:spPr>
            <a:xfrm>
              <a:off x="1718107" y="1412290"/>
              <a:ext cx="31800" cy="113400"/>
            </a:xfrm>
            <a:prstGeom prst="rect">
              <a:avLst/>
            </a:prstGeom>
            <a:solidFill>
              <a:srgbClr val="4A91C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 name="Google Shape;3382;p58">
              <a:extLst>
                <a:ext uri="{FF2B5EF4-FFF2-40B4-BE49-F238E27FC236}">
                  <a16:creationId xmlns:a16="http://schemas.microsoft.com/office/drawing/2014/main" id="{7305081C-F9C7-7BAF-26EF-5FFA74413534}"/>
                </a:ext>
              </a:extLst>
            </p:cNvPr>
            <p:cNvSpPr/>
            <p:nvPr/>
          </p:nvSpPr>
          <p:spPr>
            <a:xfrm>
              <a:off x="1838035" y="1391384"/>
              <a:ext cx="66015" cy="66016"/>
            </a:xfrm>
            <a:custGeom>
              <a:avLst/>
              <a:gdLst/>
              <a:ahLst/>
              <a:cxnLst/>
              <a:rect l="l" t="t" r="r" b="b"/>
              <a:pathLst>
                <a:path w="60" h="60" extrusionOk="0">
                  <a:moveTo>
                    <a:pt x="60" y="60"/>
                  </a:moveTo>
                  <a:lnTo>
                    <a:pt x="0" y="60"/>
                  </a:lnTo>
                  <a:lnTo>
                    <a:pt x="0" y="0"/>
                  </a:lnTo>
                  <a:lnTo>
                    <a:pt x="19" y="0"/>
                  </a:lnTo>
                  <a:lnTo>
                    <a:pt x="19" y="41"/>
                  </a:lnTo>
                  <a:lnTo>
                    <a:pt x="41" y="41"/>
                  </a:lnTo>
                  <a:lnTo>
                    <a:pt x="41" y="0"/>
                  </a:lnTo>
                  <a:lnTo>
                    <a:pt x="60" y="0"/>
                  </a:lnTo>
                  <a:lnTo>
                    <a:pt x="60" y="60"/>
                  </a:lnTo>
                  <a:close/>
                </a:path>
              </a:pathLst>
            </a:custGeom>
            <a:solidFill>
              <a:srgbClr val="31638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 name="Google Shape;3383;p58">
              <a:extLst>
                <a:ext uri="{FF2B5EF4-FFF2-40B4-BE49-F238E27FC236}">
                  <a16:creationId xmlns:a16="http://schemas.microsoft.com/office/drawing/2014/main" id="{24AF932C-7E7D-0A3E-D76C-19C8A8F3A62F}"/>
                </a:ext>
              </a:extLst>
            </p:cNvPr>
            <p:cNvSpPr/>
            <p:nvPr/>
          </p:nvSpPr>
          <p:spPr>
            <a:xfrm>
              <a:off x="1529963" y="1391384"/>
              <a:ext cx="66015" cy="66016"/>
            </a:xfrm>
            <a:custGeom>
              <a:avLst/>
              <a:gdLst/>
              <a:ahLst/>
              <a:cxnLst/>
              <a:rect l="l" t="t" r="r" b="b"/>
              <a:pathLst>
                <a:path w="60" h="60" extrusionOk="0">
                  <a:moveTo>
                    <a:pt x="60" y="60"/>
                  </a:moveTo>
                  <a:lnTo>
                    <a:pt x="0" y="60"/>
                  </a:lnTo>
                  <a:lnTo>
                    <a:pt x="0" y="0"/>
                  </a:lnTo>
                  <a:lnTo>
                    <a:pt x="19" y="0"/>
                  </a:lnTo>
                  <a:lnTo>
                    <a:pt x="19" y="41"/>
                  </a:lnTo>
                  <a:lnTo>
                    <a:pt x="41" y="41"/>
                  </a:lnTo>
                  <a:lnTo>
                    <a:pt x="41" y="0"/>
                  </a:lnTo>
                  <a:lnTo>
                    <a:pt x="60" y="0"/>
                  </a:lnTo>
                  <a:lnTo>
                    <a:pt x="60" y="60"/>
                  </a:lnTo>
                  <a:close/>
                </a:path>
              </a:pathLst>
            </a:custGeom>
            <a:solidFill>
              <a:srgbClr val="4A91C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 name="Google Shape;3384;p58">
              <a:extLst>
                <a:ext uri="{FF2B5EF4-FFF2-40B4-BE49-F238E27FC236}">
                  <a16:creationId xmlns:a16="http://schemas.microsoft.com/office/drawing/2014/main" id="{E36C2AD0-61D1-FB8A-5B01-12AAF505B43A}"/>
                </a:ext>
              </a:extLst>
            </p:cNvPr>
            <p:cNvSpPr/>
            <p:nvPr/>
          </p:nvSpPr>
          <p:spPr>
            <a:xfrm>
              <a:off x="1683999" y="1436495"/>
              <a:ext cx="66300" cy="21000"/>
            </a:xfrm>
            <a:prstGeom prst="rect">
              <a:avLst/>
            </a:prstGeom>
            <a:solidFill>
              <a:srgbClr val="4A91C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 name="Google Shape;3385;p58">
              <a:extLst>
                <a:ext uri="{FF2B5EF4-FFF2-40B4-BE49-F238E27FC236}">
                  <a16:creationId xmlns:a16="http://schemas.microsoft.com/office/drawing/2014/main" id="{DEDCFF30-4348-B7F6-E0A8-774AB8D3E296}"/>
                </a:ext>
              </a:extLst>
            </p:cNvPr>
            <p:cNvSpPr/>
            <p:nvPr/>
          </p:nvSpPr>
          <p:spPr>
            <a:xfrm>
              <a:off x="1683999" y="1480506"/>
              <a:ext cx="66300" cy="21000"/>
            </a:xfrm>
            <a:prstGeom prst="rect">
              <a:avLst/>
            </a:prstGeom>
            <a:solidFill>
              <a:srgbClr val="4A91C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 name="Google Shape;3386;p58">
              <a:extLst>
                <a:ext uri="{FF2B5EF4-FFF2-40B4-BE49-F238E27FC236}">
                  <a16:creationId xmlns:a16="http://schemas.microsoft.com/office/drawing/2014/main" id="{7BE7A302-92B9-5AC4-8DA8-C0F212AA831E}"/>
                </a:ext>
              </a:extLst>
            </p:cNvPr>
            <p:cNvSpPr/>
            <p:nvPr/>
          </p:nvSpPr>
          <p:spPr>
            <a:xfrm>
              <a:off x="1718107" y="1436495"/>
              <a:ext cx="31800" cy="21000"/>
            </a:xfrm>
            <a:prstGeom prst="rect">
              <a:avLst/>
            </a:prstGeom>
            <a:solidFill>
              <a:srgbClr val="31638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 name="Google Shape;3387;p58">
              <a:extLst>
                <a:ext uri="{FF2B5EF4-FFF2-40B4-BE49-F238E27FC236}">
                  <a16:creationId xmlns:a16="http://schemas.microsoft.com/office/drawing/2014/main" id="{BC43C899-C641-3366-B296-C8B00ECA4268}"/>
                </a:ext>
              </a:extLst>
            </p:cNvPr>
            <p:cNvSpPr/>
            <p:nvPr/>
          </p:nvSpPr>
          <p:spPr>
            <a:xfrm>
              <a:off x="1718107" y="1480506"/>
              <a:ext cx="31800" cy="21000"/>
            </a:xfrm>
            <a:prstGeom prst="rect">
              <a:avLst/>
            </a:prstGeom>
            <a:solidFill>
              <a:srgbClr val="31638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 name="Google Shape;3388;p58">
              <a:extLst>
                <a:ext uri="{FF2B5EF4-FFF2-40B4-BE49-F238E27FC236}">
                  <a16:creationId xmlns:a16="http://schemas.microsoft.com/office/drawing/2014/main" id="{185CAB2A-8A97-1807-42A2-476E6507EAB1}"/>
                </a:ext>
              </a:extLst>
            </p:cNvPr>
            <p:cNvSpPr/>
            <p:nvPr/>
          </p:nvSpPr>
          <p:spPr>
            <a:xfrm>
              <a:off x="1616883" y="1303364"/>
              <a:ext cx="192545" cy="108926"/>
            </a:xfrm>
            <a:custGeom>
              <a:avLst/>
              <a:gdLst/>
              <a:ahLst/>
              <a:cxnLst/>
              <a:rect l="l" t="t" r="r" b="b"/>
              <a:pathLst>
                <a:path w="74" h="42" extrusionOk="0">
                  <a:moveTo>
                    <a:pt x="59" y="41"/>
                  </a:moveTo>
                  <a:cubicBezTo>
                    <a:pt x="38" y="42"/>
                    <a:pt x="38" y="42"/>
                    <a:pt x="38" y="42"/>
                  </a:cubicBezTo>
                  <a:cubicBezTo>
                    <a:pt x="15" y="42"/>
                    <a:pt x="15" y="42"/>
                    <a:pt x="15" y="42"/>
                  </a:cubicBezTo>
                  <a:cubicBezTo>
                    <a:pt x="7" y="42"/>
                    <a:pt x="0" y="36"/>
                    <a:pt x="0" y="27"/>
                  </a:cubicBezTo>
                  <a:cubicBezTo>
                    <a:pt x="0" y="15"/>
                    <a:pt x="0" y="15"/>
                    <a:pt x="0" y="15"/>
                  </a:cubicBezTo>
                  <a:cubicBezTo>
                    <a:pt x="0" y="7"/>
                    <a:pt x="7" y="0"/>
                    <a:pt x="15" y="0"/>
                  </a:cubicBezTo>
                  <a:cubicBezTo>
                    <a:pt x="38" y="0"/>
                    <a:pt x="38" y="0"/>
                    <a:pt x="38" y="0"/>
                  </a:cubicBezTo>
                  <a:cubicBezTo>
                    <a:pt x="59" y="2"/>
                    <a:pt x="59" y="2"/>
                    <a:pt x="59" y="2"/>
                  </a:cubicBezTo>
                  <a:cubicBezTo>
                    <a:pt x="68" y="2"/>
                    <a:pt x="74" y="9"/>
                    <a:pt x="74" y="17"/>
                  </a:cubicBezTo>
                  <a:cubicBezTo>
                    <a:pt x="74" y="26"/>
                    <a:pt x="74" y="26"/>
                    <a:pt x="74" y="26"/>
                  </a:cubicBezTo>
                  <a:cubicBezTo>
                    <a:pt x="74" y="34"/>
                    <a:pt x="68" y="41"/>
                    <a:pt x="59" y="41"/>
                  </a:cubicBezTo>
                  <a:close/>
                </a:path>
              </a:pathLst>
            </a:custGeom>
            <a:solidFill>
              <a:srgbClr val="D9D9E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 name="Google Shape;3389;p58">
              <a:extLst>
                <a:ext uri="{FF2B5EF4-FFF2-40B4-BE49-F238E27FC236}">
                  <a16:creationId xmlns:a16="http://schemas.microsoft.com/office/drawing/2014/main" id="{15BB92CB-7E6C-B8CD-CA21-C6A26B323174}"/>
                </a:ext>
              </a:extLst>
            </p:cNvPr>
            <p:cNvSpPr/>
            <p:nvPr/>
          </p:nvSpPr>
          <p:spPr>
            <a:xfrm>
              <a:off x="1715906" y="1303364"/>
              <a:ext cx="99023" cy="108926"/>
            </a:xfrm>
            <a:custGeom>
              <a:avLst/>
              <a:gdLst/>
              <a:ahLst/>
              <a:cxnLst/>
              <a:rect l="l" t="t" r="r" b="b"/>
              <a:pathLst>
                <a:path w="38" h="42" extrusionOk="0">
                  <a:moveTo>
                    <a:pt x="23" y="0"/>
                  </a:moveTo>
                  <a:cubicBezTo>
                    <a:pt x="0" y="0"/>
                    <a:pt x="0" y="0"/>
                    <a:pt x="0" y="0"/>
                  </a:cubicBezTo>
                  <a:cubicBezTo>
                    <a:pt x="0" y="42"/>
                    <a:pt x="0" y="42"/>
                    <a:pt x="0" y="42"/>
                  </a:cubicBezTo>
                  <a:cubicBezTo>
                    <a:pt x="23" y="42"/>
                    <a:pt x="23" y="42"/>
                    <a:pt x="23" y="42"/>
                  </a:cubicBezTo>
                  <a:cubicBezTo>
                    <a:pt x="32" y="42"/>
                    <a:pt x="38" y="36"/>
                    <a:pt x="38" y="27"/>
                  </a:cubicBezTo>
                  <a:cubicBezTo>
                    <a:pt x="38" y="15"/>
                    <a:pt x="38" y="15"/>
                    <a:pt x="38" y="15"/>
                  </a:cubicBezTo>
                  <a:cubicBezTo>
                    <a:pt x="38" y="7"/>
                    <a:pt x="32" y="0"/>
                    <a:pt x="23" y="0"/>
                  </a:cubicBezTo>
                  <a:close/>
                </a:path>
              </a:pathLst>
            </a:custGeom>
            <a:solidFill>
              <a:srgbClr val="B8B8C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 name="Google Shape;3390;p58">
              <a:extLst>
                <a:ext uri="{FF2B5EF4-FFF2-40B4-BE49-F238E27FC236}">
                  <a16:creationId xmlns:a16="http://schemas.microsoft.com/office/drawing/2014/main" id="{77B9B4E9-8F37-89F9-0876-6412D6AD019A}"/>
                </a:ext>
              </a:extLst>
            </p:cNvPr>
            <p:cNvSpPr/>
            <p:nvPr/>
          </p:nvSpPr>
          <p:spPr>
            <a:xfrm>
              <a:off x="1639988" y="1326469"/>
              <a:ext cx="154036" cy="64916"/>
            </a:xfrm>
            <a:custGeom>
              <a:avLst/>
              <a:gdLst/>
              <a:ahLst/>
              <a:cxnLst/>
              <a:rect l="l" t="t" r="r" b="b"/>
              <a:pathLst>
                <a:path w="59" h="25" extrusionOk="0">
                  <a:moveTo>
                    <a:pt x="0" y="6"/>
                  </a:moveTo>
                  <a:cubicBezTo>
                    <a:pt x="0" y="18"/>
                    <a:pt x="0" y="18"/>
                    <a:pt x="0" y="18"/>
                  </a:cubicBezTo>
                  <a:cubicBezTo>
                    <a:pt x="0" y="22"/>
                    <a:pt x="3" y="25"/>
                    <a:pt x="6" y="25"/>
                  </a:cubicBezTo>
                  <a:cubicBezTo>
                    <a:pt x="52" y="25"/>
                    <a:pt x="52" y="25"/>
                    <a:pt x="52" y="25"/>
                  </a:cubicBezTo>
                  <a:cubicBezTo>
                    <a:pt x="56" y="25"/>
                    <a:pt x="59" y="22"/>
                    <a:pt x="59" y="18"/>
                  </a:cubicBezTo>
                  <a:cubicBezTo>
                    <a:pt x="59" y="6"/>
                    <a:pt x="59" y="6"/>
                    <a:pt x="59" y="6"/>
                  </a:cubicBezTo>
                  <a:cubicBezTo>
                    <a:pt x="59" y="2"/>
                    <a:pt x="56" y="0"/>
                    <a:pt x="52" y="0"/>
                  </a:cubicBezTo>
                  <a:cubicBezTo>
                    <a:pt x="6" y="0"/>
                    <a:pt x="6" y="0"/>
                    <a:pt x="6" y="0"/>
                  </a:cubicBezTo>
                  <a:cubicBezTo>
                    <a:pt x="3" y="0"/>
                    <a:pt x="0" y="2"/>
                    <a:pt x="0" y="6"/>
                  </a:cubicBezTo>
                  <a:close/>
                </a:path>
              </a:pathLst>
            </a:custGeom>
            <a:solidFill>
              <a:srgbClr val="31638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 name="Google Shape;3391;p58">
              <a:extLst>
                <a:ext uri="{FF2B5EF4-FFF2-40B4-BE49-F238E27FC236}">
                  <a16:creationId xmlns:a16="http://schemas.microsoft.com/office/drawing/2014/main" id="{0F513595-2FE4-8CE1-1B65-13B42723788F}"/>
                </a:ext>
              </a:extLst>
            </p:cNvPr>
            <p:cNvSpPr/>
            <p:nvPr/>
          </p:nvSpPr>
          <p:spPr>
            <a:xfrm>
              <a:off x="1718107" y="1326469"/>
              <a:ext cx="75918" cy="64916"/>
            </a:xfrm>
            <a:custGeom>
              <a:avLst/>
              <a:gdLst/>
              <a:ahLst/>
              <a:cxnLst/>
              <a:rect l="l" t="t" r="r" b="b"/>
              <a:pathLst>
                <a:path w="29" h="25" extrusionOk="0">
                  <a:moveTo>
                    <a:pt x="22" y="0"/>
                  </a:moveTo>
                  <a:cubicBezTo>
                    <a:pt x="0" y="0"/>
                    <a:pt x="0" y="0"/>
                    <a:pt x="0" y="0"/>
                  </a:cubicBezTo>
                  <a:cubicBezTo>
                    <a:pt x="0" y="25"/>
                    <a:pt x="0" y="25"/>
                    <a:pt x="0" y="25"/>
                  </a:cubicBezTo>
                  <a:cubicBezTo>
                    <a:pt x="22" y="25"/>
                    <a:pt x="22" y="25"/>
                    <a:pt x="22" y="25"/>
                  </a:cubicBezTo>
                  <a:cubicBezTo>
                    <a:pt x="26" y="25"/>
                    <a:pt x="29" y="22"/>
                    <a:pt x="29" y="18"/>
                  </a:cubicBezTo>
                  <a:cubicBezTo>
                    <a:pt x="29" y="6"/>
                    <a:pt x="29" y="6"/>
                    <a:pt x="29" y="6"/>
                  </a:cubicBezTo>
                  <a:cubicBezTo>
                    <a:pt x="29" y="2"/>
                    <a:pt x="26" y="0"/>
                    <a:pt x="22" y="0"/>
                  </a:cubicBezTo>
                  <a:close/>
                </a:path>
              </a:pathLst>
            </a:custGeom>
            <a:solidFill>
              <a:srgbClr val="103B5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 name="Google Shape;3392;p58">
              <a:extLst>
                <a:ext uri="{FF2B5EF4-FFF2-40B4-BE49-F238E27FC236}">
                  <a16:creationId xmlns:a16="http://schemas.microsoft.com/office/drawing/2014/main" id="{0B318B54-5960-3770-0C2A-E3527F2DADE9}"/>
                </a:ext>
              </a:extLst>
            </p:cNvPr>
            <p:cNvSpPr/>
            <p:nvPr/>
          </p:nvSpPr>
          <p:spPr>
            <a:xfrm>
              <a:off x="1660894" y="1347374"/>
              <a:ext cx="23100" cy="21000"/>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 name="Google Shape;3393;p58">
              <a:extLst>
                <a:ext uri="{FF2B5EF4-FFF2-40B4-BE49-F238E27FC236}">
                  <a16:creationId xmlns:a16="http://schemas.microsoft.com/office/drawing/2014/main" id="{4DB55605-3B2C-D149-D394-AC269E2457FF}"/>
                </a:ext>
              </a:extLst>
            </p:cNvPr>
            <p:cNvSpPr/>
            <p:nvPr/>
          </p:nvSpPr>
          <p:spPr>
            <a:xfrm>
              <a:off x="1750014" y="1347374"/>
              <a:ext cx="23100" cy="21000"/>
            </a:xfrm>
            <a:prstGeom prst="rect">
              <a:avLst/>
            </a:prstGeom>
            <a:solidFill>
              <a:srgbClr val="4A91C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 name="Google Shape;3394;p58">
              <a:extLst>
                <a:ext uri="{FF2B5EF4-FFF2-40B4-BE49-F238E27FC236}">
                  <a16:creationId xmlns:a16="http://schemas.microsoft.com/office/drawing/2014/main" id="{FABA48EF-D493-0942-D3B8-6AFDEFDCF96D}"/>
                </a:ext>
              </a:extLst>
            </p:cNvPr>
            <p:cNvSpPr/>
            <p:nvPr/>
          </p:nvSpPr>
          <p:spPr>
            <a:xfrm>
              <a:off x="1548667" y="1525616"/>
              <a:ext cx="323476" cy="154036"/>
            </a:xfrm>
            <a:custGeom>
              <a:avLst/>
              <a:gdLst/>
              <a:ahLst/>
              <a:cxnLst/>
              <a:rect l="l" t="t" r="r" b="b"/>
              <a:pathLst>
                <a:path w="124" h="59" extrusionOk="0">
                  <a:moveTo>
                    <a:pt x="94" y="54"/>
                  </a:moveTo>
                  <a:cubicBezTo>
                    <a:pt x="64" y="59"/>
                    <a:pt x="64" y="59"/>
                    <a:pt x="64" y="59"/>
                  </a:cubicBezTo>
                  <a:cubicBezTo>
                    <a:pt x="31" y="59"/>
                    <a:pt x="31" y="59"/>
                    <a:pt x="31" y="59"/>
                  </a:cubicBezTo>
                  <a:cubicBezTo>
                    <a:pt x="15" y="59"/>
                    <a:pt x="2" y="47"/>
                    <a:pt x="1" y="31"/>
                  </a:cubicBezTo>
                  <a:cubicBezTo>
                    <a:pt x="0" y="14"/>
                    <a:pt x="14" y="0"/>
                    <a:pt x="31" y="0"/>
                  </a:cubicBezTo>
                  <a:cubicBezTo>
                    <a:pt x="64" y="0"/>
                    <a:pt x="64" y="0"/>
                    <a:pt x="64" y="0"/>
                  </a:cubicBezTo>
                  <a:cubicBezTo>
                    <a:pt x="94" y="4"/>
                    <a:pt x="94" y="4"/>
                    <a:pt x="94" y="4"/>
                  </a:cubicBezTo>
                  <a:cubicBezTo>
                    <a:pt x="110" y="4"/>
                    <a:pt x="124" y="9"/>
                    <a:pt x="124" y="25"/>
                  </a:cubicBezTo>
                  <a:cubicBezTo>
                    <a:pt x="124" y="41"/>
                    <a:pt x="110" y="54"/>
                    <a:pt x="94" y="54"/>
                  </a:cubicBezTo>
                  <a:close/>
                </a:path>
              </a:pathLst>
            </a:custGeom>
            <a:solidFill>
              <a:srgbClr val="31638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 name="Google Shape;3395;p58">
              <a:extLst>
                <a:ext uri="{FF2B5EF4-FFF2-40B4-BE49-F238E27FC236}">
                  <a16:creationId xmlns:a16="http://schemas.microsoft.com/office/drawing/2014/main" id="{D27A491C-5594-10E5-50A4-1BC940DCB0EB}"/>
                </a:ext>
              </a:extLst>
            </p:cNvPr>
            <p:cNvSpPr/>
            <p:nvPr/>
          </p:nvSpPr>
          <p:spPr>
            <a:xfrm>
              <a:off x="1718107" y="1525616"/>
              <a:ext cx="167239" cy="154036"/>
            </a:xfrm>
            <a:custGeom>
              <a:avLst/>
              <a:gdLst/>
              <a:ahLst/>
              <a:cxnLst/>
              <a:rect l="l" t="t" r="r" b="b"/>
              <a:pathLst>
                <a:path w="64" h="59" extrusionOk="0">
                  <a:moveTo>
                    <a:pt x="33" y="0"/>
                  </a:moveTo>
                  <a:cubicBezTo>
                    <a:pt x="0" y="0"/>
                    <a:pt x="0" y="0"/>
                    <a:pt x="0" y="0"/>
                  </a:cubicBezTo>
                  <a:cubicBezTo>
                    <a:pt x="0" y="59"/>
                    <a:pt x="0" y="59"/>
                    <a:pt x="0" y="59"/>
                  </a:cubicBezTo>
                  <a:cubicBezTo>
                    <a:pt x="33" y="59"/>
                    <a:pt x="33" y="59"/>
                    <a:pt x="33" y="59"/>
                  </a:cubicBezTo>
                  <a:cubicBezTo>
                    <a:pt x="50" y="59"/>
                    <a:pt x="64" y="44"/>
                    <a:pt x="63" y="27"/>
                  </a:cubicBezTo>
                  <a:cubicBezTo>
                    <a:pt x="62" y="11"/>
                    <a:pt x="49" y="0"/>
                    <a:pt x="33" y="0"/>
                  </a:cubicBezTo>
                  <a:close/>
                </a:path>
              </a:pathLst>
            </a:custGeom>
            <a:solidFill>
              <a:srgbClr val="103B5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 name="Google Shape;3396;p58">
              <a:extLst>
                <a:ext uri="{FF2B5EF4-FFF2-40B4-BE49-F238E27FC236}">
                  <a16:creationId xmlns:a16="http://schemas.microsoft.com/office/drawing/2014/main" id="{2B7FB541-1334-3927-0BC1-00B365799350}"/>
                </a:ext>
              </a:extLst>
            </p:cNvPr>
            <p:cNvSpPr/>
            <p:nvPr/>
          </p:nvSpPr>
          <p:spPr>
            <a:xfrm>
              <a:off x="1569572" y="1546521"/>
              <a:ext cx="279465" cy="108926"/>
            </a:xfrm>
            <a:custGeom>
              <a:avLst/>
              <a:gdLst/>
              <a:ahLst/>
              <a:cxnLst/>
              <a:rect l="l" t="t" r="r" b="b"/>
              <a:pathLst>
                <a:path w="107" h="42" extrusionOk="0">
                  <a:moveTo>
                    <a:pt x="23" y="0"/>
                  </a:moveTo>
                  <a:cubicBezTo>
                    <a:pt x="10" y="0"/>
                    <a:pt x="0" y="11"/>
                    <a:pt x="2" y="24"/>
                  </a:cubicBezTo>
                  <a:cubicBezTo>
                    <a:pt x="3" y="34"/>
                    <a:pt x="12" y="42"/>
                    <a:pt x="23" y="42"/>
                  </a:cubicBezTo>
                  <a:cubicBezTo>
                    <a:pt x="56" y="42"/>
                    <a:pt x="56" y="42"/>
                    <a:pt x="56" y="42"/>
                  </a:cubicBezTo>
                  <a:cubicBezTo>
                    <a:pt x="86" y="38"/>
                    <a:pt x="86" y="38"/>
                    <a:pt x="86" y="38"/>
                  </a:cubicBezTo>
                  <a:cubicBezTo>
                    <a:pt x="98" y="38"/>
                    <a:pt x="107" y="33"/>
                    <a:pt x="107" y="21"/>
                  </a:cubicBezTo>
                  <a:cubicBezTo>
                    <a:pt x="107" y="9"/>
                    <a:pt x="98" y="4"/>
                    <a:pt x="86" y="4"/>
                  </a:cubicBezTo>
                  <a:cubicBezTo>
                    <a:pt x="56" y="0"/>
                    <a:pt x="56" y="0"/>
                    <a:pt x="56" y="0"/>
                  </a:cubicBezTo>
                  <a:lnTo>
                    <a:pt x="23" y="0"/>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 name="Google Shape;3397;p58">
              <a:extLst>
                <a:ext uri="{FF2B5EF4-FFF2-40B4-BE49-F238E27FC236}">
                  <a16:creationId xmlns:a16="http://schemas.microsoft.com/office/drawing/2014/main" id="{9FF27BA2-FB5E-7D41-F5C0-8288306C10F0}"/>
                </a:ext>
              </a:extLst>
            </p:cNvPr>
            <p:cNvSpPr/>
            <p:nvPr/>
          </p:nvSpPr>
          <p:spPr>
            <a:xfrm>
              <a:off x="1718107" y="1546521"/>
              <a:ext cx="146335" cy="108926"/>
            </a:xfrm>
            <a:custGeom>
              <a:avLst/>
              <a:gdLst/>
              <a:ahLst/>
              <a:cxnLst/>
              <a:rect l="l" t="t" r="r" b="b"/>
              <a:pathLst>
                <a:path w="56" h="42" extrusionOk="0">
                  <a:moveTo>
                    <a:pt x="33" y="0"/>
                  </a:moveTo>
                  <a:cubicBezTo>
                    <a:pt x="0" y="0"/>
                    <a:pt x="0" y="0"/>
                    <a:pt x="0" y="0"/>
                  </a:cubicBezTo>
                  <a:cubicBezTo>
                    <a:pt x="0" y="42"/>
                    <a:pt x="0" y="42"/>
                    <a:pt x="0" y="42"/>
                  </a:cubicBezTo>
                  <a:cubicBezTo>
                    <a:pt x="33" y="42"/>
                    <a:pt x="33" y="42"/>
                    <a:pt x="33" y="42"/>
                  </a:cubicBezTo>
                  <a:cubicBezTo>
                    <a:pt x="46" y="42"/>
                    <a:pt x="56" y="31"/>
                    <a:pt x="54" y="19"/>
                  </a:cubicBezTo>
                  <a:cubicBezTo>
                    <a:pt x="53" y="8"/>
                    <a:pt x="44" y="0"/>
                    <a:pt x="33" y="0"/>
                  </a:cubicBezTo>
                  <a:close/>
                </a:path>
              </a:pathLst>
            </a:custGeom>
            <a:solidFill>
              <a:srgbClr val="4A91C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 name="Google Shape;3398;p58">
              <a:extLst>
                <a:ext uri="{FF2B5EF4-FFF2-40B4-BE49-F238E27FC236}">
                  <a16:creationId xmlns:a16="http://schemas.microsoft.com/office/drawing/2014/main" id="{BF0F9644-B80E-BDD1-B1DF-FDAA2B2CF5CE}"/>
                </a:ext>
              </a:extLst>
            </p:cNvPr>
            <p:cNvSpPr/>
            <p:nvPr/>
          </p:nvSpPr>
          <p:spPr>
            <a:xfrm>
              <a:off x="1595978" y="1567426"/>
              <a:ext cx="65100" cy="67200"/>
            </a:xfrm>
            <a:prstGeom prst="ellipse">
              <a:avLst/>
            </a:prstGeom>
            <a:solidFill>
              <a:srgbClr val="31638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 name="Google Shape;3399;p58">
              <a:extLst>
                <a:ext uri="{FF2B5EF4-FFF2-40B4-BE49-F238E27FC236}">
                  <a16:creationId xmlns:a16="http://schemas.microsoft.com/office/drawing/2014/main" id="{24AFDF47-0050-1652-BFB7-6E27DF58BE19}"/>
                </a:ext>
              </a:extLst>
            </p:cNvPr>
            <p:cNvSpPr/>
            <p:nvPr/>
          </p:nvSpPr>
          <p:spPr>
            <a:xfrm>
              <a:off x="1773120" y="1567426"/>
              <a:ext cx="65100" cy="67200"/>
            </a:xfrm>
            <a:prstGeom prst="ellipse">
              <a:avLst/>
            </a:prstGeom>
            <a:solidFill>
              <a:srgbClr val="103B5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 name="Google Shape;3400;p58">
              <a:extLst>
                <a:ext uri="{FF2B5EF4-FFF2-40B4-BE49-F238E27FC236}">
                  <a16:creationId xmlns:a16="http://schemas.microsoft.com/office/drawing/2014/main" id="{D86C19D6-7497-B6FD-798A-2521708261C5}"/>
                </a:ext>
              </a:extLst>
            </p:cNvPr>
            <p:cNvSpPr/>
            <p:nvPr/>
          </p:nvSpPr>
          <p:spPr>
            <a:xfrm>
              <a:off x="1683999" y="1567426"/>
              <a:ext cx="66300" cy="67200"/>
            </a:xfrm>
            <a:prstGeom prst="ellipse">
              <a:avLst/>
            </a:prstGeom>
            <a:solidFill>
              <a:srgbClr val="31638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 name="Google Shape;3401;p58">
              <a:extLst>
                <a:ext uri="{FF2B5EF4-FFF2-40B4-BE49-F238E27FC236}">
                  <a16:creationId xmlns:a16="http://schemas.microsoft.com/office/drawing/2014/main" id="{975286B2-E1D3-36F3-E570-AD0B5385E1FC}"/>
                </a:ext>
              </a:extLst>
            </p:cNvPr>
            <p:cNvSpPr/>
            <p:nvPr/>
          </p:nvSpPr>
          <p:spPr>
            <a:xfrm>
              <a:off x="1718107" y="1567426"/>
              <a:ext cx="31908" cy="67116"/>
            </a:xfrm>
            <a:custGeom>
              <a:avLst/>
              <a:gdLst/>
              <a:ahLst/>
              <a:cxnLst/>
              <a:rect l="l" t="t" r="r" b="b"/>
              <a:pathLst>
                <a:path w="12" h="26" extrusionOk="0">
                  <a:moveTo>
                    <a:pt x="0" y="0"/>
                  </a:moveTo>
                  <a:cubicBezTo>
                    <a:pt x="0" y="26"/>
                    <a:pt x="0" y="26"/>
                    <a:pt x="0" y="26"/>
                  </a:cubicBezTo>
                  <a:cubicBezTo>
                    <a:pt x="7" y="26"/>
                    <a:pt x="12" y="20"/>
                    <a:pt x="12" y="13"/>
                  </a:cubicBezTo>
                  <a:cubicBezTo>
                    <a:pt x="12" y="6"/>
                    <a:pt x="7" y="0"/>
                    <a:pt x="0" y="0"/>
                  </a:cubicBezTo>
                  <a:close/>
                </a:path>
              </a:pathLst>
            </a:custGeom>
            <a:solidFill>
              <a:srgbClr val="103B5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39" name="Google Shape;2508;p58">
            <a:extLst>
              <a:ext uri="{FF2B5EF4-FFF2-40B4-BE49-F238E27FC236}">
                <a16:creationId xmlns:a16="http://schemas.microsoft.com/office/drawing/2014/main" id="{E29C419C-B0CB-D3E3-37A2-CC96B88AABE3}"/>
              </a:ext>
            </a:extLst>
          </p:cNvPr>
          <p:cNvGrpSpPr/>
          <p:nvPr/>
        </p:nvGrpSpPr>
        <p:grpSpPr>
          <a:xfrm>
            <a:off x="8292034" y="2862542"/>
            <a:ext cx="263931" cy="377389"/>
            <a:chOff x="4874744" y="3718432"/>
            <a:chExt cx="263931" cy="377389"/>
          </a:xfrm>
        </p:grpSpPr>
        <p:sp>
          <p:nvSpPr>
            <p:cNvPr id="40" name="Google Shape;2509;p58">
              <a:extLst>
                <a:ext uri="{FF2B5EF4-FFF2-40B4-BE49-F238E27FC236}">
                  <a16:creationId xmlns:a16="http://schemas.microsoft.com/office/drawing/2014/main" id="{F8210803-FAFD-5067-E433-C363E24BC75F}"/>
                </a:ext>
              </a:extLst>
            </p:cNvPr>
            <p:cNvSpPr/>
            <p:nvPr/>
          </p:nvSpPr>
          <p:spPr>
            <a:xfrm>
              <a:off x="4994673" y="3818555"/>
              <a:ext cx="21000" cy="78300"/>
            </a:xfrm>
            <a:prstGeom prst="rect">
              <a:avLst/>
            </a:prstGeom>
            <a:solidFill>
              <a:srgbClr val="B8B8C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 name="Google Shape;2510;p58">
              <a:extLst>
                <a:ext uri="{FF2B5EF4-FFF2-40B4-BE49-F238E27FC236}">
                  <a16:creationId xmlns:a16="http://schemas.microsoft.com/office/drawing/2014/main" id="{E500D6DD-625A-9445-6934-310DC61D8E53}"/>
                </a:ext>
              </a:extLst>
            </p:cNvPr>
            <p:cNvSpPr/>
            <p:nvPr/>
          </p:nvSpPr>
          <p:spPr>
            <a:xfrm>
              <a:off x="5007876" y="3818555"/>
              <a:ext cx="11100" cy="78300"/>
            </a:xfrm>
            <a:prstGeom prst="rect">
              <a:avLst/>
            </a:pr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 name="Google Shape;2511;p58">
              <a:extLst>
                <a:ext uri="{FF2B5EF4-FFF2-40B4-BE49-F238E27FC236}">
                  <a16:creationId xmlns:a16="http://schemas.microsoft.com/office/drawing/2014/main" id="{DAE9C80A-335B-9523-13CA-8A3F933C00B5}"/>
                </a:ext>
              </a:extLst>
            </p:cNvPr>
            <p:cNvSpPr/>
            <p:nvPr/>
          </p:nvSpPr>
          <p:spPr>
            <a:xfrm>
              <a:off x="4961665" y="3763543"/>
              <a:ext cx="78119" cy="64916"/>
            </a:xfrm>
            <a:custGeom>
              <a:avLst/>
              <a:gdLst/>
              <a:ahLst/>
              <a:cxnLst/>
              <a:rect l="l" t="t" r="r" b="b"/>
              <a:pathLst>
                <a:path w="71" h="59" extrusionOk="0">
                  <a:moveTo>
                    <a:pt x="71" y="50"/>
                  </a:moveTo>
                  <a:lnTo>
                    <a:pt x="40" y="59"/>
                  </a:lnTo>
                  <a:lnTo>
                    <a:pt x="0" y="59"/>
                  </a:lnTo>
                  <a:lnTo>
                    <a:pt x="0" y="0"/>
                  </a:lnTo>
                  <a:lnTo>
                    <a:pt x="40" y="0"/>
                  </a:lnTo>
                  <a:lnTo>
                    <a:pt x="71" y="9"/>
                  </a:lnTo>
                  <a:lnTo>
                    <a:pt x="71" y="50"/>
                  </a:lnTo>
                  <a:close/>
                </a:path>
              </a:pathLst>
            </a:custGeom>
            <a:solidFill>
              <a:srgbClr val="D9D9E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 name="Google Shape;2512;p58">
              <a:extLst>
                <a:ext uri="{FF2B5EF4-FFF2-40B4-BE49-F238E27FC236}">
                  <a16:creationId xmlns:a16="http://schemas.microsoft.com/office/drawing/2014/main" id="{955A6DC1-39C6-BD9D-4856-4CCF25C3F707}"/>
                </a:ext>
              </a:extLst>
            </p:cNvPr>
            <p:cNvSpPr/>
            <p:nvPr/>
          </p:nvSpPr>
          <p:spPr>
            <a:xfrm>
              <a:off x="5007876" y="3763543"/>
              <a:ext cx="42000" cy="65100"/>
            </a:xfrm>
            <a:prstGeom prst="rect">
              <a:avLst/>
            </a:prstGeom>
            <a:solidFill>
              <a:srgbClr val="B8B8C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 name="Google Shape;2513;p58">
              <a:extLst>
                <a:ext uri="{FF2B5EF4-FFF2-40B4-BE49-F238E27FC236}">
                  <a16:creationId xmlns:a16="http://schemas.microsoft.com/office/drawing/2014/main" id="{73EB0A70-F498-1CBA-24B4-354B34D37613}"/>
                </a:ext>
              </a:extLst>
            </p:cNvPr>
            <p:cNvSpPr/>
            <p:nvPr/>
          </p:nvSpPr>
          <p:spPr>
            <a:xfrm>
              <a:off x="4895649" y="3729435"/>
              <a:ext cx="211249" cy="55013"/>
            </a:xfrm>
            <a:custGeom>
              <a:avLst/>
              <a:gdLst/>
              <a:ahLst/>
              <a:cxnLst/>
              <a:rect l="l" t="t" r="r" b="b"/>
              <a:pathLst>
                <a:path w="192" h="50" extrusionOk="0">
                  <a:moveTo>
                    <a:pt x="192" y="40"/>
                  </a:moveTo>
                  <a:lnTo>
                    <a:pt x="102" y="50"/>
                  </a:lnTo>
                  <a:lnTo>
                    <a:pt x="0" y="50"/>
                  </a:lnTo>
                  <a:lnTo>
                    <a:pt x="0" y="0"/>
                  </a:lnTo>
                  <a:lnTo>
                    <a:pt x="102" y="0"/>
                  </a:lnTo>
                  <a:lnTo>
                    <a:pt x="192" y="12"/>
                  </a:lnTo>
                  <a:lnTo>
                    <a:pt x="192" y="40"/>
                  </a:lnTo>
                  <a:close/>
                </a:path>
              </a:pathLst>
            </a:custGeom>
            <a:solidFill>
              <a:srgbClr val="4A91C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 name="Google Shape;2514;p58">
              <a:extLst>
                <a:ext uri="{FF2B5EF4-FFF2-40B4-BE49-F238E27FC236}">
                  <a16:creationId xmlns:a16="http://schemas.microsoft.com/office/drawing/2014/main" id="{77544754-2B24-2C62-C0CF-DFFBD72CD25B}"/>
                </a:ext>
              </a:extLst>
            </p:cNvPr>
            <p:cNvSpPr/>
            <p:nvPr/>
          </p:nvSpPr>
          <p:spPr>
            <a:xfrm>
              <a:off x="5007876" y="3729435"/>
              <a:ext cx="110100" cy="55200"/>
            </a:xfrm>
            <a:prstGeom prst="rect">
              <a:avLst/>
            </a:prstGeom>
            <a:solidFill>
              <a:srgbClr val="31638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 name="Google Shape;2515;p58">
              <a:extLst>
                <a:ext uri="{FF2B5EF4-FFF2-40B4-BE49-F238E27FC236}">
                  <a16:creationId xmlns:a16="http://schemas.microsoft.com/office/drawing/2014/main" id="{21F913A3-E123-487D-787A-1B950B63AF59}"/>
                </a:ext>
              </a:extLst>
            </p:cNvPr>
            <p:cNvSpPr/>
            <p:nvPr/>
          </p:nvSpPr>
          <p:spPr>
            <a:xfrm>
              <a:off x="4874744" y="3718432"/>
              <a:ext cx="253059" cy="24206"/>
            </a:xfrm>
            <a:custGeom>
              <a:avLst/>
              <a:gdLst/>
              <a:ahLst/>
              <a:cxnLst/>
              <a:rect l="l" t="t" r="r" b="b"/>
              <a:pathLst>
                <a:path w="230" h="22" extrusionOk="0">
                  <a:moveTo>
                    <a:pt x="230" y="15"/>
                  </a:moveTo>
                  <a:lnTo>
                    <a:pt x="121" y="22"/>
                  </a:lnTo>
                  <a:lnTo>
                    <a:pt x="0" y="22"/>
                  </a:lnTo>
                  <a:lnTo>
                    <a:pt x="0" y="0"/>
                  </a:lnTo>
                  <a:lnTo>
                    <a:pt x="121" y="0"/>
                  </a:lnTo>
                  <a:lnTo>
                    <a:pt x="230" y="7"/>
                  </a:lnTo>
                  <a:lnTo>
                    <a:pt x="230" y="15"/>
                  </a:lnTo>
                  <a:close/>
                </a:path>
              </a:pathLst>
            </a:custGeom>
            <a:solidFill>
              <a:srgbClr val="31638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 name="Google Shape;2516;p58">
              <a:extLst>
                <a:ext uri="{FF2B5EF4-FFF2-40B4-BE49-F238E27FC236}">
                  <a16:creationId xmlns:a16="http://schemas.microsoft.com/office/drawing/2014/main" id="{A3B5A678-C9F9-C212-6ED8-2409B0D704A0}"/>
                </a:ext>
              </a:extLst>
            </p:cNvPr>
            <p:cNvSpPr/>
            <p:nvPr/>
          </p:nvSpPr>
          <p:spPr>
            <a:xfrm>
              <a:off x="5007876" y="3718432"/>
              <a:ext cx="130800" cy="24000"/>
            </a:xfrm>
            <a:prstGeom prst="rect">
              <a:avLst/>
            </a:prstGeom>
            <a:solidFill>
              <a:srgbClr val="103B5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 name="Google Shape;2517;p58">
              <a:extLst>
                <a:ext uri="{FF2B5EF4-FFF2-40B4-BE49-F238E27FC236}">
                  <a16:creationId xmlns:a16="http://schemas.microsoft.com/office/drawing/2014/main" id="{2A0F4080-5A36-AB53-D2C6-709BB0FD9638}"/>
                </a:ext>
              </a:extLst>
            </p:cNvPr>
            <p:cNvSpPr/>
            <p:nvPr/>
          </p:nvSpPr>
          <p:spPr>
            <a:xfrm>
              <a:off x="4927556" y="3885672"/>
              <a:ext cx="146335" cy="100124"/>
            </a:xfrm>
            <a:custGeom>
              <a:avLst/>
              <a:gdLst/>
              <a:ahLst/>
              <a:cxnLst/>
              <a:rect l="l" t="t" r="r" b="b"/>
              <a:pathLst>
                <a:path w="56" h="38" extrusionOk="0">
                  <a:moveTo>
                    <a:pt x="56" y="33"/>
                  </a:moveTo>
                  <a:cubicBezTo>
                    <a:pt x="39" y="38"/>
                    <a:pt x="39" y="38"/>
                    <a:pt x="39" y="38"/>
                  </a:cubicBezTo>
                  <a:cubicBezTo>
                    <a:pt x="38" y="35"/>
                    <a:pt x="38" y="35"/>
                    <a:pt x="38" y="35"/>
                  </a:cubicBezTo>
                  <a:cubicBezTo>
                    <a:pt x="37" y="31"/>
                    <a:pt x="34" y="29"/>
                    <a:pt x="31" y="29"/>
                  </a:cubicBezTo>
                  <a:cubicBezTo>
                    <a:pt x="27" y="29"/>
                    <a:pt x="24" y="31"/>
                    <a:pt x="23" y="35"/>
                  </a:cubicBezTo>
                  <a:cubicBezTo>
                    <a:pt x="22" y="38"/>
                    <a:pt x="22" y="38"/>
                    <a:pt x="22" y="38"/>
                  </a:cubicBezTo>
                  <a:cubicBezTo>
                    <a:pt x="0" y="38"/>
                    <a:pt x="0" y="38"/>
                    <a:pt x="0" y="38"/>
                  </a:cubicBezTo>
                  <a:cubicBezTo>
                    <a:pt x="6" y="0"/>
                    <a:pt x="6" y="0"/>
                    <a:pt x="6" y="0"/>
                  </a:cubicBezTo>
                  <a:cubicBezTo>
                    <a:pt x="31" y="0"/>
                    <a:pt x="31" y="0"/>
                    <a:pt x="31" y="0"/>
                  </a:cubicBezTo>
                  <a:cubicBezTo>
                    <a:pt x="51" y="4"/>
                    <a:pt x="51" y="4"/>
                    <a:pt x="51" y="4"/>
                  </a:cubicBezTo>
                  <a:lnTo>
                    <a:pt x="56" y="33"/>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 name="Google Shape;2518;p58">
              <a:extLst>
                <a:ext uri="{FF2B5EF4-FFF2-40B4-BE49-F238E27FC236}">
                  <a16:creationId xmlns:a16="http://schemas.microsoft.com/office/drawing/2014/main" id="{F777493D-11C2-9BCD-3539-01798AF46963}"/>
                </a:ext>
              </a:extLst>
            </p:cNvPr>
            <p:cNvSpPr/>
            <p:nvPr/>
          </p:nvSpPr>
          <p:spPr>
            <a:xfrm>
              <a:off x="5007876" y="3885672"/>
              <a:ext cx="78119" cy="100124"/>
            </a:xfrm>
            <a:custGeom>
              <a:avLst/>
              <a:gdLst/>
              <a:ahLst/>
              <a:cxnLst/>
              <a:rect l="l" t="t" r="r" b="b"/>
              <a:pathLst>
                <a:path w="30" h="38" extrusionOk="0">
                  <a:moveTo>
                    <a:pt x="24" y="0"/>
                  </a:moveTo>
                  <a:cubicBezTo>
                    <a:pt x="0" y="0"/>
                    <a:pt x="0" y="0"/>
                    <a:pt x="0" y="0"/>
                  </a:cubicBezTo>
                  <a:cubicBezTo>
                    <a:pt x="0" y="29"/>
                    <a:pt x="0" y="29"/>
                    <a:pt x="0" y="29"/>
                  </a:cubicBezTo>
                  <a:cubicBezTo>
                    <a:pt x="3" y="29"/>
                    <a:pt x="6" y="31"/>
                    <a:pt x="7" y="35"/>
                  </a:cubicBezTo>
                  <a:cubicBezTo>
                    <a:pt x="8" y="38"/>
                    <a:pt x="8" y="38"/>
                    <a:pt x="8" y="38"/>
                  </a:cubicBezTo>
                  <a:cubicBezTo>
                    <a:pt x="30" y="38"/>
                    <a:pt x="30" y="38"/>
                    <a:pt x="30" y="38"/>
                  </a:cubicBezTo>
                  <a:lnTo>
                    <a:pt x="24" y="0"/>
                  </a:lnTo>
                  <a:close/>
                </a:path>
              </a:pathLst>
            </a:custGeom>
            <a:solidFill>
              <a:srgbClr val="4A91C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0" name="Google Shape;2519;p58">
              <a:extLst>
                <a:ext uri="{FF2B5EF4-FFF2-40B4-BE49-F238E27FC236}">
                  <a16:creationId xmlns:a16="http://schemas.microsoft.com/office/drawing/2014/main" id="{FFC41F9B-6D61-042B-FFAC-AD02EDE434AC}"/>
                </a:ext>
              </a:extLst>
            </p:cNvPr>
            <p:cNvSpPr/>
            <p:nvPr/>
          </p:nvSpPr>
          <p:spPr>
            <a:xfrm>
              <a:off x="4903351" y="3972592"/>
              <a:ext cx="86921" cy="123229"/>
            </a:xfrm>
            <a:custGeom>
              <a:avLst/>
              <a:gdLst/>
              <a:ahLst/>
              <a:cxnLst/>
              <a:rect l="l" t="t" r="r" b="b"/>
              <a:pathLst>
                <a:path w="79" h="112" extrusionOk="0">
                  <a:moveTo>
                    <a:pt x="41" y="112"/>
                  </a:moveTo>
                  <a:lnTo>
                    <a:pt x="0" y="57"/>
                  </a:lnTo>
                  <a:lnTo>
                    <a:pt x="57" y="0"/>
                  </a:lnTo>
                  <a:lnTo>
                    <a:pt x="72" y="14"/>
                  </a:lnTo>
                  <a:lnTo>
                    <a:pt x="26" y="57"/>
                  </a:lnTo>
                  <a:lnTo>
                    <a:pt x="45" y="83"/>
                  </a:lnTo>
                  <a:lnTo>
                    <a:pt x="69" y="69"/>
                  </a:lnTo>
                  <a:lnTo>
                    <a:pt x="79" y="85"/>
                  </a:lnTo>
                  <a:lnTo>
                    <a:pt x="41" y="112"/>
                  </a:lnTo>
                  <a:close/>
                </a:path>
              </a:pathLst>
            </a:custGeom>
            <a:solidFill>
              <a:srgbClr val="4A91C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1" name="Google Shape;2520;p58">
              <a:extLst>
                <a:ext uri="{FF2B5EF4-FFF2-40B4-BE49-F238E27FC236}">
                  <a16:creationId xmlns:a16="http://schemas.microsoft.com/office/drawing/2014/main" id="{34710757-D0A2-A8C3-110C-EC3F791501EC}"/>
                </a:ext>
              </a:extLst>
            </p:cNvPr>
            <p:cNvSpPr/>
            <p:nvPr/>
          </p:nvSpPr>
          <p:spPr>
            <a:xfrm>
              <a:off x="5024379" y="3972592"/>
              <a:ext cx="85820" cy="123229"/>
            </a:xfrm>
            <a:custGeom>
              <a:avLst/>
              <a:gdLst/>
              <a:ahLst/>
              <a:cxnLst/>
              <a:rect l="l" t="t" r="r" b="b"/>
              <a:pathLst>
                <a:path w="78" h="112" extrusionOk="0">
                  <a:moveTo>
                    <a:pt x="38" y="112"/>
                  </a:moveTo>
                  <a:lnTo>
                    <a:pt x="0" y="85"/>
                  </a:lnTo>
                  <a:lnTo>
                    <a:pt x="9" y="69"/>
                  </a:lnTo>
                  <a:lnTo>
                    <a:pt x="33" y="83"/>
                  </a:lnTo>
                  <a:lnTo>
                    <a:pt x="52" y="57"/>
                  </a:lnTo>
                  <a:lnTo>
                    <a:pt x="7" y="14"/>
                  </a:lnTo>
                  <a:lnTo>
                    <a:pt x="21" y="0"/>
                  </a:lnTo>
                  <a:lnTo>
                    <a:pt x="78" y="57"/>
                  </a:lnTo>
                  <a:lnTo>
                    <a:pt x="38" y="112"/>
                  </a:lnTo>
                  <a:close/>
                </a:path>
              </a:pathLst>
            </a:custGeom>
            <a:solidFill>
              <a:srgbClr val="31638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 name="Google Shape;2521;p58">
              <a:extLst>
                <a:ext uri="{FF2B5EF4-FFF2-40B4-BE49-F238E27FC236}">
                  <a16:creationId xmlns:a16="http://schemas.microsoft.com/office/drawing/2014/main" id="{963802EF-3D75-D299-14C2-E6529AB53084}"/>
                </a:ext>
              </a:extLst>
            </p:cNvPr>
            <p:cNvSpPr/>
            <p:nvPr/>
          </p:nvSpPr>
          <p:spPr>
            <a:xfrm>
              <a:off x="4963865" y="3938484"/>
              <a:ext cx="75900" cy="85800"/>
            </a:xfrm>
            <a:prstGeom prst="ellipse">
              <a:avLst/>
            </a:prstGeom>
            <a:solidFill>
              <a:srgbClr val="61DBF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 name="Google Shape;2522;p58">
              <a:extLst>
                <a:ext uri="{FF2B5EF4-FFF2-40B4-BE49-F238E27FC236}">
                  <a16:creationId xmlns:a16="http://schemas.microsoft.com/office/drawing/2014/main" id="{9F032698-2474-BC17-9743-53A9B0FE2E60}"/>
                </a:ext>
              </a:extLst>
            </p:cNvPr>
            <p:cNvSpPr/>
            <p:nvPr/>
          </p:nvSpPr>
          <p:spPr>
            <a:xfrm>
              <a:off x="5007876" y="3938484"/>
              <a:ext cx="41810" cy="85820"/>
            </a:xfrm>
            <a:custGeom>
              <a:avLst/>
              <a:gdLst/>
              <a:ahLst/>
              <a:cxnLst/>
              <a:rect l="l" t="t" r="r" b="b"/>
              <a:pathLst>
                <a:path w="16" h="33" extrusionOk="0">
                  <a:moveTo>
                    <a:pt x="0" y="0"/>
                  </a:moveTo>
                  <a:cubicBezTo>
                    <a:pt x="0" y="33"/>
                    <a:pt x="0" y="33"/>
                    <a:pt x="0" y="33"/>
                  </a:cubicBezTo>
                  <a:cubicBezTo>
                    <a:pt x="8" y="33"/>
                    <a:pt x="16" y="25"/>
                    <a:pt x="16" y="17"/>
                  </a:cubicBezTo>
                  <a:cubicBezTo>
                    <a:pt x="16" y="8"/>
                    <a:pt x="8" y="0"/>
                    <a:pt x="0" y="0"/>
                  </a:cubicBezTo>
                  <a:close/>
                </a:path>
              </a:pathLst>
            </a:custGeom>
            <a:solidFill>
              <a:srgbClr val="4A91C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074"/>
        <p:cNvGrpSpPr/>
        <p:nvPr/>
      </p:nvGrpSpPr>
      <p:grpSpPr>
        <a:xfrm>
          <a:off x="0" y="0"/>
          <a:ext cx="0" cy="0"/>
          <a:chOff x="0" y="0"/>
          <a:chExt cx="0" cy="0"/>
        </a:xfrm>
      </p:grpSpPr>
      <p:sp>
        <p:nvSpPr>
          <p:cNvPr id="8" name="مستطيل 7">
            <a:extLst>
              <a:ext uri="{FF2B5EF4-FFF2-40B4-BE49-F238E27FC236}">
                <a16:creationId xmlns:a16="http://schemas.microsoft.com/office/drawing/2014/main" id="{2EF14FBD-DA25-F572-946F-BFD4F25063C3}"/>
              </a:ext>
            </a:extLst>
          </p:cNvPr>
          <p:cNvSpPr/>
          <p:nvPr/>
        </p:nvSpPr>
        <p:spPr>
          <a:xfrm>
            <a:off x="323193" y="2033752"/>
            <a:ext cx="851338" cy="914400"/>
          </a:xfrm>
          <a:prstGeom prst="rect">
            <a:avLst/>
          </a:prstGeom>
          <a:solidFill>
            <a:srgbClr val="C9E6F8"/>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مربع نص 6">
            <a:extLst>
              <a:ext uri="{FF2B5EF4-FFF2-40B4-BE49-F238E27FC236}">
                <a16:creationId xmlns:a16="http://schemas.microsoft.com/office/drawing/2014/main" id="{516948C1-1A6C-49EF-8AD3-8044206CB26C}"/>
              </a:ext>
            </a:extLst>
          </p:cNvPr>
          <p:cNvSpPr txBox="1"/>
          <p:nvPr/>
        </p:nvSpPr>
        <p:spPr>
          <a:xfrm>
            <a:off x="425669" y="1147659"/>
            <a:ext cx="8292661" cy="3600986"/>
          </a:xfrm>
          <a:prstGeom prst="rect">
            <a:avLst/>
          </a:prstGeom>
          <a:noFill/>
        </p:spPr>
        <p:txBody>
          <a:bodyPr wrap="square">
            <a:spAutoFit/>
          </a:bodyPr>
          <a:lstStyle/>
          <a:p>
            <a:pPr algn="l"/>
            <a:r>
              <a:rPr lang="en-US" sz="1200" dirty="0">
                <a:latin typeface="Dubai" panose="020B0503030403030204" pitchFamily="34" charset="-78"/>
                <a:cs typeface="Dubai" panose="020B0503030403030204" pitchFamily="34" charset="-78"/>
              </a:rPr>
              <a:t>[1] Sumithra, G., Kousalya, S., Chandrahaas, R., Rao, E. S., Nikitha, G., Reddy, C. V. K., Rathod, K. M., Kumar, N. S., &amp; Reddy, K. R. N. (2022, August 16–18). 5 DOF wireless hand motion controlled robotic arm. In Proceedings of the 2nd Indian International Conference on Industrial Engineering and Operations Management (Warangal, Telangana, India). IEOM Society International.</a:t>
            </a:r>
          </a:p>
          <a:p>
            <a:pPr algn="l"/>
            <a:endParaRPr lang="en-US" sz="1200" dirty="0">
              <a:latin typeface="Dubai" panose="020B0503030403030204" pitchFamily="34" charset="-78"/>
              <a:cs typeface="Dubai" panose="020B0503030403030204" pitchFamily="34" charset="-78"/>
            </a:endParaRPr>
          </a:p>
          <a:p>
            <a:pPr algn="l"/>
            <a:r>
              <a:rPr lang="en-US" sz="1200" dirty="0">
                <a:latin typeface="Dubai" panose="020B0503030403030204" pitchFamily="34" charset="-78"/>
                <a:cs typeface="Dubai" panose="020B0503030403030204" pitchFamily="34" charset="-78"/>
              </a:rPr>
              <a:t>[2] Úbeda, A., Zapata-Impata, B. S., Puente, S. T., Gil, P., Candelas, F., &amp; Torres, F. (2018). A vision-driven collaborative robotic grasping system tele-operated by surface electromyography. Sensors, 18(7), 2358.</a:t>
            </a:r>
          </a:p>
          <a:p>
            <a:pPr algn="l"/>
            <a:endParaRPr lang="en-US" sz="1200" dirty="0">
              <a:latin typeface="Dubai" panose="020B0503030403030204" pitchFamily="34" charset="-78"/>
              <a:cs typeface="Dubai" panose="020B0503030403030204" pitchFamily="34" charset="-78"/>
            </a:endParaRPr>
          </a:p>
          <a:p>
            <a:pPr algn="l"/>
            <a:r>
              <a:rPr lang="en-US" sz="1200" dirty="0">
                <a:latin typeface="Dubai" panose="020B0503030403030204" pitchFamily="34" charset="-78"/>
                <a:cs typeface="Dubai" panose="020B0503030403030204" pitchFamily="34" charset="-78"/>
              </a:rPr>
              <a:t>[3] </a:t>
            </a:r>
            <a:r>
              <a:rPr lang="ar-SA" sz="1200" dirty="0">
                <a:latin typeface="Dubai" panose="020B0503030403030204" pitchFamily="34" charset="-78"/>
                <a:cs typeface="Dubai" panose="020B0503030403030204" pitchFamily="34" charset="-78"/>
              </a:rPr>
              <a:t>الجزيرة نت. (2024, ديسمبر 25). علماء يبتكرون ذراعا روبوتية ناعمة. الجزيرة نت. </a:t>
            </a:r>
            <a:r>
              <a:rPr lang="en-US" sz="1200" dirty="0">
                <a:latin typeface="Dubai" panose="020B0503030403030204" pitchFamily="34" charset="-78"/>
                <a:cs typeface="Dubai" panose="020B0503030403030204" pitchFamily="34" charset="-78"/>
              </a:rPr>
              <a:t>https://www.aljazeera.net/tech/2024/12/25/</a:t>
            </a:r>
            <a:r>
              <a:rPr lang="ar-SA" sz="1200" dirty="0">
                <a:latin typeface="Dubai" panose="020B0503030403030204" pitchFamily="34" charset="-78"/>
                <a:cs typeface="Dubai" panose="020B0503030403030204" pitchFamily="34" charset="-78"/>
              </a:rPr>
              <a:t>علماء-يبتكرون-ذراعا-روبوتية-ناعمة</a:t>
            </a:r>
          </a:p>
          <a:p>
            <a:pPr algn="l"/>
            <a:endParaRPr lang="en-US" sz="1200" dirty="0">
              <a:latin typeface="Dubai" panose="020B0503030403030204" pitchFamily="34" charset="-78"/>
              <a:cs typeface="Dubai" panose="020B0503030403030204" pitchFamily="34" charset="-78"/>
            </a:endParaRPr>
          </a:p>
          <a:p>
            <a:pPr algn="l"/>
            <a:r>
              <a:rPr lang="en-US" sz="1200" dirty="0">
                <a:latin typeface="Dubai" panose="020B0503030403030204" pitchFamily="34" charset="-78"/>
                <a:cs typeface="Dubai" panose="020B0503030403030204" pitchFamily="34" charset="-78"/>
              </a:rPr>
              <a:t>[4] Goodfellow, I., Bengio, Y., &amp; Courville, A. (2016). Deep Learning. MIT Press.</a:t>
            </a:r>
          </a:p>
          <a:p>
            <a:pPr algn="l"/>
            <a:endParaRPr lang="en-US" sz="1200" dirty="0">
              <a:latin typeface="Dubai" panose="020B0503030403030204" pitchFamily="34" charset="-78"/>
              <a:cs typeface="Dubai" panose="020B0503030403030204" pitchFamily="34" charset="-78"/>
            </a:endParaRPr>
          </a:p>
          <a:p>
            <a:pPr algn="l"/>
            <a:r>
              <a:rPr lang="en-US" sz="1200" dirty="0">
                <a:latin typeface="Dubai" panose="020B0503030403030204" pitchFamily="34" charset="-78"/>
                <a:cs typeface="Dubai" panose="020B0503030403030204" pitchFamily="34" charset="-78"/>
              </a:rPr>
              <a:t>[5] GeeksforGeeks. (n.d.). How does YOLO work for object detection? GeeksforGeeks. Retrieved May 12, 2025, from https://www.geeksforgeeks.org/computer-vision/how-does-yolo-work-for-object-detection/</a:t>
            </a:r>
          </a:p>
          <a:p>
            <a:pPr algn="l"/>
            <a:endParaRPr lang="en-US" sz="1200" dirty="0">
              <a:latin typeface="Dubai" panose="020B0503030403030204" pitchFamily="34" charset="-78"/>
              <a:cs typeface="Dubai" panose="020B0503030403030204" pitchFamily="34" charset="-78"/>
            </a:endParaRPr>
          </a:p>
          <a:p>
            <a:pPr algn="l"/>
            <a:r>
              <a:rPr lang="en-US" sz="1200" dirty="0">
                <a:latin typeface="Dubai" panose="020B0503030403030204" pitchFamily="34" charset="-78"/>
                <a:cs typeface="Dubai" panose="020B0503030403030204" pitchFamily="34" charset="-78"/>
              </a:rPr>
              <a:t>[6] Cao, Z., Hidalgo, G., Simon, T., Wei, S. E., &amp; Sheikh, Y. (2019). OpenPose: Realtime multi-person 2D pose estimation using part affinity fields. IEEE Transactions on Pattern Analysis and Machine Intelligence, 43(1), 172–186.</a:t>
            </a:r>
          </a:p>
          <a:p>
            <a:pPr algn="l"/>
            <a:endParaRPr lang="en-US" sz="1200" dirty="0">
              <a:latin typeface="Dubai" panose="020B0503030403030204" pitchFamily="34" charset="-78"/>
              <a:cs typeface="Dubai" panose="020B0503030403030204" pitchFamily="34" charset="-78"/>
            </a:endParaRPr>
          </a:p>
          <a:p>
            <a:pPr algn="l"/>
            <a:r>
              <a:rPr lang="en-US" sz="1200" dirty="0">
                <a:latin typeface="Dubai" panose="020B0503030403030204" pitchFamily="34" charset="-78"/>
                <a:cs typeface="Dubai" panose="020B0503030403030204" pitchFamily="34" charset="-78"/>
              </a:rPr>
              <a:t>[7] Arduino. (n.d.). Uno Rev3. Retrieved from https://docs.arduino.cc/hardware/uno-rev3</a:t>
            </a:r>
          </a:p>
        </p:txBody>
      </p:sp>
    </p:spTree>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893"/>
        <p:cNvGrpSpPr/>
        <p:nvPr/>
      </p:nvGrpSpPr>
      <p:grpSpPr>
        <a:xfrm>
          <a:off x="0" y="0"/>
          <a:ext cx="0" cy="0"/>
          <a:chOff x="0" y="0"/>
          <a:chExt cx="0" cy="0"/>
        </a:xfrm>
      </p:grpSpPr>
      <p:pic>
        <p:nvPicPr>
          <p:cNvPr id="5" name="عنصر نائب للصورة 4" descr="صورة تحتوي على لقطة شاشة, لعبة&#10;&#10;قد يكون المحتوى الذي تم إنشاؤه بواسطة الذكاء الاصطناعي غير صحيح.">
            <a:extLst>
              <a:ext uri="{FF2B5EF4-FFF2-40B4-BE49-F238E27FC236}">
                <a16:creationId xmlns:a16="http://schemas.microsoft.com/office/drawing/2014/main" id="{B7B7CA8A-FC91-18C4-ECE3-616B6B70D2BF}"/>
              </a:ext>
            </a:extLst>
          </p:cNvPr>
          <p:cNvPicPr>
            <a:picLocks noGrp="1" noChangeAspect="1"/>
          </p:cNvPicPr>
          <p:nvPr>
            <p:ph type="pic" idx="2"/>
          </p:nvPr>
        </p:nvPicPr>
        <p:blipFill>
          <a:blip r:embed="rId3"/>
          <a:srcRect t="7817" b="7817"/>
          <a:stretch>
            <a:fillRect/>
          </a:stretch>
        </p:blipFill>
        <p:spPr/>
      </p:pic>
      <p:sp>
        <p:nvSpPr>
          <p:cNvPr id="1895" name="Google Shape;1895;p47"/>
          <p:cNvSpPr txBox="1">
            <a:spLocks noGrp="1"/>
          </p:cNvSpPr>
          <p:nvPr>
            <p:ph type="title"/>
          </p:nvPr>
        </p:nvSpPr>
        <p:spPr>
          <a:xfrm>
            <a:off x="720000" y="3862050"/>
            <a:ext cx="7704000" cy="572700"/>
          </a:xfrm>
          <a:prstGeom prst="rect">
            <a:avLst/>
          </a:prstGeom>
          <a:solidFill>
            <a:schemeClr val="accent4"/>
          </a:solidFill>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ar-SA" sz="2800" b="1" dirty="0">
                <a:latin typeface="Dubai" panose="020B0503030403030204" pitchFamily="34" charset="-78"/>
                <a:cs typeface="Dubai" panose="020B0503030403030204" pitchFamily="34" charset="-78"/>
              </a:rPr>
              <a:t>شكرًا لحسن استماعكم...</a:t>
            </a:r>
            <a:endParaRPr sz="2800" b="1" dirty="0">
              <a:latin typeface="Dubai" panose="020B0503030403030204" pitchFamily="34" charset="-78"/>
              <a:cs typeface="Dubai" panose="020B0503030403030204" pitchFamily="34" charset="-78"/>
              <a:sym typeface="Poppins ExtraBold"/>
            </a:endParaRPr>
          </a:p>
        </p:txBody>
      </p:sp>
      <p:sp>
        <p:nvSpPr>
          <p:cNvPr id="1896" name="Google Shape;1896;p47"/>
          <p:cNvSpPr/>
          <p:nvPr/>
        </p:nvSpPr>
        <p:spPr>
          <a:xfrm>
            <a:off x="-42900" y="4923625"/>
            <a:ext cx="9238200" cy="2466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ato"/>
              <a:ea typeface="Lato"/>
              <a:cs typeface="Lato"/>
              <a:sym typeface="Lato"/>
            </a:endParaRPr>
          </a:p>
        </p:txBody>
      </p:sp>
      <p:sp>
        <p:nvSpPr>
          <p:cNvPr id="1897" name="Google Shape;1897;p47"/>
          <p:cNvSpPr/>
          <p:nvPr/>
        </p:nvSpPr>
        <p:spPr>
          <a:xfrm>
            <a:off x="519725" y="3668550"/>
            <a:ext cx="193500" cy="1935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ato"/>
              <a:ea typeface="Lato"/>
              <a:cs typeface="Lato"/>
              <a:sym typeface="Lato"/>
            </a:endParaRPr>
          </a:p>
        </p:txBody>
      </p:sp>
      <p:grpSp>
        <p:nvGrpSpPr>
          <p:cNvPr id="1898" name="Google Shape;1898;p47"/>
          <p:cNvGrpSpPr/>
          <p:nvPr/>
        </p:nvGrpSpPr>
        <p:grpSpPr>
          <a:xfrm rot="5400000">
            <a:off x="-745968" y="-1639200"/>
            <a:ext cx="3804379" cy="3355189"/>
            <a:chOff x="-895968" y="2095800"/>
            <a:chExt cx="3804379" cy="3355189"/>
          </a:xfrm>
        </p:grpSpPr>
        <p:grpSp>
          <p:nvGrpSpPr>
            <p:cNvPr id="1899" name="Google Shape;1899;p47"/>
            <p:cNvGrpSpPr/>
            <p:nvPr/>
          </p:nvGrpSpPr>
          <p:grpSpPr>
            <a:xfrm>
              <a:off x="310513" y="2095800"/>
              <a:ext cx="1078750" cy="699325"/>
              <a:chOff x="3663075" y="3190900"/>
              <a:chExt cx="1078750" cy="699325"/>
            </a:xfrm>
          </p:grpSpPr>
          <p:sp>
            <p:nvSpPr>
              <p:cNvPr id="1900" name="Google Shape;1900;p47"/>
              <p:cNvSpPr/>
              <p:nvPr/>
            </p:nvSpPr>
            <p:spPr>
              <a:xfrm>
                <a:off x="4227975" y="3190900"/>
                <a:ext cx="513850" cy="614125"/>
              </a:xfrm>
              <a:custGeom>
                <a:avLst/>
                <a:gdLst/>
                <a:ahLst/>
                <a:cxnLst/>
                <a:rect l="l" t="t" r="r" b="b"/>
                <a:pathLst>
                  <a:path w="20554" h="24565" extrusionOk="0">
                    <a:moveTo>
                      <a:pt x="0" y="0"/>
                    </a:moveTo>
                    <a:lnTo>
                      <a:pt x="5013" y="19677"/>
                    </a:lnTo>
                    <a:lnTo>
                      <a:pt x="20554" y="24565"/>
                    </a:lnTo>
                  </a:path>
                </a:pathLst>
              </a:custGeom>
              <a:noFill/>
              <a:ln w="9525" cap="flat" cmpd="sng">
                <a:solidFill>
                  <a:schemeClr val="accent4"/>
                </a:solidFill>
                <a:prstDash val="solid"/>
                <a:round/>
                <a:headEnd type="oval" w="med" len="med"/>
                <a:tailEnd type="oval" w="med" len="med"/>
              </a:ln>
            </p:spPr>
          </p:sp>
          <p:sp>
            <p:nvSpPr>
              <p:cNvPr id="1901" name="Google Shape;1901;p47"/>
              <p:cNvSpPr/>
              <p:nvPr/>
            </p:nvSpPr>
            <p:spPr>
              <a:xfrm>
                <a:off x="3663075" y="3457825"/>
                <a:ext cx="488775" cy="432400"/>
              </a:xfrm>
              <a:custGeom>
                <a:avLst/>
                <a:gdLst/>
                <a:ahLst/>
                <a:cxnLst/>
                <a:rect l="l" t="t" r="r" b="b"/>
                <a:pathLst>
                  <a:path w="19551" h="17296" extrusionOk="0">
                    <a:moveTo>
                      <a:pt x="19551" y="0"/>
                    </a:moveTo>
                    <a:lnTo>
                      <a:pt x="0" y="17296"/>
                    </a:lnTo>
                  </a:path>
                </a:pathLst>
              </a:custGeom>
              <a:noFill/>
              <a:ln w="9525" cap="flat" cmpd="sng">
                <a:solidFill>
                  <a:schemeClr val="accent4"/>
                </a:solidFill>
                <a:prstDash val="solid"/>
                <a:round/>
                <a:headEnd type="none" w="med" len="med"/>
                <a:tailEnd type="oval" w="med" len="med"/>
              </a:ln>
            </p:spPr>
          </p:sp>
        </p:grpSp>
        <p:sp>
          <p:nvSpPr>
            <p:cNvPr id="1902" name="Google Shape;1902;p47"/>
            <p:cNvSpPr/>
            <p:nvPr/>
          </p:nvSpPr>
          <p:spPr>
            <a:xfrm rot="793900" flipH="1">
              <a:off x="835619" y="2913149"/>
              <a:ext cx="593404" cy="733936"/>
            </a:xfrm>
            <a:custGeom>
              <a:avLst/>
              <a:gdLst/>
              <a:ahLst/>
              <a:cxnLst/>
              <a:rect l="l" t="t" r="r" b="b"/>
              <a:pathLst>
                <a:path w="23735" h="29356" extrusionOk="0">
                  <a:moveTo>
                    <a:pt x="0" y="29356"/>
                  </a:moveTo>
                  <a:lnTo>
                    <a:pt x="1458" y="0"/>
                  </a:lnTo>
                  <a:lnTo>
                    <a:pt x="23735" y="3956"/>
                  </a:lnTo>
                </a:path>
              </a:pathLst>
            </a:custGeom>
            <a:noFill/>
            <a:ln w="9525" cap="flat" cmpd="sng">
              <a:solidFill>
                <a:schemeClr val="accent4"/>
              </a:solidFill>
              <a:prstDash val="solid"/>
              <a:round/>
              <a:headEnd type="oval" w="med" len="med"/>
              <a:tailEnd type="oval" w="med" len="med"/>
            </a:ln>
          </p:spPr>
        </p:sp>
        <p:sp>
          <p:nvSpPr>
            <p:cNvPr id="1903" name="Google Shape;1903;p47"/>
            <p:cNvSpPr/>
            <p:nvPr/>
          </p:nvSpPr>
          <p:spPr>
            <a:xfrm rot="-10735506" flipH="1">
              <a:off x="475285" y="4975463"/>
              <a:ext cx="905352" cy="467074"/>
            </a:xfrm>
            <a:custGeom>
              <a:avLst/>
              <a:gdLst/>
              <a:ahLst/>
              <a:cxnLst/>
              <a:rect l="l" t="t" r="r" b="b"/>
              <a:pathLst>
                <a:path w="31021" h="17280" extrusionOk="0">
                  <a:moveTo>
                    <a:pt x="0" y="0"/>
                  </a:moveTo>
                  <a:lnTo>
                    <a:pt x="31021" y="17280"/>
                  </a:lnTo>
                </a:path>
              </a:pathLst>
            </a:custGeom>
            <a:noFill/>
            <a:ln w="9525" cap="flat" cmpd="sng">
              <a:solidFill>
                <a:schemeClr val="accent4"/>
              </a:solidFill>
              <a:prstDash val="solid"/>
              <a:round/>
              <a:headEnd type="oval" w="med" len="med"/>
              <a:tailEnd type="oval" w="med" len="med"/>
            </a:ln>
          </p:spPr>
        </p:sp>
        <p:sp>
          <p:nvSpPr>
            <p:cNvPr id="1904" name="Google Shape;1904;p47"/>
            <p:cNvSpPr/>
            <p:nvPr/>
          </p:nvSpPr>
          <p:spPr>
            <a:xfrm rot="-9653029" flipH="1">
              <a:off x="1130034" y="4129036"/>
              <a:ext cx="416419" cy="525724"/>
            </a:xfrm>
            <a:custGeom>
              <a:avLst/>
              <a:gdLst/>
              <a:ahLst/>
              <a:cxnLst/>
              <a:rect l="l" t="t" r="r" b="b"/>
              <a:pathLst>
                <a:path w="16656" h="21028" extrusionOk="0">
                  <a:moveTo>
                    <a:pt x="0" y="21028"/>
                  </a:moveTo>
                  <a:lnTo>
                    <a:pt x="6662" y="0"/>
                  </a:lnTo>
                  <a:lnTo>
                    <a:pt x="16656" y="12700"/>
                  </a:lnTo>
                </a:path>
              </a:pathLst>
            </a:custGeom>
            <a:noFill/>
            <a:ln w="9525" cap="flat" cmpd="sng">
              <a:solidFill>
                <a:schemeClr val="accent4"/>
              </a:solidFill>
              <a:prstDash val="solid"/>
              <a:round/>
              <a:headEnd type="oval" w="med" len="med"/>
              <a:tailEnd type="oval" w="med" len="med"/>
            </a:ln>
          </p:spPr>
        </p:sp>
        <p:cxnSp>
          <p:nvCxnSpPr>
            <p:cNvPr id="1905" name="Google Shape;1905;p47"/>
            <p:cNvCxnSpPr/>
            <p:nvPr/>
          </p:nvCxnSpPr>
          <p:spPr>
            <a:xfrm rot="9717450" flipH="1">
              <a:off x="1002024" y="4896247"/>
              <a:ext cx="1897506" cy="231579"/>
            </a:xfrm>
            <a:prstGeom prst="straightConnector1">
              <a:avLst/>
            </a:prstGeom>
            <a:noFill/>
            <a:ln w="9525" cap="flat" cmpd="sng">
              <a:solidFill>
                <a:schemeClr val="accent4"/>
              </a:solidFill>
              <a:prstDash val="solid"/>
              <a:round/>
              <a:headEnd type="oval" w="med" len="med"/>
              <a:tailEnd type="oval" w="med" len="med"/>
            </a:ln>
          </p:spPr>
        </p:cxnSp>
        <p:cxnSp>
          <p:nvCxnSpPr>
            <p:cNvPr id="1906" name="Google Shape;1906;p47"/>
            <p:cNvCxnSpPr/>
            <p:nvPr/>
          </p:nvCxnSpPr>
          <p:spPr>
            <a:xfrm rot="9717327" flipH="1">
              <a:off x="1511528" y="4507878"/>
              <a:ext cx="1406266" cy="162228"/>
            </a:xfrm>
            <a:prstGeom prst="straightConnector1">
              <a:avLst/>
            </a:prstGeom>
            <a:noFill/>
            <a:ln w="9525" cap="flat" cmpd="sng">
              <a:solidFill>
                <a:schemeClr val="accent4"/>
              </a:solidFill>
              <a:prstDash val="solid"/>
              <a:round/>
              <a:headEnd type="oval" w="med" len="med"/>
              <a:tailEnd type="oval" w="med" len="med"/>
            </a:ln>
          </p:spPr>
        </p:cxnSp>
        <p:sp>
          <p:nvSpPr>
            <p:cNvPr id="1907" name="Google Shape;1907;p47"/>
            <p:cNvSpPr/>
            <p:nvPr/>
          </p:nvSpPr>
          <p:spPr>
            <a:xfrm rot="9307273" flipH="1">
              <a:off x="-765311" y="3323196"/>
              <a:ext cx="1431350" cy="936875"/>
            </a:xfrm>
            <a:custGeom>
              <a:avLst/>
              <a:gdLst/>
              <a:ahLst/>
              <a:cxnLst/>
              <a:rect l="l" t="t" r="r" b="b"/>
              <a:pathLst>
                <a:path w="57254" h="37475" extrusionOk="0">
                  <a:moveTo>
                    <a:pt x="0" y="0"/>
                  </a:moveTo>
                  <a:lnTo>
                    <a:pt x="26233" y="12492"/>
                  </a:lnTo>
                  <a:lnTo>
                    <a:pt x="31854" y="25192"/>
                  </a:lnTo>
                  <a:lnTo>
                    <a:pt x="57254" y="37475"/>
                  </a:lnTo>
                </a:path>
              </a:pathLst>
            </a:custGeom>
            <a:noFill/>
            <a:ln w="9525" cap="flat" cmpd="sng">
              <a:solidFill>
                <a:schemeClr val="accent4"/>
              </a:solidFill>
              <a:prstDash val="solid"/>
              <a:round/>
              <a:headEnd type="oval" w="med" len="med"/>
              <a:tailEnd type="oval" w="med" len="med"/>
            </a:ln>
          </p:spPr>
        </p:sp>
        <p:sp>
          <p:nvSpPr>
            <p:cNvPr id="1908" name="Google Shape;1908;p47"/>
            <p:cNvSpPr/>
            <p:nvPr/>
          </p:nvSpPr>
          <p:spPr>
            <a:xfrm rot="-9653029" flipH="1">
              <a:off x="2143512" y="2641055"/>
              <a:ext cx="265462" cy="1655226"/>
            </a:xfrm>
            <a:custGeom>
              <a:avLst/>
              <a:gdLst/>
              <a:ahLst/>
              <a:cxnLst/>
              <a:rect l="l" t="t" r="r" b="b"/>
              <a:pathLst>
                <a:path w="10618" h="66206" extrusionOk="0">
                  <a:moveTo>
                    <a:pt x="2498" y="0"/>
                  </a:moveTo>
                  <a:lnTo>
                    <a:pt x="6246" y="11867"/>
                  </a:lnTo>
                  <a:lnTo>
                    <a:pt x="0" y="28106"/>
                  </a:lnTo>
                  <a:lnTo>
                    <a:pt x="10618" y="66206"/>
                  </a:lnTo>
                </a:path>
              </a:pathLst>
            </a:custGeom>
            <a:noFill/>
            <a:ln w="9525" cap="flat" cmpd="sng">
              <a:solidFill>
                <a:schemeClr val="accent4"/>
              </a:solidFill>
              <a:prstDash val="solid"/>
              <a:round/>
              <a:headEnd type="oval" w="med" len="med"/>
              <a:tailEnd type="oval" w="med" len="med"/>
            </a:ln>
          </p:spPr>
        </p:sp>
        <p:sp>
          <p:nvSpPr>
            <p:cNvPr id="1909" name="Google Shape;1909;p47"/>
            <p:cNvSpPr/>
            <p:nvPr/>
          </p:nvSpPr>
          <p:spPr>
            <a:xfrm rot="-9653029" flipH="1">
              <a:off x="1884209" y="2755564"/>
              <a:ext cx="208210" cy="1426191"/>
            </a:xfrm>
            <a:custGeom>
              <a:avLst/>
              <a:gdLst/>
              <a:ahLst/>
              <a:cxnLst/>
              <a:rect l="l" t="t" r="r" b="b"/>
              <a:pathLst>
                <a:path w="8328" h="57045" extrusionOk="0">
                  <a:moveTo>
                    <a:pt x="2082" y="0"/>
                  </a:moveTo>
                  <a:lnTo>
                    <a:pt x="5622" y="10201"/>
                  </a:lnTo>
                  <a:lnTo>
                    <a:pt x="0" y="28522"/>
                  </a:lnTo>
                  <a:lnTo>
                    <a:pt x="8328" y="57045"/>
                  </a:lnTo>
                </a:path>
              </a:pathLst>
            </a:custGeom>
            <a:noFill/>
            <a:ln w="9525" cap="flat" cmpd="sng">
              <a:solidFill>
                <a:schemeClr val="accent4"/>
              </a:solidFill>
              <a:prstDash val="solid"/>
              <a:round/>
              <a:headEnd type="oval" w="med" len="med"/>
              <a:tailEnd type="oval" w="med" len="med"/>
            </a:ln>
          </p:spPr>
        </p:sp>
        <p:sp>
          <p:nvSpPr>
            <p:cNvPr id="1910" name="Google Shape;1910;p47"/>
            <p:cNvSpPr/>
            <p:nvPr/>
          </p:nvSpPr>
          <p:spPr>
            <a:xfrm rot="-9653029" flipH="1">
              <a:off x="450583" y="3216634"/>
              <a:ext cx="385193" cy="1801008"/>
            </a:xfrm>
            <a:custGeom>
              <a:avLst/>
              <a:gdLst/>
              <a:ahLst/>
              <a:cxnLst/>
              <a:rect l="l" t="t" r="r" b="b"/>
              <a:pathLst>
                <a:path w="15407" h="72037" extrusionOk="0">
                  <a:moveTo>
                    <a:pt x="5622" y="0"/>
                  </a:moveTo>
                  <a:lnTo>
                    <a:pt x="0" y="27482"/>
                  </a:lnTo>
                  <a:lnTo>
                    <a:pt x="15407" y="72037"/>
                  </a:lnTo>
                </a:path>
              </a:pathLst>
            </a:custGeom>
            <a:noFill/>
            <a:ln w="9525" cap="flat" cmpd="sng">
              <a:solidFill>
                <a:schemeClr val="accent4"/>
              </a:solidFill>
              <a:prstDash val="solid"/>
              <a:round/>
              <a:headEnd type="oval" w="med" len="med"/>
              <a:tailEnd type="oval" w="med" len="med"/>
            </a:ln>
          </p:spPr>
        </p:sp>
        <p:sp>
          <p:nvSpPr>
            <p:cNvPr id="1911" name="Google Shape;1911;p47"/>
            <p:cNvSpPr/>
            <p:nvPr/>
          </p:nvSpPr>
          <p:spPr>
            <a:xfrm rot="-9653029" flipH="1">
              <a:off x="6208" y="3216634"/>
              <a:ext cx="385193" cy="1801008"/>
            </a:xfrm>
            <a:custGeom>
              <a:avLst/>
              <a:gdLst/>
              <a:ahLst/>
              <a:cxnLst/>
              <a:rect l="l" t="t" r="r" b="b"/>
              <a:pathLst>
                <a:path w="15407" h="72037" extrusionOk="0">
                  <a:moveTo>
                    <a:pt x="5622" y="0"/>
                  </a:moveTo>
                  <a:lnTo>
                    <a:pt x="0" y="27482"/>
                  </a:lnTo>
                  <a:lnTo>
                    <a:pt x="15407" y="72037"/>
                  </a:lnTo>
                </a:path>
              </a:pathLst>
            </a:custGeom>
            <a:noFill/>
            <a:ln w="9525" cap="flat" cmpd="sng">
              <a:solidFill>
                <a:schemeClr val="accent4"/>
              </a:solidFill>
              <a:prstDash val="solid"/>
              <a:round/>
              <a:headEnd type="oval" w="med" len="med"/>
              <a:tailEnd type="oval" w="med" len="med"/>
            </a:ln>
          </p:spPr>
        </p:sp>
      </p:grpSp>
      <p:grpSp>
        <p:nvGrpSpPr>
          <p:cNvPr id="1912" name="Google Shape;1912;p47"/>
          <p:cNvGrpSpPr/>
          <p:nvPr/>
        </p:nvGrpSpPr>
        <p:grpSpPr>
          <a:xfrm rot="983581">
            <a:off x="-581981" y="1196035"/>
            <a:ext cx="1478618" cy="1029471"/>
            <a:chOff x="3146646" y="4295275"/>
            <a:chExt cx="1983375" cy="1380725"/>
          </a:xfrm>
        </p:grpSpPr>
        <p:sp>
          <p:nvSpPr>
            <p:cNvPr id="1913" name="Google Shape;1913;p47"/>
            <p:cNvSpPr/>
            <p:nvPr/>
          </p:nvSpPr>
          <p:spPr>
            <a:xfrm>
              <a:off x="3235968" y="4792465"/>
              <a:ext cx="475665" cy="338994"/>
            </a:xfrm>
            <a:custGeom>
              <a:avLst/>
              <a:gdLst/>
              <a:ahLst/>
              <a:cxnLst/>
              <a:rect l="l" t="t" r="r" b="b"/>
              <a:pathLst>
                <a:path w="442" h="315" extrusionOk="0">
                  <a:moveTo>
                    <a:pt x="56" y="315"/>
                  </a:moveTo>
                  <a:lnTo>
                    <a:pt x="0" y="209"/>
                  </a:lnTo>
                  <a:lnTo>
                    <a:pt x="384" y="0"/>
                  </a:lnTo>
                  <a:lnTo>
                    <a:pt x="442" y="105"/>
                  </a:lnTo>
                  <a:lnTo>
                    <a:pt x="56" y="315"/>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14" name="Google Shape;1914;p47"/>
            <p:cNvSpPr/>
            <p:nvPr/>
          </p:nvSpPr>
          <p:spPr>
            <a:xfrm>
              <a:off x="3146646" y="4935595"/>
              <a:ext cx="474590" cy="570370"/>
            </a:xfrm>
            <a:custGeom>
              <a:avLst/>
              <a:gdLst/>
              <a:ahLst/>
              <a:cxnLst/>
              <a:rect l="l" t="t" r="r" b="b"/>
              <a:pathLst>
                <a:path w="285" h="342" extrusionOk="0">
                  <a:moveTo>
                    <a:pt x="268" y="280"/>
                  </a:moveTo>
                  <a:cubicBezTo>
                    <a:pt x="165" y="336"/>
                    <a:pt x="165" y="336"/>
                    <a:pt x="165" y="336"/>
                  </a:cubicBezTo>
                  <a:cubicBezTo>
                    <a:pt x="153" y="342"/>
                    <a:pt x="138" y="338"/>
                    <a:pt x="131" y="326"/>
                  </a:cubicBezTo>
                  <a:cubicBezTo>
                    <a:pt x="117" y="298"/>
                    <a:pt x="117" y="298"/>
                    <a:pt x="117" y="298"/>
                  </a:cubicBezTo>
                  <a:cubicBezTo>
                    <a:pt x="111" y="287"/>
                    <a:pt x="111" y="287"/>
                    <a:pt x="111" y="287"/>
                  </a:cubicBezTo>
                  <a:cubicBezTo>
                    <a:pt x="16" y="108"/>
                    <a:pt x="16" y="108"/>
                    <a:pt x="16" y="108"/>
                  </a:cubicBezTo>
                  <a:cubicBezTo>
                    <a:pt x="0" y="77"/>
                    <a:pt x="11" y="38"/>
                    <a:pt x="42" y="22"/>
                  </a:cubicBezTo>
                  <a:cubicBezTo>
                    <a:pt x="83" y="0"/>
                    <a:pt x="83" y="0"/>
                    <a:pt x="83" y="0"/>
                  </a:cubicBezTo>
                  <a:cubicBezTo>
                    <a:pt x="250" y="210"/>
                    <a:pt x="250" y="210"/>
                    <a:pt x="250" y="210"/>
                  </a:cubicBezTo>
                  <a:cubicBezTo>
                    <a:pt x="258" y="220"/>
                    <a:pt x="258" y="220"/>
                    <a:pt x="258" y="220"/>
                  </a:cubicBezTo>
                  <a:cubicBezTo>
                    <a:pt x="276" y="243"/>
                    <a:pt x="276" y="243"/>
                    <a:pt x="276" y="243"/>
                  </a:cubicBezTo>
                  <a:cubicBezTo>
                    <a:pt x="285" y="255"/>
                    <a:pt x="282" y="272"/>
                    <a:pt x="268" y="28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15" name="Google Shape;1915;p47"/>
            <p:cNvSpPr/>
            <p:nvPr/>
          </p:nvSpPr>
          <p:spPr>
            <a:xfrm>
              <a:off x="3441516" y="5408034"/>
              <a:ext cx="283032" cy="267966"/>
            </a:xfrm>
            <a:custGeom>
              <a:avLst/>
              <a:gdLst/>
              <a:ahLst/>
              <a:cxnLst/>
              <a:rect l="l" t="t" r="r" b="b"/>
              <a:pathLst>
                <a:path w="170" h="161" extrusionOk="0">
                  <a:moveTo>
                    <a:pt x="83" y="0"/>
                  </a:moveTo>
                  <a:cubicBezTo>
                    <a:pt x="83" y="0"/>
                    <a:pt x="130" y="10"/>
                    <a:pt x="153" y="46"/>
                  </a:cubicBezTo>
                  <a:cubicBezTo>
                    <a:pt x="158" y="53"/>
                    <a:pt x="157" y="62"/>
                    <a:pt x="151" y="67"/>
                  </a:cubicBezTo>
                  <a:cubicBezTo>
                    <a:pt x="144" y="74"/>
                    <a:pt x="133" y="74"/>
                    <a:pt x="127" y="67"/>
                  </a:cubicBezTo>
                  <a:cubicBezTo>
                    <a:pt x="121" y="60"/>
                    <a:pt x="110" y="56"/>
                    <a:pt x="105" y="65"/>
                  </a:cubicBezTo>
                  <a:cubicBezTo>
                    <a:pt x="96" y="83"/>
                    <a:pt x="118" y="89"/>
                    <a:pt x="152" y="85"/>
                  </a:cubicBezTo>
                  <a:cubicBezTo>
                    <a:pt x="170" y="83"/>
                    <a:pt x="152" y="161"/>
                    <a:pt x="76" y="141"/>
                  </a:cubicBezTo>
                  <a:cubicBezTo>
                    <a:pt x="6" y="122"/>
                    <a:pt x="0" y="47"/>
                    <a:pt x="0" y="47"/>
                  </a:cubicBezTo>
                  <a:lnTo>
                    <a:pt x="83"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16" name="Google Shape;1916;p47"/>
            <p:cNvSpPr/>
            <p:nvPr/>
          </p:nvSpPr>
          <p:spPr>
            <a:xfrm>
              <a:off x="3146646" y="4972185"/>
              <a:ext cx="255052" cy="378811"/>
            </a:xfrm>
            <a:custGeom>
              <a:avLst/>
              <a:gdLst/>
              <a:ahLst/>
              <a:cxnLst/>
              <a:rect l="l" t="t" r="r" b="b"/>
              <a:pathLst>
                <a:path w="153" h="227" extrusionOk="0">
                  <a:moveTo>
                    <a:pt x="16" y="86"/>
                  </a:moveTo>
                  <a:cubicBezTo>
                    <a:pt x="91" y="227"/>
                    <a:pt x="91" y="227"/>
                    <a:pt x="91" y="227"/>
                  </a:cubicBezTo>
                  <a:cubicBezTo>
                    <a:pt x="153" y="163"/>
                    <a:pt x="77" y="47"/>
                    <a:pt x="42" y="0"/>
                  </a:cubicBezTo>
                  <a:cubicBezTo>
                    <a:pt x="11" y="17"/>
                    <a:pt x="0" y="55"/>
                    <a:pt x="16" y="86"/>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17" name="Google Shape;1917;p47"/>
            <p:cNvSpPr/>
            <p:nvPr/>
          </p:nvSpPr>
          <p:spPr>
            <a:xfrm>
              <a:off x="3331747" y="5286427"/>
              <a:ext cx="244290" cy="146359"/>
            </a:xfrm>
            <a:custGeom>
              <a:avLst/>
              <a:gdLst/>
              <a:ahLst/>
              <a:cxnLst/>
              <a:rect l="l" t="t" r="r" b="b"/>
              <a:pathLst>
                <a:path w="227" h="136" extrusionOk="0">
                  <a:moveTo>
                    <a:pt x="227" y="15"/>
                  </a:moveTo>
                  <a:lnTo>
                    <a:pt x="9" y="136"/>
                  </a:lnTo>
                  <a:lnTo>
                    <a:pt x="0" y="119"/>
                  </a:lnTo>
                  <a:lnTo>
                    <a:pt x="215" y="0"/>
                  </a:lnTo>
                  <a:lnTo>
                    <a:pt x="227" y="15"/>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18" name="Google Shape;1918;p47"/>
            <p:cNvSpPr/>
            <p:nvPr/>
          </p:nvSpPr>
          <p:spPr>
            <a:xfrm>
              <a:off x="4565033" y="4792465"/>
              <a:ext cx="475665" cy="338994"/>
            </a:xfrm>
            <a:custGeom>
              <a:avLst/>
              <a:gdLst/>
              <a:ahLst/>
              <a:cxnLst/>
              <a:rect l="l" t="t" r="r" b="b"/>
              <a:pathLst>
                <a:path w="442" h="315" extrusionOk="0">
                  <a:moveTo>
                    <a:pt x="384" y="315"/>
                  </a:moveTo>
                  <a:lnTo>
                    <a:pt x="442" y="209"/>
                  </a:lnTo>
                  <a:lnTo>
                    <a:pt x="57" y="0"/>
                  </a:lnTo>
                  <a:lnTo>
                    <a:pt x="0" y="105"/>
                  </a:lnTo>
                  <a:lnTo>
                    <a:pt x="384" y="315"/>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19" name="Google Shape;1919;p47"/>
            <p:cNvSpPr/>
            <p:nvPr/>
          </p:nvSpPr>
          <p:spPr>
            <a:xfrm>
              <a:off x="4653279" y="4935595"/>
              <a:ext cx="476742" cy="570370"/>
            </a:xfrm>
            <a:custGeom>
              <a:avLst/>
              <a:gdLst/>
              <a:ahLst/>
              <a:cxnLst/>
              <a:rect l="l" t="t" r="r" b="b"/>
              <a:pathLst>
                <a:path w="286" h="342" extrusionOk="0">
                  <a:moveTo>
                    <a:pt x="17" y="280"/>
                  </a:moveTo>
                  <a:cubicBezTo>
                    <a:pt x="121" y="336"/>
                    <a:pt x="121" y="336"/>
                    <a:pt x="121" y="336"/>
                  </a:cubicBezTo>
                  <a:cubicBezTo>
                    <a:pt x="133" y="342"/>
                    <a:pt x="148" y="338"/>
                    <a:pt x="154" y="326"/>
                  </a:cubicBezTo>
                  <a:cubicBezTo>
                    <a:pt x="169" y="298"/>
                    <a:pt x="169" y="298"/>
                    <a:pt x="169" y="298"/>
                  </a:cubicBezTo>
                  <a:cubicBezTo>
                    <a:pt x="175" y="287"/>
                    <a:pt x="175" y="287"/>
                    <a:pt x="175" y="287"/>
                  </a:cubicBezTo>
                  <a:cubicBezTo>
                    <a:pt x="269" y="108"/>
                    <a:pt x="269" y="108"/>
                    <a:pt x="269" y="108"/>
                  </a:cubicBezTo>
                  <a:cubicBezTo>
                    <a:pt x="286" y="77"/>
                    <a:pt x="274" y="38"/>
                    <a:pt x="244" y="22"/>
                  </a:cubicBezTo>
                  <a:cubicBezTo>
                    <a:pt x="203" y="0"/>
                    <a:pt x="203" y="0"/>
                    <a:pt x="203" y="0"/>
                  </a:cubicBezTo>
                  <a:cubicBezTo>
                    <a:pt x="36" y="210"/>
                    <a:pt x="36" y="210"/>
                    <a:pt x="36" y="210"/>
                  </a:cubicBezTo>
                  <a:cubicBezTo>
                    <a:pt x="28" y="220"/>
                    <a:pt x="28" y="220"/>
                    <a:pt x="28" y="220"/>
                  </a:cubicBezTo>
                  <a:cubicBezTo>
                    <a:pt x="10" y="243"/>
                    <a:pt x="10" y="243"/>
                    <a:pt x="10" y="243"/>
                  </a:cubicBezTo>
                  <a:cubicBezTo>
                    <a:pt x="0" y="255"/>
                    <a:pt x="4" y="272"/>
                    <a:pt x="17" y="28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20" name="Google Shape;1920;p47"/>
            <p:cNvSpPr/>
            <p:nvPr/>
          </p:nvSpPr>
          <p:spPr>
            <a:xfrm>
              <a:off x="4552119" y="5408034"/>
              <a:ext cx="283032" cy="267966"/>
            </a:xfrm>
            <a:custGeom>
              <a:avLst/>
              <a:gdLst/>
              <a:ahLst/>
              <a:cxnLst/>
              <a:rect l="l" t="t" r="r" b="b"/>
              <a:pathLst>
                <a:path w="170" h="161" extrusionOk="0">
                  <a:moveTo>
                    <a:pt x="87" y="0"/>
                  </a:moveTo>
                  <a:cubicBezTo>
                    <a:pt x="87" y="0"/>
                    <a:pt x="40" y="10"/>
                    <a:pt x="16" y="46"/>
                  </a:cubicBezTo>
                  <a:cubicBezTo>
                    <a:pt x="12" y="53"/>
                    <a:pt x="13" y="62"/>
                    <a:pt x="19" y="67"/>
                  </a:cubicBezTo>
                  <a:cubicBezTo>
                    <a:pt x="25" y="74"/>
                    <a:pt x="36" y="74"/>
                    <a:pt x="43" y="67"/>
                  </a:cubicBezTo>
                  <a:cubicBezTo>
                    <a:pt x="49" y="60"/>
                    <a:pt x="60" y="56"/>
                    <a:pt x="64" y="65"/>
                  </a:cubicBezTo>
                  <a:cubicBezTo>
                    <a:pt x="73" y="83"/>
                    <a:pt x="52" y="89"/>
                    <a:pt x="17" y="85"/>
                  </a:cubicBezTo>
                  <a:cubicBezTo>
                    <a:pt x="0" y="83"/>
                    <a:pt x="17" y="161"/>
                    <a:pt x="94" y="141"/>
                  </a:cubicBezTo>
                  <a:cubicBezTo>
                    <a:pt x="163" y="122"/>
                    <a:pt x="170" y="47"/>
                    <a:pt x="170" y="47"/>
                  </a:cubicBezTo>
                  <a:lnTo>
                    <a:pt x="87"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21" name="Google Shape;1921;p47"/>
            <p:cNvSpPr/>
            <p:nvPr/>
          </p:nvSpPr>
          <p:spPr>
            <a:xfrm>
              <a:off x="4874969" y="4972185"/>
              <a:ext cx="255052" cy="378811"/>
            </a:xfrm>
            <a:custGeom>
              <a:avLst/>
              <a:gdLst/>
              <a:ahLst/>
              <a:cxnLst/>
              <a:rect l="l" t="t" r="r" b="b"/>
              <a:pathLst>
                <a:path w="153" h="227" extrusionOk="0">
                  <a:moveTo>
                    <a:pt x="136" y="86"/>
                  </a:moveTo>
                  <a:cubicBezTo>
                    <a:pt x="62" y="227"/>
                    <a:pt x="62" y="227"/>
                    <a:pt x="62" y="227"/>
                  </a:cubicBezTo>
                  <a:cubicBezTo>
                    <a:pt x="0" y="163"/>
                    <a:pt x="76" y="47"/>
                    <a:pt x="111" y="0"/>
                  </a:cubicBezTo>
                  <a:cubicBezTo>
                    <a:pt x="142" y="17"/>
                    <a:pt x="153" y="55"/>
                    <a:pt x="136" y="86"/>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22" name="Google Shape;1922;p47"/>
            <p:cNvSpPr/>
            <p:nvPr/>
          </p:nvSpPr>
          <p:spPr>
            <a:xfrm>
              <a:off x="4700630" y="5286427"/>
              <a:ext cx="244290" cy="146359"/>
            </a:xfrm>
            <a:custGeom>
              <a:avLst/>
              <a:gdLst/>
              <a:ahLst/>
              <a:cxnLst/>
              <a:rect l="l" t="t" r="r" b="b"/>
              <a:pathLst>
                <a:path w="227" h="136" extrusionOk="0">
                  <a:moveTo>
                    <a:pt x="0" y="15"/>
                  </a:moveTo>
                  <a:lnTo>
                    <a:pt x="218" y="136"/>
                  </a:lnTo>
                  <a:lnTo>
                    <a:pt x="227" y="119"/>
                  </a:lnTo>
                  <a:lnTo>
                    <a:pt x="12" y="0"/>
                  </a:lnTo>
                  <a:lnTo>
                    <a:pt x="0" y="15"/>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23" name="Google Shape;1923;p47"/>
            <p:cNvSpPr/>
            <p:nvPr/>
          </p:nvSpPr>
          <p:spPr>
            <a:xfrm>
              <a:off x="3579265" y="4605212"/>
              <a:ext cx="1118136" cy="852326"/>
            </a:xfrm>
            <a:custGeom>
              <a:avLst/>
              <a:gdLst/>
              <a:ahLst/>
              <a:cxnLst/>
              <a:rect l="l" t="t" r="r" b="b"/>
              <a:pathLst>
                <a:path w="670" h="511" extrusionOk="0">
                  <a:moveTo>
                    <a:pt x="670" y="131"/>
                  </a:moveTo>
                  <a:cubicBezTo>
                    <a:pt x="670" y="175"/>
                    <a:pt x="653" y="265"/>
                    <a:pt x="620" y="348"/>
                  </a:cubicBezTo>
                  <a:cubicBezTo>
                    <a:pt x="601" y="395"/>
                    <a:pt x="569" y="435"/>
                    <a:pt x="529" y="464"/>
                  </a:cubicBezTo>
                  <a:cubicBezTo>
                    <a:pt x="486" y="494"/>
                    <a:pt x="434" y="511"/>
                    <a:pt x="379" y="511"/>
                  </a:cubicBezTo>
                  <a:cubicBezTo>
                    <a:pt x="291" y="511"/>
                    <a:pt x="291" y="511"/>
                    <a:pt x="291" y="511"/>
                  </a:cubicBezTo>
                  <a:cubicBezTo>
                    <a:pt x="236" y="511"/>
                    <a:pt x="184" y="494"/>
                    <a:pt x="141" y="464"/>
                  </a:cubicBezTo>
                  <a:cubicBezTo>
                    <a:pt x="101" y="435"/>
                    <a:pt x="68" y="395"/>
                    <a:pt x="49" y="348"/>
                  </a:cubicBezTo>
                  <a:cubicBezTo>
                    <a:pt x="17" y="265"/>
                    <a:pt x="0" y="175"/>
                    <a:pt x="0" y="131"/>
                  </a:cubicBezTo>
                  <a:cubicBezTo>
                    <a:pt x="0" y="13"/>
                    <a:pt x="150" y="0"/>
                    <a:pt x="335" y="0"/>
                  </a:cubicBezTo>
                  <a:cubicBezTo>
                    <a:pt x="520" y="0"/>
                    <a:pt x="670" y="13"/>
                    <a:pt x="670" y="131"/>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24" name="Google Shape;1924;p47"/>
            <p:cNvSpPr/>
            <p:nvPr/>
          </p:nvSpPr>
          <p:spPr>
            <a:xfrm>
              <a:off x="3579265" y="4801075"/>
              <a:ext cx="1118136" cy="258281"/>
            </a:xfrm>
            <a:custGeom>
              <a:avLst/>
              <a:gdLst/>
              <a:ahLst/>
              <a:cxnLst/>
              <a:rect l="l" t="t" r="r" b="b"/>
              <a:pathLst>
                <a:path w="670" h="155" extrusionOk="0">
                  <a:moveTo>
                    <a:pt x="670" y="0"/>
                  </a:moveTo>
                  <a:cubicBezTo>
                    <a:pt x="670" y="145"/>
                    <a:pt x="520" y="155"/>
                    <a:pt x="335" y="155"/>
                  </a:cubicBezTo>
                  <a:cubicBezTo>
                    <a:pt x="150" y="155"/>
                    <a:pt x="0" y="145"/>
                    <a:pt x="0" y="0"/>
                  </a:cubicBezTo>
                  <a:lnTo>
                    <a:pt x="670"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25" name="Google Shape;1925;p47"/>
            <p:cNvSpPr/>
            <p:nvPr/>
          </p:nvSpPr>
          <p:spPr>
            <a:xfrm>
              <a:off x="3579265" y="4295275"/>
              <a:ext cx="1118136" cy="673682"/>
            </a:xfrm>
            <a:custGeom>
              <a:avLst/>
              <a:gdLst/>
              <a:ahLst/>
              <a:cxnLst/>
              <a:rect l="l" t="t" r="r" b="b"/>
              <a:pathLst>
                <a:path w="670" h="404" extrusionOk="0">
                  <a:moveTo>
                    <a:pt x="670" y="274"/>
                  </a:moveTo>
                  <a:cubicBezTo>
                    <a:pt x="670" y="391"/>
                    <a:pt x="520" y="404"/>
                    <a:pt x="335" y="404"/>
                  </a:cubicBezTo>
                  <a:cubicBezTo>
                    <a:pt x="150" y="404"/>
                    <a:pt x="0" y="391"/>
                    <a:pt x="0" y="274"/>
                  </a:cubicBezTo>
                  <a:cubicBezTo>
                    <a:pt x="0" y="190"/>
                    <a:pt x="59" y="88"/>
                    <a:pt x="171" y="35"/>
                  </a:cubicBezTo>
                  <a:cubicBezTo>
                    <a:pt x="178" y="31"/>
                    <a:pt x="185" y="28"/>
                    <a:pt x="193" y="25"/>
                  </a:cubicBezTo>
                  <a:cubicBezTo>
                    <a:pt x="234" y="9"/>
                    <a:pt x="282" y="0"/>
                    <a:pt x="335" y="0"/>
                  </a:cubicBezTo>
                  <a:cubicBezTo>
                    <a:pt x="388" y="0"/>
                    <a:pt x="435" y="9"/>
                    <a:pt x="476" y="25"/>
                  </a:cubicBezTo>
                  <a:cubicBezTo>
                    <a:pt x="484" y="28"/>
                    <a:pt x="492" y="31"/>
                    <a:pt x="499" y="35"/>
                  </a:cubicBezTo>
                  <a:cubicBezTo>
                    <a:pt x="610" y="88"/>
                    <a:pt x="670" y="190"/>
                    <a:pt x="670" y="274"/>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26" name="Google Shape;1926;p47"/>
            <p:cNvSpPr/>
            <p:nvPr/>
          </p:nvSpPr>
          <p:spPr>
            <a:xfrm>
              <a:off x="3711634" y="4546022"/>
              <a:ext cx="852324" cy="340069"/>
            </a:xfrm>
            <a:custGeom>
              <a:avLst/>
              <a:gdLst/>
              <a:ahLst/>
              <a:cxnLst/>
              <a:rect l="l" t="t" r="r" b="b"/>
              <a:pathLst>
                <a:path w="511" h="204" extrusionOk="0">
                  <a:moveTo>
                    <a:pt x="256" y="204"/>
                  </a:moveTo>
                  <a:cubicBezTo>
                    <a:pt x="187" y="204"/>
                    <a:pt x="116" y="203"/>
                    <a:pt x="67" y="192"/>
                  </a:cubicBezTo>
                  <a:cubicBezTo>
                    <a:pt x="8" y="179"/>
                    <a:pt x="0" y="157"/>
                    <a:pt x="0" y="139"/>
                  </a:cubicBezTo>
                  <a:cubicBezTo>
                    <a:pt x="0" y="108"/>
                    <a:pt x="28" y="73"/>
                    <a:pt x="73" y="46"/>
                  </a:cubicBezTo>
                  <a:cubicBezTo>
                    <a:pt x="124" y="16"/>
                    <a:pt x="189" y="0"/>
                    <a:pt x="256" y="0"/>
                  </a:cubicBezTo>
                  <a:cubicBezTo>
                    <a:pt x="323" y="0"/>
                    <a:pt x="387" y="16"/>
                    <a:pt x="438" y="46"/>
                  </a:cubicBezTo>
                  <a:cubicBezTo>
                    <a:pt x="484" y="73"/>
                    <a:pt x="511" y="108"/>
                    <a:pt x="511" y="139"/>
                  </a:cubicBezTo>
                  <a:cubicBezTo>
                    <a:pt x="511" y="157"/>
                    <a:pt x="504" y="179"/>
                    <a:pt x="445" y="192"/>
                  </a:cubicBezTo>
                  <a:cubicBezTo>
                    <a:pt x="396" y="203"/>
                    <a:pt x="325" y="204"/>
                    <a:pt x="256" y="204"/>
                  </a:cubicBez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27" name="Google Shape;1927;p47"/>
            <p:cNvSpPr/>
            <p:nvPr/>
          </p:nvSpPr>
          <p:spPr>
            <a:xfrm>
              <a:off x="3864449" y="4295275"/>
              <a:ext cx="547769" cy="194787"/>
            </a:xfrm>
            <a:custGeom>
              <a:avLst/>
              <a:gdLst/>
              <a:ahLst/>
              <a:cxnLst/>
              <a:rect l="l" t="t" r="r" b="b"/>
              <a:pathLst>
                <a:path w="328" h="117" extrusionOk="0">
                  <a:moveTo>
                    <a:pt x="328" y="35"/>
                  </a:moveTo>
                  <a:cubicBezTo>
                    <a:pt x="305" y="83"/>
                    <a:pt x="240" y="117"/>
                    <a:pt x="164" y="117"/>
                  </a:cubicBezTo>
                  <a:cubicBezTo>
                    <a:pt x="88" y="117"/>
                    <a:pt x="23" y="83"/>
                    <a:pt x="0" y="35"/>
                  </a:cubicBezTo>
                  <a:cubicBezTo>
                    <a:pt x="7" y="31"/>
                    <a:pt x="14" y="28"/>
                    <a:pt x="22" y="25"/>
                  </a:cubicBezTo>
                  <a:cubicBezTo>
                    <a:pt x="63" y="9"/>
                    <a:pt x="111" y="0"/>
                    <a:pt x="164" y="0"/>
                  </a:cubicBezTo>
                  <a:cubicBezTo>
                    <a:pt x="217" y="0"/>
                    <a:pt x="264" y="9"/>
                    <a:pt x="305" y="25"/>
                  </a:cubicBezTo>
                  <a:cubicBezTo>
                    <a:pt x="313" y="28"/>
                    <a:pt x="321" y="31"/>
                    <a:pt x="328" y="35"/>
                  </a:cubicBez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28" name="Google Shape;1928;p47"/>
            <p:cNvSpPr/>
            <p:nvPr/>
          </p:nvSpPr>
          <p:spPr>
            <a:xfrm>
              <a:off x="3901039" y="4295275"/>
              <a:ext cx="472437" cy="153893"/>
            </a:xfrm>
            <a:custGeom>
              <a:avLst/>
              <a:gdLst/>
              <a:ahLst/>
              <a:cxnLst/>
              <a:rect l="l" t="t" r="r" b="b"/>
              <a:pathLst>
                <a:path w="283" h="92" extrusionOk="0">
                  <a:moveTo>
                    <a:pt x="283" y="25"/>
                  </a:moveTo>
                  <a:cubicBezTo>
                    <a:pt x="264" y="64"/>
                    <a:pt x="207" y="92"/>
                    <a:pt x="142" y="92"/>
                  </a:cubicBezTo>
                  <a:cubicBezTo>
                    <a:pt x="77" y="92"/>
                    <a:pt x="20" y="64"/>
                    <a:pt x="0" y="25"/>
                  </a:cubicBezTo>
                  <a:cubicBezTo>
                    <a:pt x="41" y="9"/>
                    <a:pt x="89" y="0"/>
                    <a:pt x="142" y="0"/>
                  </a:cubicBezTo>
                  <a:cubicBezTo>
                    <a:pt x="195" y="0"/>
                    <a:pt x="242" y="9"/>
                    <a:pt x="283" y="25"/>
                  </a:cubicBez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29" name="Google Shape;1929;p47"/>
            <p:cNvSpPr/>
            <p:nvPr/>
          </p:nvSpPr>
          <p:spPr>
            <a:xfrm>
              <a:off x="3849383" y="4665477"/>
              <a:ext cx="117300" cy="151800"/>
            </a:xfrm>
            <a:prstGeom prst="ellipse">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30" name="Google Shape;1930;p47"/>
            <p:cNvSpPr/>
            <p:nvPr/>
          </p:nvSpPr>
          <p:spPr>
            <a:xfrm>
              <a:off x="4322896" y="4665477"/>
              <a:ext cx="117300" cy="151800"/>
            </a:xfrm>
            <a:prstGeom prst="ellipse">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31" name="Google Shape;1931;p47"/>
            <p:cNvSpPr/>
            <p:nvPr/>
          </p:nvSpPr>
          <p:spPr>
            <a:xfrm>
              <a:off x="3814946" y="5220781"/>
              <a:ext cx="646777" cy="236757"/>
            </a:xfrm>
            <a:custGeom>
              <a:avLst/>
              <a:gdLst/>
              <a:ahLst/>
              <a:cxnLst/>
              <a:rect l="l" t="t" r="r" b="b"/>
              <a:pathLst>
                <a:path w="388" h="142" extrusionOk="0">
                  <a:moveTo>
                    <a:pt x="388" y="95"/>
                  </a:moveTo>
                  <a:cubicBezTo>
                    <a:pt x="345" y="125"/>
                    <a:pt x="293" y="142"/>
                    <a:pt x="238" y="142"/>
                  </a:cubicBezTo>
                  <a:cubicBezTo>
                    <a:pt x="150" y="142"/>
                    <a:pt x="150" y="142"/>
                    <a:pt x="150" y="142"/>
                  </a:cubicBezTo>
                  <a:cubicBezTo>
                    <a:pt x="95" y="142"/>
                    <a:pt x="43" y="125"/>
                    <a:pt x="0" y="95"/>
                  </a:cubicBezTo>
                  <a:cubicBezTo>
                    <a:pt x="22" y="39"/>
                    <a:pt x="22" y="39"/>
                    <a:pt x="22" y="39"/>
                  </a:cubicBezTo>
                  <a:cubicBezTo>
                    <a:pt x="32" y="15"/>
                    <a:pt x="55" y="0"/>
                    <a:pt x="81" y="0"/>
                  </a:cubicBezTo>
                  <a:cubicBezTo>
                    <a:pt x="307" y="0"/>
                    <a:pt x="307" y="0"/>
                    <a:pt x="307" y="0"/>
                  </a:cubicBezTo>
                  <a:cubicBezTo>
                    <a:pt x="332" y="0"/>
                    <a:pt x="356" y="15"/>
                    <a:pt x="365" y="39"/>
                  </a:cubicBezTo>
                  <a:lnTo>
                    <a:pt x="388" y="95"/>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transition spd="slow">
    <p:push dir="u"/>
  </p:transition>
</p:sld>
</file>

<file path=ppt/theme/theme1.xml><?xml version="1.0" encoding="utf-8"?>
<a:theme xmlns:a="http://schemas.openxmlformats.org/drawingml/2006/main" name="Robotics Science Center by Slidesgo">
  <a:themeElements>
    <a:clrScheme name="Simple Light">
      <a:dk1>
        <a:srgbClr val="103B57"/>
      </a:dk1>
      <a:lt1>
        <a:srgbClr val="C9E6F8"/>
      </a:lt1>
      <a:dk2>
        <a:srgbClr val="316388"/>
      </a:dk2>
      <a:lt2>
        <a:srgbClr val="4A91C6"/>
      </a:lt2>
      <a:accent1>
        <a:srgbClr val="61DBF8"/>
      </a:accent1>
      <a:accent2>
        <a:srgbClr val="B8B8CC"/>
      </a:accent2>
      <a:accent3>
        <a:srgbClr val="D9D9E4"/>
      </a:accent3>
      <a:accent4>
        <a:srgbClr val="FFFFFF"/>
      </a:accent4>
      <a:accent5>
        <a:srgbClr val="FFFFFF"/>
      </a:accent5>
      <a:accent6>
        <a:srgbClr val="FFFFFF"/>
      </a:accent6>
      <a:hlink>
        <a:srgbClr val="103B5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141</TotalTime>
  <Words>803</Words>
  <Application>Microsoft Office PowerPoint</Application>
  <PresentationFormat>عرض على الشاشة (16:9)</PresentationFormat>
  <Paragraphs>95</Paragraphs>
  <Slides>31</Slides>
  <Notes>31</Notes>
  <HiddenSlides>0</HiddenSlides>
  <MMClips>1</MMClips>
  <ScaleCrop>false</ScaleCrop>
  <HeadingPairs>
    <vt:vector size="6" baseType="variant">
      <vt:variant>
        <vt:lpstr>الخطوط المستخدمة</vt:lpstr>
      </vt:variant>
      <vt:variant>
        <vt:i4>8</vt:i4>
      </vt:variant>
      <vt:variant>
        <vt:lpstr>نسق</vt:lpstr>
      </vt:variant>
      <vt:variant>
        <vt:i4>1</vt:i4>
      </vt:variant>
      <vt:variant>
        <vt:lpstr>عناوين الشرائح</vt:lpstr>
      </vt:variant>
      <vt:variant>
        <vt:i4>31</vt:i4>
      </vt:variant>
    </vt:vector>
  </HeadingPairs>
  <TitlesOfParts>
    <vt:vector size="40" baseType="lpstr">
      <vt:lpstr>Albert Sans</vt:lpstr>
      <vt:lpstr>Dubai</vt:lpstr>
      <vt:lpstr>Arial</vt:lpstr>
      <vt:lpstr>Karla</vt:lpstr>
      <vt:lpstr>Calibri</vt:lpstr>
      <vt:lpstr>Lato</vt:lpstr>
      <vt:lpstr>Poppins</vt:lpstr>
      <vt:lpstr>Poppins ExtraBold</vt:lpstr>
      <vt:lpstr>Robotics Science Center by Slidesgo</vt:lpstr>
      <vt:lpstr>تصميم وتنفيذ كف روبوتية تحاكي حركة اليد البشرية باستخدام الذكاء الاصطناعي والرؤية الحاسوبية</vt:lpstr>
      <vt:lpstr>مقدمة</vt:lpstr>
      <vt:lpstr>أهداف المشروع</vt:lpstr>
      <vt:lpstr>أهمية المشروع</vt:lpstr>
      <vt:lpstr>مراجعة المشاريع السابقة</vt:lpstr>
      <vt:lpstr>تصميم وتطوير ذراع روبوتية بخمس درجات حرية قابلة للتحكم عبر حركة اليد البشرية</vt:lpstr>
      <vt:lpstr>نظام إمساك روبوتي تعاوني مدفوع بالرؤية ويعتمد على التحكم الكهروميكانيكي السطحي</vt:lpstr>
      <vt:lpstr>ذراع روبوتية ناعمة حلزونية تضاهي اليد البشرية في الأداء والمهام</vt:lpstr>
      <vt:lpstr>التقنيات والعناصر المستخدمة</vt:lpstr>
      <vt:lpstr>Arduino UNO</vt:lpstr>
      <vt:lpstr>Servo Motor</vt:lpstr>
      <vt:lpstr>Bluetooth Module</vt:lpstr>
      <vt:lpstr>Artificial Intelligence</vt:lpstr>
      <vt:lpstr>Convolutional Neural Network (CNNs)</vt:lpstr>
      <vt:lpstr>Pose Estimation (Hand Tracking)</vt:lpstr>
      <vt:lpstr>المخططات</vt:lpstr>
      <vt:lpstr>Block Diagram</vt:lpstr>
      <vt:lpstr>Algorithm Flowchart</vt:lpstr>
      <vt:lpstr>التنفيذ العملي</vt:lpstr>
      <vt:lpstr>استخدام الهاتف المحمول ككاميرا لاسلكية</vt:lpstr>
      <vt:lpstr>الكود البرمجي</vt:lpstr>
      <vt:lpstr>الكود البرمجي</vt:lpstr>
      <vt:lpstr>الكود البرمجي</vt:lpstr>
      <vt:lpstr>الكود البرمجي</vt:lpstr>
      <vt:lpstr>الكود البرمجي</vt:lpstr>
      <vt:lpstr>الكود البرمجي</vt:lpstr>
      <vt:lpstr>عرض تقديمي في PowerPoint</vt:lpstr>
      <vt:lpstr>في الختام، يمثل هذا المشروع خطوة هامة نحو دمج التفاعل البشري مع الأنظمة الروبوتية عبر كف روبوتية تتحكم بها إيماءات اليد. باستخدام تقنيات الرؤية الحاسوبية، تم تحويل الإيماءات إلى أوامر حركية دقيقة، مما يعكس التكامل الناجح بين مجالات الرؤية والتحكم الآلي. هذا المشروع لا يقتصر على إثبات المفهوم بل يفتح آفاقًا واسعة لتطبيقات عملية في عدة مجالات مثل الطب والصناعة.</vt:lpstr>
      <vt:lpstr>الآفاق المستقبلية</vt:lpstr>
      <vt:lpstr>عرض تقديمي في PowerPoint</vt:lpstr>
      <vt:lpstr>شكرًا لحسن استماعكم...</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Dunai Dhemesh</dc:creator>
  <cp:lastModifiedBy>Dunia Dhemesh</cp:lastModifiedBy>
  <cp:revision>6</cp:revision>
  <dcterms:modified xsi:type="dcterms:W3CDTF">2025-08-01T18:50:10Z</dcterms:modified>
</cp:coreProperties>
</file>