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5" r:id="rId1"/>
  </p:sldMasterIdLst>
  <p:notesMasterIdLst>
    <p:notesMasterId r:id="rId22"/>
  </p:notesMasterIdLst>
  <p:sldIdLst>
    <p:sldId id="256" r:id="rId2"/>
    <p:sldId id="260" r:id="rId3"/>
    <p:sldId id="257" r:id="rId4"/>
    <p:sldId id="258" r:id="rId5"/>
    <p:sldId id="306" r:id="rId6"/>
    <p:sldId id="308" r:id="rId7"/>
    <p:sldId id="307" r:id="rId8"/>
    <p:sldId id="292" r:id="rId9"/>
    <p:sldId id="262" r:id="rId10"/>
    <p:sldId id="304" r:id="rId11"/>
    <p:sldId id="305" r:id="rId12"/>
    <p:sldId id="294" r:id="rId13"/>
    <p:sldId id="300" r:id="rId14"/>
    <p:sldId id="301" r:id="rId15"/>
    <p:sldId id="302" r:id="rId16"/>
    <p:sldId id="303" r:id="rId17"/>
    <p:sldId id="309" r:id="rId18"/>
    <p:sldId id="266" r:id="rId19"/>
    <p:sldId id="299" r:id="rId20"/>
    <p:sldId id="273" r:id="rId21"/>
  </p:sldIdLst>
  <p:sldSz cx="9144000" cy="5143500" type="screen16x9"/>
  <p:notesSz cx="6858000" cy="9144000"/>
  <p:embeddedFontLst>
    <p:embeddedFont>
      <p:font typeface="Dubai" panose="020B0503030403030204" pitchFamily="34" charset="-78"/>
      <p:regular r:id="rId23"/>
      <p:bold r:id="rId24"/>
    </p:embeddedFont>
    <p:embeddedFont>
      <p:font typeface="Fredoka One" panose="02000000000000000000" pitchFamily="2" charset="0"/>
      <p:regular r:id="rId25"/>
    </p:embeddedFont>
    <p:embeddedFont>
      <p:font typeface="Orbitron" panose="020B0604020202020204" charset="0"/>
      <p:regular r:id="rId26"/>
      <p:bold r:id="rId27"/>
    </p:embeddedFont>
    <p:embeddedFont>
      <p:font typeface="Roboto" panose="02000000000000000000" pitchFamily="2" charset="0"/>
      <p:regular r:id="rId28"/>
      <p:bold r:id="rId29"/>
      <p:italic r:id="rId30"/>
      <p:boldItalic r:id="rId31"/>
    </p:embeddedFont>
    <p:embeddedFont>
      <p:font typeface="Roboto Condensed Light" panose="02000000000000000000" pitchFamily="2" charset="0"/>
      <p:regular r:id="rId32"/>
      <p: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D6CE"/>
    <a:srgbClr val="6481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9CA9B14-C40E-44E3-ABC6-B357283C2C8D}">
  <a:tblStyle styleId="{09CA9B14-C40E-44E3-ABC6-B357283C2C8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1666" y="52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g8794a74c9d_0_2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6" name="Google Shape;826;g8794a74c9d_0_2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gc6ac5e878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85cf8b5f36_0_60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85cf8b5f36_0_60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c6ac5e8787_1_1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c6ac5e8787_1_1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4FE9EE15-9F6B-1B00-A782-6D388FFE105D}"/>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F753BB7A-0D11-F244-BD0E-CE33B29E218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C8EA4567-FB9D-69CC-A75C-093EFD42365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86348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AB14AFC1-3B8D-A3C0-164C-8DE2631C7EDE}"/>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1657F025-C605-AC76-4443-499FE48B85D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03857E0D-8BBF-C24D-C66C-E30E2C0AB8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84449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BF749478-2076-669D-9B30-D2791D315364}"/>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E8E5C5A6-2D3F-3E20-08B2-E92B876FAA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1E4AABB3-DFF5-7916-8B5B-89AE67996E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101300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68AC796E-965F-F3E0-3F99-3FFE4E4A44D9}"/>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9EBE293D-D385-7066-DAFE-D5844257445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D5184062-F948-7476-AACA-92B6E86E68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4276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p:cNvGrpSpPr/>
        <p:nvPr/>
      </p:nvGrpSpPr>
      <p:grpSpPr>
        <a:xfrm>
          <a:off x="0" y="0"/>
          <a:ext cx="0" cy="0"/>
          <a:chOff x="0" y="0"/>
          <a:chExt cx="0" cy="0"/>
        </a:xfrm>
      </p:grpSpPr>
      <p:sp>
        <p:nvSpPr>
          <p:cNvPr id="889" name="Google Shape;889;g10facb75130_0_16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10facb75130_0_1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a:extLst>
            <a:ext uri="{FF2B5EF4-FFF2-40B4-BE49-F238E27FC236}">
              <a16:creationId xmlns:a16="http://schemas.microsoft.com/office/drawing/2014/main" id="{74B1C523-13AD-8F7B-D08F-7AE84F4E265D}"/>
            </a:ext>
          </a:extLst>
        </p:cNvPr>
        <p:cNvGrpSpPr/>
        <p:nvPr/>
      </p:nvGrpSpPr>
      <p:grpSpPr>
        <a:xfrm>
          <a:off x="0" y="0"/>
          <a:ext cx="0" cy="0"/>
          <a:chOff x="0" y="0"/>
          <a:chExt cx="0" cy="0"/>
        </a:xfrm>
      </p:grpSpPr>
      <p:sp>
        <p:nvSpPr>
          <p:cNvPr id="889" name="Google Shape;889;g10facb75130_0_1609:notes">
            <a:extLst>
              <a:ext uri="{FF2B5EF4-FFF2-40B4-BE49-F238E27FC236}">
                <a16:creationId xmlns:a16="http://schemas.microsoft.com/office/drawing/2014/main" id="{945034FA-CB28-8899-B462-E1CD3050BB4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10facb75130_0_1609:notes">
            <a:extLst>
              <a:ext uri="{FF2B5EF4-FFF2-40B4-BE49-F238E27FC236}">
                <a16:creationId xmlns:a16="http://schemas.microsoft.com/office/drawing/2014/main" id="{D76643B4-99E7-E5BD-FC27-D9ED6AAF11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26765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8">
          <a:extLst>
            <a:ext uri="{FF2B5EF4-FFF2-40B4-BE49-F238E27FC236}">
              <a16:creationId xmlns:a16="http://schemas.microsoft.com/office/drawing/2014/main" id="{4C4EAF16-86E8-399F-17B5-FA6254F92B6C}"/>
            </a:ext>
          </a:extLst>
        </p:cNvPr>
        <p:cNvGrpSpPr/>
        <p:nvPr/>
      </p:nvGrpSpPr>
      <p:grpSpPr>
        <a:xfrm>
          <a:off x="0" y="0"/>
          <a:ext cx="0" cy="0"/>
          <a:chOff x="0" y="0"/>
          <a:chExt cx="0" cy="0"/>
        </a:xfrm>
      </p:grpSpPr>
      <p:sp>
        <p:nvSpPr>
          <p:cNvPr id="889" name="Google Shape;889;g10facb75130_0_1609:notes">
            <a:extLst>
              <a:ext uri="{FF2B5EF4-FFF2-40B4-BE49-F238E27FC236}">
                <a16:creationId xmlns:a16="http://schemas.microsoft.com/office/drawing/2014/main" id="{4A8F8BEE-2114-D128-3734-2BDD25B160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0" name="Google Shape;890;g10facb75130_0_1609:notes">
            <a:extLst>
              <a:ext uri="{FF2B5EF4-FFF2-40B4-BE49-F238E27FC236}">
                <a16:creationId xmlns:a16="http://schemas.microsoft.com/office/drawing/2014/main" id="{DA953FEB-EF2A-ACBD-B028-644E1127F0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66238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B7070421-8C92-4818-D033-5CEF0A5301FD}"/>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2DCC8B7B-13BD-6735-BA6D-5D20D3EBBF6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23FBC8C2-4FCC-B285-8EED-CF7E442250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11880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D969C95C-A752-4441-3043-F3CC3049DDE5}"/>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A51A14B7-80D8-DF7F-FF11-907F6AE6654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449038E7-FE8A-CA5D-BFC4-F4BBB1E5A6F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883449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57F4FEC8-7755-228B-9DF4-B3F288C482EB}"/>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CFEE20B6-2320-90BD-149B-3DA85F58F06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DFC3D5B6-72D3-ECFB-2AE6-E4F8AD8E3C6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95065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8ECEFA1A-361B-17D1-3CA9-9DC5C3B2EFE2}"/>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57E15E42-5873-7C92-5F7B-E813C2E64B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965FE9CC-38AC-82F8-B26B-D9FA37A5A22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9345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846581BA-A10C-F102-79AC-39048223C1B6}"/>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926FB6E4-0DD5-CF79-9284-0180BF4E18E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EDC4A2B2-6DC3-4C27-39FC-FB5A983F46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09135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a:extLst>
            <a:ext uri="{FF2B5EF4-FFF2-40B4-BE49-F238E27FC236}">
              <a16:creationId xmlns:a16="http://schemas.microsoft.com/office/drawing/2014/main" id="{DE9EB164-0ED6-03B0-83D7-122B21F95A71}"/>
            </a:ext>
          </a:extLst>
        </p:cNvPr>
        <p:cNvGrpSpPr/>
        <p:nvPr/>
      </p:nvGrpSpPr>
      <p:grpSpPr>
        <a:xfrm>
          <a:off x="0" y="0"/>
          <a:ext cx="0" cy="0"/>
          <a:chOff x="0" y="0"/>
          <a:chExt cx="0" cy="0"/>
        </a:xfrm>
      </p:grpSpPr>
      <p:sp>
        <p:nvSpPr>
          <p:cNvPr id="866" name="Google Shape;866;gc6ac5e8787_0_15:notes">
            <a:extLst>
              <a:ext uri="{FF2B5EF4-FFF2-40B4-BE49-F238E27FC236}">
                <a16:creationId xmlns:a16="http://schemas.microsoft.com/office/drawing/2014/main" id="{95ABC64C-D491-003A-1254-7C54E11418C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7" name="Google Shape;867;gc6ac5e8787_0_15:notes">
            <a:extLst>
              <a:ext uri="{FF2B5EF4-FFF2-40B4-BE49-F238E27FC236}">
                <a16:creationId xmlns:a16="http://schemas.microsoft.com/office/drawing/2014/main" id="{A3D94522-CE8D-ADF6-7631-6A6CCC6BDC2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08119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0facb75130_0_14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0facb75130_0_14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a:extLst>
            <a:ext uri="{FF2B5EF4-FFF2-40B4-BE49-F238E27FC236}">
              <a16:creationId xmlns:a16="http://schemas.microsoft.com/office/drawing/2014/main" id="{1E6A1224-B4C2-BA21-A7CA-8DA7D05149C7}"/>
            </a:ext>
          </a:extLst>
        </p:cNvPr>
        <p:cNvGrpSpPr/>
        <p:nvPr/>
      </p:nvGrpSpPr>
      <p:grpSpPr>
        <a:xfrm>
          <a:off x="0" y="0"/>
          <a:ext cx="0" cy="0"/>
          <a:chOff x="0" y="0"/>
          <a:chExt cx="0" cy="0"/>
        </a:xfrm>
      </p:grpSpPr>
      <p:sp>
        <p:nvSpPr>
          <p:cNvPr id="964" name="Google Shape;964;g10facb75130_0_1464:notes">
            <a:extLst>
              <a:ext uri="{FF2B5EF4-FFF2-40B4-BE49-F238E27FC236}">
                <a16:creationId xmlns:a16="http://schemas.microsoft.com/office/drawing/2014/main" id="{9F9F78EE-CBC1-5B88-75BA-8D26D69F5C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0facb75130_0_1464:notes">
            <a:extLst>
              <a:ext uri="{FF2B5EF4-FFF2-40B4-BE49-F238E27FC236}">
                <a16:creationId xmlns:a16="http://schemas.microsoft.com/office/drawing/2014/main" id="{BA29F381-F9AF-C017-9756-D9350729871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05217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g10facb75130_0_10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3" name="Google Shape;1113;g10facb75130_0_10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901322" y="-611430"/>
            <a:ext cx="4544211" cy="4516379"/>
            <a:chOff x="-1901322" y="-611430"/>
            <a:chExt cx="4544211" cy="4516379"/>
          </a:xfrm>
        </p:grpSpPr>
        <p:sp>
          <p:nvSpPr>
            <p:cNvPr id="10" name="Google Shape;10;p2"/>
            <p:cNvSpPr/>
            <p:nvPr/>
          </p:nvSpPr>
          <p:spPr>
            <a:xfrm>
              <a:off x="-1901322" y="1923004"/>
              <a:ext cx="2552990" cy="1507257"/>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929521" y="-366300"/>
              <a:ext cx="3031815" cy="2004573"/>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1841214" y="348501"/>
              <a:ext cx="801675" cy="397824"/>
              <a:chOff x="1622300" y="2291700"/>
              <a:chExt cx="118800" cy="58950"/>
            </a:xfrm>
          </p:grpSpPr>
          <p:sp>
            <p:nvSpPr>
              <p:cNvPr id="13" name="Google Shape;13;p2"/>
              <p:cNvSpPr/>
              <p:nvPr/>
            </p:nvSpPr>
            <p:spPr>
              <a:xfrm>
                <a:off x="1672825" y="2291800"/>
                <a:ext cx="17950" cy="17825"/>
              </a:xfrm>
              <a:custGeom>
                <a:avLst/>
                <a:gdLst/>
                <a:ahLst/>
                <a:cxnLst/>
                <a:rect l="l" t="t" r="r" b="b"/>
                <a:pathLst>
                  <a:path w="718" h="713" extrusionOk="0">
                    <a:moveTo>
                      <a:pt x="101" y="0"/>
                    </a:moveTo>
                    <a:lnTo>
                      <a:pt x="1" y="96"/>
                    </a:lnTo>
                    <a:lnTo>
                      <a:pt x="621" y="713"/>
                    </a:lnTo>
                    <a:lnTo>
                      <a:pt x="717" y="617"/>
                    </a:lnTo>
                    <a:lnTo>
                      <a:pt x="1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672825" y="2291700"/>
                <a:ext cx="17950" cy="17925"/>
              </a:xfrm>
              <a:custGeom>
                <a:avLst/>
                <a:gdLst/>
                <a:ahLst/>
                <a:cxnLst/>
                <a:rect l="l" t="t" r="r" b="b"/>
                <a:pathLst>
                  <a:path w="718" h="717" extrusionOk="0">
                    <a:moveTo>
                      <a:pt x="621" y="0"/>
                    </a:moveTo>
                    <a:lnTo>
                      <a:pt x="1" y="621"/>
                    </a:lnTo>
                    <a:lnTo>
                      <a:pt x="101" y="717"/>
                    </a:lnTo>
                    <a:lnTo>
                      <a:pt x="717" y="100"/>
                    </a:lnTo>
                    <a:lnTo>
                      <a:pt x="6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723150" y="2291700"/>
                <a:ext cx="17950" cy="17925"/>
              </a:xfrm>
              <a:custGeom>
                <a:avLst/>
                <a:gdLst/>
                <a:ahLst/>
                <a:cxnLst/>
                <a:rect l="l" t="t" r="r" b="b"/>
                <a:pathLst>
                  <a:path w="718" h="717" extrusionOk="0">
                    <a:moveTo>
                      <a:pt x="97" y="0"/>
                    </a:moveTo>
                    <a:lnTo>
                      <a:pt x="1" y="100"/>
                    </a:lnTo>
                    <a:lnTo>
                      <a:pt x="617" y="717"/>
                    </a:lnTo>
                    <a:lnTo>
                      <a:pt x="718" y="621"/>
                    </a:lnTo>
                    <a:lnTo>
                      <a:pt x="9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723150" y="2291700"/>
                <a:ext cx="17950" cy="17925"/>
              </a:xfrm>
              <a:custGeom>
                <a:avLst/>
                <a:gdLst/>
                <a:ahLst/>
                <a:cxnLst/>
                <a:rect l="l" t="t" r="r" b="b"/>
                <a:pathLst>
                  <a:path w="718" h="717" extrusionOk="0">
                    <a:moveTo>
                      <a:pt x="617" y="0"/>
                    </a:moveTo>
                    <a:lnTo>
                      <a:pt x="1" y="621"/>
                    </a:lnTo>
                    <a:lnTo>
                      <a:pt x="101" y="717"/>
                    </a:lnTo>
                    <a:lnTo>
                      <a:pt x="718" y="100"/>
                    </a:lnTo>
                    <a:lnTo>
                      <a:pt x="6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622300" y="2332725"/>
                <a:ext cx="17825" cy="17925"/>
              </a:xfrm>
              <a:custGeom>
                <a:avLst/>
                <a:gdLst/>
                <a:ahLst/>
                <a:cxnLst/>
                <a:rect l="l" t="t" r="r" b="b"/>
                <a:pathLst>
                  <a:path w="713" h="717" extrusionOk="0">
                    <a:moveTo>
                      <a:pt x="96" y="0"/>
                    </a:moveTo>
                    <a:lnTo>
                      <a:pt x="0" y="96"/>
                    </a:lnTo>
                    <a:lnTo>
                      <a:pt x="617" y="717"/>
                    </a:lnTo>
                    <a:lnTo>
                      <a:pt x="713" y="617"/>
                    </a:lnTo>
                    <a:lnTo>
                      <a:pt x="9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622300" y="2332725"/>
                <a:ext cx="17825" cy="17925"/>
              </a:xfrm>
              <a:custGeom>
                <a:avLst/>
                <a:gdLst/>
                <a:ahLst/>
                <a:cxnLst/>
                <a:rect l="l" t="t" r="r" b="b"/>
                <a:pathLst>
                  <a:path w="713" h="717" extrusionOk="0">
                    <a:moveTo>
                      <a:pt x="617" y="0"/>
                    </a:moveTo>
                    <a:lnTo>
                      <a:pt x="0" y="617"/>
                    </a:lnTo>
                    <a:lnTo>
                      <a:pt x="96" y="717"/>
                    </a:lnTo>
                    <a:lnTo>
                      <a:pt x="713" y="96"/>
                    </a:lnTo>
                    <a:lnTo>
                      <a:pt x="6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672525" y="2332625"/>
                <a:ext cx="17950" cy="17925"/>
              </a:xfrm>
              <a:custGeom>
                <a:avLst/>
                <a:gdLst/>
                <a:ahLst/>
                <a:cxnLst/>
                <a:rect l="l" t="t" r="r" b="b"/>
                <a:pathLst>
                  <a:path w="718" h="717" extrusionOk="0">
                    <a:moveTo>
                      <a:pt x="101" y="0"/>
                    </a:moveTo>
                    <a:lnTo>
                      <a:pt x="1" y="100"/>
                    </a:lnTo>
                    <a:lnTo>
                      <a:pt x="621" y="717"/>
                    </a:lnTo>
                    <a:lnTo>
                      <a:pt x="717" y="621"/>
                    </a:lnTo>
                    <a:lnTo>
                      <a:pt x="10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672525" y="2332725"/>
                <a:ext cx="17950" cy="17925"/>
              </a:xfrm>
              <a:custGeom>
                <a:avLst/>
                <a:gdLst/>
                <a:ahLst/>
                <a:cxnLst/>
                <a:rect l="l" t="t" r="r" b="b"/>
                <a:pathLst>
                  <a:path w="718" h="717" extrusionOk="0">
                    <a:moveTo>
                      <a:pt x="621" y="0"/>
                    </a:moveTo>
                    <a:lnTo>
                      <a:pt x="1" y="617"/>
                    </a:lnTo>
                    <a:lnTo>
                      <a:pt x="101" y="717"/>
                    </a:lnTo>
                    <a:lnTo>
                      <a:pt x="717" y="96"/>
                    </a:lnTo>
                    <a:lnTo>
                      <a:pt x="62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 name="Google Shape;21;p2"/>
            <p:cNvGrpSpPr/>
            <p:nvPr/>
          </p:nvGrpSpPr>
          <p:grpSpPr>
            <a:xfrm>
              <a:off x="-484614" y="-611430"/>
              <a:ext cx="3127481" cy="4516379"/>
              <a:chOff x="278245" y="-184325"/>
              <a:chExt cx="2358228" cy="3405504"/>
            </a:xfrm>
          </p:grpSpPr>
          <p:grpSp>
            <p:nvGrpSpPr>
              <p:cNvPr id="22" name="Google Shape;22;p2"/>
              <p:cNvGrpSpPr/>
              <p:nvPr/>
            </p:nvGrpSpPr>
            <p:grpSpPr>
              <a:xfrm>
                <a:off x="278245" y="-184325"/>
                <a:ext cx="2358228" cy="3336759"/>
                <a:chOff x="1181475" y="2041825"/>
                <a:chExt cx="620325" cy="877725"/>
              </a:xfrm>
            </p:grpSpPr>
            <p:sp>
              <p:nvSpPr>
                <p:cNvPr id="23" name="Google Shape;23;p2"/>
                <p:cNvSpPr/>
                <p:nvPr/>
              </p:nvSpPr>
              <p:spPr>
                <a:xfrm>
                  <a:off x="1185375" y="2377350"/>
                  <a:ext cx="119525" cy="119500"/>
                </a:xfrm>
                <a:custGeom>
                  <a:avLst/>
                  <a:gdLst/>
                  <a:ahLst/>
                  <a:cxnLst/>
                  <a:rect l="l" t="t" r="r" b="b"/>
                  <a:pathLst>
                    <a:path w="4781" h="4780" extrusionOk="0">
                      <a:moveTo>
                        <a:pt x="4780" y="0"/>
                      </a:moveTo>
                      <a:lnTo>
                        <a:pt x="2390" y="2390"/>
                      </a:lnTo>
                      <a:lnTo>
                        <a:pt x="1" y="4780"/>
                      </a:lnTo>
                      <a:lnTo>
                        <a:pt x="1362" y="4780"/>
                      </a:lnTo>
                      <a:lnTo>
                        <a:pt x="3071" y="3071"/>
                      </a:lnTo>
                      <a:lnTo>
                        <a:pt x="4780" y="1361"/>
                      </a:lnTo>
                      <a:lnTo>
                        <a:pt x="47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767500" y="2041825"/>
                  <a:ext cx="34300" cy="29425"/>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1260925" y="2268575"/>
                  <a:ext cx="243200" cy="370575"/>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2"/>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9" name="Google Shape;29;p2"/>
          <p:cNvGrpSpPr/>
          <p:nvPr/>
        </p:nvGrpSpPr>
        <p:grpSpPr>
          <a:xfrm>
            <a:off x="5634700" y="-1073869"/>
            <a:ext cx="7542166" cy="7636641"/>
            <a:chOff x="5482300" y="-1150069"/>
            <a:chExt cx="7542166" cy="7636641"/>
          </a:xfrm>
        </p:grpSpPr>
        <p:sp>
          <p:nvSpPr>
            <p:cNvPr id="30" name="Google Shape;30;p2"/>
            <p:cNvSpPr/>
            <p:nvPr/>
          </p:nvSpPr>
          <p:spPr>
            <a:xfrm rot="10800000" flipH="1">
              <a:off x="6369828" y="-1150069"/>
              <a:ext cx="6654639" cy="7636641"/>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 name="Google Shape;31;p2"/>
            <p:cNvGrpSpPr/>
            <p:nvPr/>
          </p:nvGrpSpPr>
          <p:grpSpPr>
            <a:xfrm rot="10800000" flipH="1">
              <a:off x="6016263" y="1621720"/>
              <a:ext cx="2553081" cy="3705670"/>
              <a:chOff x="6769513" y="299393"/>
              <a:chExt cx="1308620" cy="1899525"/>
            </a:xfrm>
          </p:grpSpPr>
          <p:sp>
            <p:nvSpPr>
              <p:cNvPr id="32" name="Google Shape;32;p2"/>
              <p:cNvSpPr/>
              <p:nvPr/>
            </p:nvSpPr>
            <p:spPr>
              <a:xfrm>
                <a:off x="7817889" y="1007055"/>
                <a:ext cx="252070" cy="252070"/>
              </a:xfrm>
              <a:custGeom>
                <a:avLst/>
                <a:gdLst/>
                <a:ahLst/>
                <a:cxnLst/>
                <a:rect l="l" t="t" r="r" b="b"/>
                <a:pathLst>
                  <a:path w="4564" h="4564" extrusionOk="0">
                    <a:moveTo>
                      <a:pt x="0" y="1"/>
                    </a:moveTo>
                    <a:lnTo>
                      <a:pt x="0" y="1302"/>
                    </a:lnTo>
                    <a:lnTo>
                      <a:pt x="1629" y="2931"/>
                    </a:lnTo>
                    <a:lnTo>
                      <a:pt x="3263" y="4564"/>
                    </a:lnTo>
                    <a:lnTo>
                      <a:pt x="4563" y="4564"/>
                    </a:lnTo>
                    <a:lnTo>
                      <a:pt x="2282" y="2282"/>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7983027" y="2137006"/>
                <a:ext cx="72351" cy="61913"/>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6769513" y="299393"/>
                <a:ext cx="61968" cy="61747"/>
              </a:xfrm>
              <a:custGeom>
                <a:avLst/>
                <a:gdLst/>
                <a:ahLst/>
                <a:cxnLst/>
                <a:rect l="l" t="t" r="r" b="b"/>
                <a:pathLst>
                  <a:path w="1122" h="1118" extrusionOk="0">
                    <a:moveTo>
                      <a:pt x="561" y="293"/>
                    </a:moveTo>
                    <a:cubicBezTo>
                      <a:pt x="705" y="293"/>
                      <a:pt x="825" y="413"/>
                      <a:pt x="825" y="557"/>
                    </a:cubicBezTo>
                    <a:cubicBezTo>
                      <a:pt x="825" y="705"/>
                      <a:pt x="705" y="821"/>
                      <a:pt x="561" y="821"/>
                    </a:cubicBezTo>
                    <a:cubicBezTo>
                      <a:pt x="417" y="821"/>
                      <a:pt x="297" y="705"/>
                      <a:pt x="297" y="557"/>
                    </a:cubicBezTo>
                    <a:cubicBezTo>
                      <a:pt x="297" y="413"/>
                      <a:pt x="417" y="293"/>
                      <a:pt x="561" y="293"/>
                    </a:cubicBezTo>
                    <a:close/>
                    <a:moveTo>
                      <a:pt x="554" y="1"/>
                    </a:moveTo>
                    <a:cubicBezTo>
                      <a:pt x="249" y="1"/>
                      <a:pt x="1" y="251"/>
                      <a:pt x="1" y="557"/>
                    </a:cubicBezTo>
                    <a:cubicBezTo>
                      <a:pt x="1" y="865"/>
                      <a:pt x="253" y="1117"/>
                      <a:pt x="561" y="1117"/>
                    </a:cubicBezTo>
                    <a:cubicBezTo>
                      <a:pt x="869" y="1117"/>
                      <a:pt x="1122" y="865"/>
                      <a:pt x="1122" y="557"/>
                    </a:cubicBezTo>
                    <a:cubicBezTo>
                      <a:pt x="1122" y="249"/>
                      <a:pt x="869" y="1"/>
                      <a:pt x="561" y="1"/>
                    </a:cubicBezTo>
                    <a:cubicBezTo>
                      <a:pt x="559" y="1"/>
                      <a:pt x="556" y="1"/>
                      <a:pt x="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811985" y="339214"/>
                <a:ext cx="1266148" cy="1811765"/>
              </a:xfrm>
              <a:custGeom>
                <a:avLst/>
                <a:gdLst/>
                <a:ahLst/>
                <a:cxnLst/>
                <a:rect l="l" t="t" r="r" b="b"/>
                <a:pathLst>
                  <a:path w="22925" h="32804" extrusionOk="0">
                    <a:moveTo>
                      <a:pt x="208" y="0"/>
                    </a:moveTo>
                    <a:lnTo>
                      <a:pt x="0" y="208"/>
                    </a:lnTo>
                    <a:lnTo>
                      <a:pt x="7878" y="8090"/>
                    </a:lnTo>
                    <a:lnTo>
                      <a:pt x="7922" y="8134"/>
                    </a:lnTo>
                    <a:lnTo>
                      <a:pt x="14170" y="8134"/>
                    </a:lnTo>
                    <a:lnTo>
                      <a:pt x="22628" y="16592"/>
                    </a:lnTo>
                    <a:lnTo>
                      <a:pt x="22628" y="19058"/>
                    </a:lnTo>
                    <a:lnTo>
                      <a:pt x="17385" y="24301"/>
                    </a:lnTo>
                    <a:lnTo>
                      <a:pt x="17385" y="28860"/>
                    </a:lnTo>
                    <a:lnTo>
                      <a:pt x="21323" y="32803"/>
                    </a:lnTo>
                    <a:lnTo>
                      <a:pt x="21532" y="32595"/>
                    </a:lnTo>
                    <a:lnTo>
                      <a:pt x="17681" y="28740"/>
                    </a:lnTo>
                    <a:lnTo>
                      <a:pt x="17681" y="24425"/>
                    </a:lnTo>
                    <a:lnTo>
                      <a:pt x="22925" y="19182"/>
                    </a:lnTo>
                    <a:lnTo>
                      <a:pt x="22925" y="16468"/>
                    </a:lnTo>
                    <a:lnTo>
                      <a:pt x="14334" y="7878"/>
                    </a:lnTo>
                    <a:lnTo>
                      <a:pt x="14290" y="7838"/>
                    </a:lnTo>
                    <a:lnTo>
                      <a:pt x="8046" y="7838"/>
                    </a:lnTo>
                    <a:lnTo>
                      <a:pt x="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7397589" y="777575"/>
                <a:ext cx="512976" cy="781781"/>
              </a:xfrm>
              <a:custGeom>
                <a:avLst/>
                <a:gdLst/>
                <a:ahLst/>
                <a:cxnLst/>
                <a:rect l="l" t="t" r="r" b="b"/>
                <a:pathLst>
                  <a:path w="9288" h="14155" extrusionOk="0">
                    <a:moveTo>
                      <a:pt x="81" y="1"/>
                    </a:moveTo>
                    <a:lnTo>
                      <a:pt x="1" y="85"/>
                    </a:lnTo>
                    <a:lnTo>
                      <a:pt x="5209" y="5292"/>
                    </a:lnTo>
                    <a:lnTo>
                      <a:pt x="5209" y="10160"/>
                    </a:lnTo>
                    <a:lnTo>
                      <a:pt x="9203" y="14155"/>
                    </a:lnTo>
                    <a:lnTo>
                      <a:pt x="9287" y="14071"/>
                    </a:lnTo>
                    <a:lnTo>
                      <a:pt x="5325" y="10108"/>
                    </a:lnTo>
                    <a:lnTo>
                      <a:pt x="5325" y="5244"/>
                    </a:lnTo>
                    <a:lnTo>
                      <a:pt x="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777847" y="1417359"/>
                <a:ext cx="273112" cy="431181"/>
              </a:xfrm>
              <a:custGeom>
                <a:avLst/>
                <a:gdLst/>
                <a:ahLst/>
                <a:cxnLst/>
                <a:rect l="l" t="t" r="r" b="b"/>
                <a:pathLst>
                  <a:path w="4945" h="7807" extrusionOk="0">
                    <a:moveTo>
                      <a:pt x="4824" y="1"/>
                    </a:moveTo>
                    <a:lnTo>
                      <a:pt x="4824" y="2899"/>
                    </a:lnTo>
                    <a:lnTo>
                      <a:pt x="1" y="7722"/>
                    </a:lnTo>
                    <a:lnTo>
                      <a:pt x="85" y="7806"/>
                    </a:lnTo>
                    <a:lnTo>
                      <a:pt x="4944" y="2951"/>
                    </a:lnTo>
                    <a:lnTo>
                      <a:pt x="494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 name="Google Shape;38;p2"/>
            <p:cNvSpPr/>
            <p:nvPr/>
          </p:nvSpPr>
          <p:spPr>
            <a:xfrm rot="10800000" flipH="1">
              <a:off x="8322117" y="3604890"/>
              <a:ext cx="1464987" cy="2586938"/>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2"/>
            <p:cNvGrpSpPr/>
            <p:nvPr/>
          </p:nvGrpSpPr>
          <p:grpSpPr>
            <a:xfrm flipH="1">
              <a:off x="5482300" y="4423789"/>
              <a:ext cx="827314" cy="410158"/>
              <a:chOff x="5989375" y="1843575"/>
              <a:chExt cx="136525" cy="67675"/>
            </a:xfrm>
          </p:grpSpPr>
          <p:sp>
            <p:nvSpPr>
              <p:cNvPr id="40" name="Google Shape;40;p2"/>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8" name="Google Shape;48;p2"/>
            <p:cNvSpPr/>
            <p:nvPr/>
          </p:nvSpPr>
          <p:spPr>
            <a:xfrm rot="10800000" flipH="1">
              <a:off x="7424539" y="4645063"/>
              <a:ext cx="727773" cy="727773"/>
            </a:xfrm>
            <a:custGeom>
              <a:avLst/>
              <a:gdLst/>
              <a:ahLst/>
              <a:cxnLst/>
              <a:rect l="l" t="t" r="r" b="b"/>
              <a:pathLst>
                <a:path w="9936" h="9936" fill="none" extrusionOk="0">
                  <a:moveTo>
                    <a:pt x="8170" y="1770"/>
                  </a:moveTo>
                  <a:cubicBezTo>
                    <a:pt x="9936" y="3535"/>
                    <a:pt x="9936" y="6401"/>
                    <a:pt x="8170" y="8170"/>
                  </a:cubicBezTo>
                  <a:cubicBezTo>
                    <a:pt x="6401" y="9935"/>
                    <a:pt x="3535" y="9935"/>
                    <a:pt x="1770" y="8170"/>
                  </a:cubicBezTo>
                  <a:cubicBezTo>
                    <a:pt x="1" y="6401"/>
                    <a:pt x="1" y="3535"/>
                    <a:pt x="1770" y="1770"/>
                  </a:cubicBezTo>
                  <a:cubicBezTo>
                    <a:pt x="3535" y="0"/>
                    <a:pt x="6401" y="0"/>
                    <a:pt x="8170" y="1770"/>
                  </a:cubicBezTo>
                  <a:close/>
                </a:path>
              </a:pathLst>
            </a:custGeom>
            <a:noFill/>
            <a:ln w="19050" cap="flat" cmpd="sng">
              <a:solidFill>
                <a:schemeClr val="dk2"/>
              </a:solidFill>
              <a:prstDash val="solid"/>
              <a:miter lim="400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 name="Google Shape;49;p2"/>
          <p:cNvSpPr txBox="1">
            <a:spLocks noGrp="1"/>
          </p:cNvSpPr>
          <p:nvPr>
            <p:ph type="ctrTitle"/>
          </p:nvPr>
        </p:nvSpPr>
        <p:spPr>
          <a:xfrm>
            <a:off x="1296163" y="1263600"/>
            <a:ext cx="6551700" cy="2152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5500"/>
              <a:buNone/>
              <a:defRPr sz="46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a:endParaRPr/>
          </a:p>
        </p:txBody>
      </p:sp>
      <p:sp>
        <p:nvSpPr>
          <p:cNvPr id="50" name="Google Shape;50;p2"/>
          <p:cNvSpPr txBox="1">
            <a:spLocks noGrp="1"/>
          </p:cNvSpPr>
          <p:nvPr>
            <p:ph type="subTitle" idx="1"/>
          </p:nvPr>
        </p:nvSpPr>
        <p:spPr>
          <a:xfrm>
            <a:off x="1296138" y="3416400"/>
            <a:ext cx="6551700" cy="463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500"/>
              <a:buNone/>
              <a:defRPr sz="1800"/>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1"/>
        <p:cNvGrpSpPr/>
        <p:nvPr/>
      </p:nvGrpSpPr>
      <p:grpSpPr>
        <a:xfrm>
          <a:off x="0" y="0"/>
          <a:ext cx="0" cy="0"/>
          <a:chOff x="0" y="0"/>
          <a:chExt cx="0" cy="0"/>
        </a:xfrm>
      </p:grpSpPr>
      <p:grpSp>
        <p:nvGrpSpPr>
          <p:cNvPr id="102" name="Google Shape;102;p4"/>
          <p:cNvGrpSpPr/>
          <p:nvPr/>
        </p:nvGrpSpPr>
        <p:grpSpPr>
          <a:xfrm>
            <a:off x="-859697" y="-661345"/>
            <a:ext cx="2552998" cy="2062932"/>
            <a:chOff x="-859697" y="-661345"/>
            <a:chExt cx="2552998" cy="2062932"/>
          </a:xfrm>
        </p:grpSpPr>
        <p:sp>
          <p:nvSpPr>
            <p:cNvPr id="103" name="Google Shape;103;p4"/>
            <p:cNvSpPr/>
            <p:nvPr/>
          </p:nvSpPr>
          <p:spPr>
            <a:xfrm>
              <a:off x="-859697" y="-661345"/>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4"/>
            <p:cNvSpPr/>
            <p:nvPr/>
          </p:nvSpPr>
          <p:spPr>
            <a:xfrm>
              <a:off x="-107627" y="-466741"/>
              <a:ext cx="1226141" cy="1868328"/>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 name="Google Shape;105;p4"/>
          <p:cNvGrpSpPr/>
          <p:nvPr/>
        </p:nvGrpSpPr>
        <p:grpSpPr>
          <a:xfrm>
            <a:off x="7218415" y="1051567"/>
            <a:ext cx="3942356" cy="4639226"/>
            <a:chOff x="7276179" y="1051567"/>
            <a:chExt cx="3942356" cy="4639226"/>
          </a:xfrm>
        </p:grpSpPr>
        <p:sp>
          <p:nvSpPr>
            <p:cNvPr id="106" name="Google Shape;106;p4"/>
            <p:cNvSpPr/>
            <p:nvPr/>
          </p:nvSpPr>
          <p:spPr>
            <a:xfrm>
              <a:off x="7276179" y="3686213"/>
              <a:ext cx="3031826" cy="2004580"/>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7" name="Google Shape;107;p4"/>
            <p:cNvGrpSpPr/>
            <p:nvPr/>
          </p:nvGrpSpPr>
          <p:grpSpPr>
            <a:xfrm>
              <a:off x="8615789" y="1051567"/>
              <a:ext cx="2602747" cy="3802366"/>
              <a:chOff x="278245" y="-112475"/>
              <a:chExt cx="2281910" cy="3333654"/>
            </a:xfrm>
          </p:grpSpPr>
          <p:grpSp>
            <p:nvGrpSpPr>
              <p:cNvPr id="108" name="Google Shape;108;p4"/>
              <p:cNvGrpSpPr/>
              <p:nvPr/>
            </p:nvGrpSpPr>
            <p:grpSpPr>
              <a:xfrm>
                <a:off x="278245" y="-112475"/>
                <a:ext cx="2281910" cy="3264909"/>
                <a:chOff x="1181475" y="2060725"/>
                <a:chExt cx="600250" cy="858825"/>
              </a:xfrm>
            </p:grpSpPr>
            <p:sp>
              <p:nvSpPr>
                <p:cNvPr id="109" name="Google Shape;109;p4"/>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4"/>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1" name="Google Shape;111;p4"/>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12" name="Google Shape;112;p4"/>
          <p:cNvSpPr txBox="1">
            <a:spLocks noGrp="1"/>
          </p:cNvSpPr>
          <p:nvPr>
            <p:ph type="body" idx="1"/>
          </p:nvPr>
        </p:nvSpPr>
        <p:spPr>
          <a:xfrm>
            <a:off x="720000" y="1098950"/>
            <a:ext cx="7704000" cy="3509700"/>
          </a:xfrm>
          <a:prstGeom prst="rect">
            <a:avLst/>
          </a:prstGeom>
        </p:spPr>
        <p:txBody>
          <a:bodyPr spcFirstLastPara="1" wrap="square" lIns="91425" tIns="91425" rIns="91425" bIns="91425" anchor="ctr" anchorCtr="0">
            <a:noAutofit/>
          </a:bodyPr>
          <a:lstStyle>
            <a:lvl1pPr marL="457200" lvl="0" indent="-304800">
              <a:lnSpc>
                <a:spcPct val="100000"/>
              </a:lnSpc>
              <a:spcBef>
                <a:spcPts val="0"/>
              </a:spcBef>
              <a:spcAft>
                <a:spcPts val="0"/>
              </a:spcAft>
              <a:buClr>
                <a:schemeClr val="dk2"/>
              </a:buClr>
              <a:buSzPts val="1200"/>
              <a:buAutoNum type="arabicPeriod"/>
              <a:defRPr sz="1200"/>
            </a:lvl1pPr>
            <a:lvl2pPr marL="914400" lvl="1" indent="-304800">
              <a:lnSpc>
                <a:spcPct val="100000"/>
              </a:lnSpc>
              <a:spcBef>
                <a:spcPts val="0"/>
              </a:spcBef>
              <a:spcAft>
                <a:spcPts val="0"/>
              </a:spcAft>
              <a:buClr>
                <a:srgbClr val="434343"/>
              </a:buClr>
              <a:buSzPts val="1200"/>
              <a:buFont typeface="Roboto Condensed Light"/>
              <a:buAutoNum type="alphaLcPeriod"/>
              <a:defRPr sz="1200"/>
            </a:lvl2pPr>
            <a:lvl3pPr marL="1371600" lvl="2" indent="-304800">
              <a:lnSpc>
                <a:spcPct val="100000"/>
              </a:lnSpc>
              <a:spcBef>
                <a:spcPts val="0"/>
              </a:spcBef>
              <a:spcAft>
                <a:spcPts val="0"/>
              </a:spcAft>
              <a:buClr>
                <a:srgbClr val="434343"/>
              </a:buClr>
              <a:buSzPts val="1200"/>
              <a:buFont typeface="Roboto Condensed Light"/>
              <a:buAutoNum type="romanLcPeriod"/>
              <a:defRPr sz="1200"/>
            </a:lvl3pPr>
            <a:lvl4pPr marL="1828800" lvl="3" indent="-304800">
              <a:lnSpc>
                <a:spcPct val="100000"/>
              </a:lnSpc>
              <a:spcBef>
                <a:spcPts val="0"/>
              </a:spcBef>
              <a:spcAft>
                <a:spcPts val="0"/>
              </a:spcAft>
              <a:buClr>
                <a:srgbClr val="434343"/>
              </a:buClr>
              <a:buSzPts val="1200"/>
              <a:buFont typeface="Roboto Condensed Light"/>
              <a:buAutoNum type="arabicPeriod"/>
              <a:defRPr sz="1200"/>
            </a:lvl4pPr>
            <a:lvl5pPr marL="2286000" lvl="4" indent="-304800">
              <a:lnSpc>
                <a:spcPct val="100000"/>
              </a:lnSpc>
              <a:spcBef>
                <a:spcPts val="0"/>
              </a:spcBef>
              <a:spcAft>
                <a:spcPts val="0"/>
              </a:spcAft>
              <a:buClr>
                <a:srgbClr val="434343"/>
              </a:buClr>
              <a:buSzPts val="1200"/>
              <a:buFont typeface="Roboto Condensed Light"/>
              <a:buAutoNum type="alphaLcPeriod"/>
              <a:defRPr sz="1200"/>
            </a:lvl5pPr>
            <a:lvl6pPr marL="2743200" lvl="5" indent="-304800">
              <a:lnSpc>
                <a:spcPct val="100000"/>
              </a:lnSpc>
              <a:spcBef>
                <a:spcPts val="0"/>
              </a:spcBef>
              <a:spcAft>
                <a:spcPts val="0"/>
              </a:spcAft>
              <a:buClr>
                <a:srgbClr val="434343"/>
              </a:buClr>
              <a:buSzPts val="1200"/>
              <a:buFont typeface="Roboto Condensed Light"/>
              <a:buAutoNum type="romanLcPeriod"/>
              <a:defRPr sz="1200"/>
            </a:lvl6pPr>
            <a:lvl7pPr marL="3200400" lvl="6" indent="-304800">
              <a:lnSpc>
                <a:spcPct val="100000"/>
              </a:lnSpc>
              <a:spcBef>
                <a:spcPts val="0"/>
              </a:spcBef>
              <a:spcAft>
                <a:spcPts val="0"/>
              </a:spcAft>
              <a:buClr>
                <a:srgbClr val="434343"/>
              </a:buClr>
              <a:buSzPts val="1200"/>
              <a:buFont typeface="Roboto Condensed Light"/>
              <a:buAutoNum type="arabicPeriod"/>
              <a:defRPr sz="1200"/>
            </a:lvl7pPr>
            <a:lvl8pPr marL="3657600" lvl="7" indent="-304800">
              <a:lnSpc>
                <a:spcPct val="100000"/>
              </a:lnSpc>
              <a:spcBef>
                <a:spcPts val="0"/>
              </a:spcBef>
              <a:spcAft>
                <a:spcPts val="0"/>
              </a:spcAft>
              <a:buClr>
                <a:srgbClr val="434343"/>
              </a:buClr>
              <a:buSzPts val="1200"/>
              <a:buFont typeface="Roboto Condensed Light"/>
              <a:buAutoNum type="alphaLcPeriod"/>
              <a:defRPr sz="1200"/>
            </a:lvl8pPr>
            <a:lvl9pPr marL="4114800" lvl="8" indent="-304800">
              <a:lnSpc>
                <a:spcPct val="100000"/>
              </a:lnSpc>
              <a:spcBef>
                <a:spcPts val="0"/>
              </a:spcBef>
              <a:spcAft>
                <a:spcPts val="0"/>
              </a:spcAft>
              <a:buClr>
                <a:srgbClr val="434343"/>
              </a:buClr>
              <a:buSzPts val="1200"/>
              <a:buFont typeface="Roboto Condensed Light"/>
              <a:buAutoNum type="romanLcPeriod"/>
              <a:defRPr sz="1200"/>
            </a:lvl9pPr>
          </a:lstStyle>
          <a:p>
            <a:endParaRPr/>
          </a:p>
        </p:txBody>
      </p:sp>
      <p:sp>
        <p:nvSpPr>
          <p:cNvPr id="113" name="Google Shape;113;p4"/>
          <p:cNvSpPr txBox="1">
            <a:spLocks noGrp="1"/>
          </p:cNvSpPr>
          <p:nvPr>
            <p:ph type="title"/>
          </p:nvPr>
        </p:nvSpPr>
        <p:spPr>
          <a:xfrm>
            <a:off x="720000" y="387600"/>
            <a:ext cx="77040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3000"/>
              <a:buFont typeface="Fredoka One"/>
              <a:buN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1"/>
        <p:cNvGrpSpPr/>
        <p:nvPr/>
      </p:nvGrpSpPr>
      <p:grpSpPr>
        <a:xfrm>
          <a:off x="0" y="0"/>
          <a:ext cx="0" cy="0"/>
          <a:chOff x="0" y="0"/>
          <a:chExt cx="0" cy="0"/>
        </a:xfrm>
      </p:grpSpPr>
      <p:grpSp>
        <p:nvGrpSpPr>
          <p:cNvPr id="152" name="Google Shape;152;p6"/>
          <p:cNvGrpSpPr/>
          <p:nvPr/>
        </p:nvGrpSpPr>
        <p:grpSpPr>
          <a:xfrm>
            <a:off x="-859697" y="-661345"/>
            <a:ext cx="2552998" cy="2062932"/>
            <a:chOff x="-859697" y="-661345"/>
            <a:chExt cx="2552998" cy="2062932"/>
          </a:xfrm>
        </p:grpSpPr>
        <p:sp>
          <p:nvSpPr>
            <p:cNvPr id="153" name="Google Shape;153;p6"/>
            <p:cNvSpPr/>
            <p:nvPr/>
          </p:nvSpPr>
          <p:spPr>
            <a:xfrm>
              <a:off x="-859697" y="-661345"/>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p:nvPr/>
          </p:nvSpPr>
          <p:spPr>
            <a:xfrm>
              <a:off x="-107627" y="-466741"/>
              <a:ext cx="1226141" cy="1868328"/>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5" name="Google Shape;155;p6"/>
          <p:cNvGrpSpPr/>
          <p:nvPr/>
        </p:nvGrpSpPr>
        <p:grpSpPr>
          <a:xfrm>
            <a:off x="7218415" y="1203967"/>
            <a:ext cx="3942356" cy="4639226"/>
            <a:chOff x="7276179" y="1051567"/>
            <a:chExt cx="3942356" cy="4639226"/>
          </a:xfrm>
        </p:grpSpPr>
        <p:sp>
          <p:nvSpPr>
            <p:cNvPr id="156" name="Google Shape;156;p6"/>
            <p:cNvSpPr/>
            <p:nvPr/>
          </p:nvSpPr>
          <p:spPr>
            <a:xfrm>
              <a:off x="7276179" y="3686213"/>
              <a:ext cx="3031826" cy="2004580"/>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7" name="Google Shape;157;p6"/>
            <p:cNvGrpSpPr/>
            <p:nvPr/>
          </p:nvGrpSpPr>
          <p:grpSpPr>
            <a:xfrm>
              <a:off x="8615789" y="1051567"/>
              <a:ext cx="2602747" cy="3802366"/>
              <a:chOff x="278245" y="-112475"/>
              <a:chExt cx="2281910" cy="3333654"/>
            </a:xfrm>
          </p:grpSpPr>
          <p:grpSp>
            <p:nvGrpSpPr>
              <p:cNvPr id="158" name="Google Shape;158;p6"/>
              <p:cNvGrpSpPr/>
              <p:nvPr/>
            </p:nvGrpSpPr>
            <p:grpSpPr>
              <a:xfrm>
                <a:off x="278245" y="-112475"/>
                <a:ext cx="2281910" cy="3264909"/>
                <a:chOff x="1181475" y="2060725"/>
                <a:chExt cx="600250" cy="858825"/>
              </a:xfrm>
            </p:grpSpPr>
            <p:sp>
              <p:nvSpPr>
                <p:cNvPr id="159" name="Google Shape;159;p6"/>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6"/>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1" name="Google Shape;161;p6"/>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2" name="Google Shape;162;p6"/>
          <p:cNvSpPr txBox="1">
            <a:spLocks noGrp="1"/>
          </p:cNvSpPr>
          <p:nvPr>
            <p:ph type="title"/>
          </p:nvPr>
        </p:nvSpPr>
        <p:spPr>
          <a:xfrm>
            <a:off x="720000" y="387600"/>
            <a:ext cx="77040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3000"/>
              <a:buFont typeface="Fredoka One"/>
              <a:buNone/>
              <a:defRPr/>
            </a:lvl1pPr>
            <a:lvl2pPr lvl="1" algn="ctr" rtl="0">
              <a:spcBef>
                <a:spcPts val="0"/>
              </a:spcBef>
              <a:spcAft>
                <a:spcPts val="0"/>
              </a:spcAft>
              <a:buSzPts val="3000"/>
              <a:buFont typeface="Fredoka One"/>
              <a:buNone/>
              <a:defRPr sz="3000">
                <a:latin typeface="Fredoka One"/>
                <a:ea typeface="Fredoka One"/>
                <a:cs typeface="Fredoka One"/>
                <a:sym typeface="Fredoka One"/>
              </a:defRPr>
            </a:lvl2pPr>
            <a:lvl3pPr lvl="2" algn="ctr" rtl="0">
              <a:spcBef>
                <a:spcPts val="0"/>
              </a:spcBef>
              <a:spcAft>
                <a:spcPts val="0"/>
              </a:spcAft>
              <a:buSzPts val="3000"/>
              <a:buFont typeface="Fredoka One"/>
              <a:buNone/>
              <a:defRPr sz="3000">
                <a:latin typeface="Fredoka One"/>
                <a:ea typeface="Fredoka One"/>
                <a:cs typeface="Fredoka One"/>
                <a:sym typeface="Fredoka One"/>
              </a:defRPr>
            </a:lvl3pPr>
            <a:lvl4pPr lvl="3" algn="ctr" rtl="0">
              <a:spcBef>
                <a:spcPts val="0"/>
              </a:spcBef>
              <a:spcAft>
                <a:spcPts val="0"/>
              </a:spcAft>
              <a:buSzPts val="3000"/>
              <a:buFont typeface="Fredoka One"/>
              <a:buNone/>
              <a:defRPr sz="3000">
                <a:latin typeface="Fredoka One"/>
                <a:ea typeface="Fredoka One"/>
                <a:cs typeface="Fredoka One"/>
                <a:sym typeface="Fredoka One"/>
              </a:defRPr>
            </a:lvl4pPr>
            <a:lvl5pPr lvl="4" algn="ctr" rtl="0">
              <a:spcBef>
                <a:spcPts val="0"/>
              </a:spcBef>
              <a:spcAft>
                <a:spcPts val="0"/>
              </a:spcAft>
              <a:buSzPts val="3000"/>
              <a:buFont typeface="Fredoka One"/>
              <a:buNone/>
              <a:defRPr sz="3000">
                <a:latin typeface="Fredoka One"/>
                <a:ea typeface="Fredoka One"/>
                <a:cs typeface="Fredoka One"/>
                <a:sym typeface="Fredoka One"/>
              </a:defRPr>
            </a:lvl5pPr>
            <a:lvl6pPr lvl="5" algn="ctr" rtl="0">
              <a:spcBef>
                <a:spcPts val="0"/>
              </a:spcBef>
              <a:spcAft>
                <a:spcPts val="0"/>
              </a:spcAft>
              <a:buSzPts val="3000"/>
              <a:buFont typeface="Fredoka One"/>
              <a:buNone/>
              <a:defRPr sz="3000">
                <a:latin typeface="Fredoka One"/>
                <a:ea typeface="Fredoka One"/>
                <a:cs typeface="Fredoka One"/>
                <a:sym typeface="Fredoka One"/>
              </a:defRPr>
            </a:lvl6pPr>
            <a:lvl7pPr lvl="6" algn="ctr" rtl="0">
              <a:spcBef>
                <a:spcPts val="0"/>
              </a:spcBef>
              <a:spcAft>
                <a:spcPts val="0"/>
              </a:spcAft>
              <a:buSzPts val="3000"/>
              <a:buFont typeface="Fredoka One"/>
              <a:buNone/>
              <a:defRPr sz="3000">
                <a:latin typeface="Fredoka One"/>
                <a:ea typeface="Fredoka One"/>
                <a:cs typeface="Fredoka One"/>
                <a:sym typeface="Fredoka One"/>
              </a:defRPr>
            </a:lvl7pPr>
            <a:lvl8pPr lvl="7" algn="ctr" rtl="0">
              <a:spcBef>
                <a:spcPts val="0"/>
              </a:spcBef>
              <a:spcAft>
                <a:spcPts val="0"/>
              </a:spcAft>
              <a:buSzPts val="3000"/>
              <a:buFont typeface="Fredoka One"/>
              <a:buNone/>
              <a:defRPr sz="3000">
                <a:latin typeface="Fredoka One"/>
                <a:ea typeface="Fredoka One"/>
                <a:cs typeface="Fredoka One"/>
                <a:sym typeface="Fredoka One"/>
              </a:defRPr>
            </a:lvl8pPr>
            <a:lvl9pPr lvl="8" algn="ctr" rtl="0">
              <a:spcBef>
                <a:spcPts val="0"/>
              </a:spcBef>
              <a:spcAft>
                <a:spcPts val="0"/>
              </a:spcAft>
              <a:buSzPts val="3000"/>
              <a:buFont typeface="Fredoka One"/>
              <a:buNone/>
              <a:defRPr sz="3000">
                <a:latin typeface="Fredoka One"/>
                <a:ea typeface="Fredoka One"/>
                <a:cs typeface="Fredoka One"/>
                <a:sym typeface="Fredoka 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95"/>
        <p:cNvGrpSpPr/>
        <p:nvPr/>
      </p:nvGrpSpPr>
      <p:grpSpPr>
        <a:xfrm>
          <a:off x="0" y="0"/>
          <a:ext cx="0" cy="0"/>
          <a:chOff x="0" y="0"/>
          <a:chExt cx="0" cy="0"/>
        </a:xfrm>
      </p:grpSpPr>
      <p:sp>
        <p:nvSpPr>
          <p:cNvPr id="296" name="Google Shape;296;p10"/>
          <p:cNvSpPr txBox="1">
            <a:spLocks noGrp="1"/>
          </p:cNvSpPr>
          <p:nvPr>
            <p:ph type="title"/>
          </p:nvPr>
        </p:nvSpPr>
        <p:spPr>
          <a:xfrm>
            <a:off x="720000" y="387600"/>
            <a:ext cx="5781300" cy="1014000"/>
          </a:xfrm>
          <a:prstGeom prst="rect">
            <a:avLst/>
          </a:prstGeom>
          <a:noFill/>
        </p:spPr>
        <p:txBody>
          <a:bodyPr spcFirstLastPara="1" wrap="square" lIns="91425" tIns="91425" rIns="91425" bIns="91425" anchor="t" anchorCtr="0">
            <a:noAutofit/>
          </a:bodyPr>
          <a:lstStyle>
            <a:lvl1pPr lvl="0" algn="l" rtl="0">
              <a:spcBef>
                <a:spcPts val="0"/>
              </a:spcBef>
              <a:spcAft>
                <a:spcPts val="0"/>
              </a:spcAft>
              <a:buClr>
                <a:schemeClr val="dk2"/>
              </a:buClr>
              <a:buSzPts val="3000"/>
              <a:buFont typeface="Fredoka One"/>
              <a:buNone/>
              <a:defRPr/>
            </a:lvl1pPr>
            <a:lvl2pPr lvl="1"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355"/>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able of contents">
  <p:cSld name="CUSTOM_27_1">
    <p:spTree>
      <p:nvGrpSpPr>
        <p:cNvPr id="1" name="Shape 356"/>
        <p:cNvGrpSpPr/>
        <p:nvPr/>
      </p:nvGrpSpPr>
      <p:grpSpPr>
        <a:xfrm>
          <a:off x="0" y="0"/>
          <a:ext cx="0" cy="0"/>
          <a:chOff x="0" y="0"/>
          <a:chExt cx="0" cy="0"/>
        </a:xfrm>
      </p:grpSpPr>
      <p:sp>
        <p:nvSpPr>
          <p:cNvPr id="357" name="Google Shape;357;p13"/>
          <p:cNvSpPr txBox="1">
            <a:spLocks noGrp="1"/>
          </p:cNvSpPr>
          <p:nvPr>
            <p:ph type="title" hasCustomPrompt="1"/>
          </p:nvPr>
        </p:nvSpPr>
        <p:spPr>
          <a:xfrm>
            <a:off x="2100875" y="1278011"/>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58" name="Google Shape;358;p13"/>
          <p:cNvSpPr txBox="1">
            <a:spLocks noGrp="1"/>
          </p:cNvSpPr>
          <p:nvPr>
            <p:ph type="subTitle" idx="1"/>
          </p:nvPr>
        </p:nvSpPr>
        <p:spPr>
          <a:xfrm>
            <a:off x="1234025" y="1849391"/>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59" name="Google Shape;359;p13"/>
          <p:cNvSpPr txBox="1">
            <a:spLocks noGrp="1"/>
          </p:cNvSpPr>
          <p:nvPr>
            <p:ph type="subTitle" idx="2"/>
          </p:nvPr>
        </p:nvSpPr>
        <p:spPr>
          <a:xfrm>
            <a:off x="1234025" y="2249636"/>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60" name="Google Shape;360;p13"/>
          <p:cNvSpPr txBox="1">
            <a:spLocks noGrp="1"/>
          </p:cNvSpPr>
          <p:nvPr>
            <p:ph type="title" idx="3" hasCustomPrompt="1"/>
          </p:nvPr>
        </p:nvSpPr>
        <p:spPr>
          <a:xfrm>
            <a:off x="5958325" y="1278011"/>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61" name="Google Shape;361;p13"/>
          <p:cNvSpPr txBox="1">
            <a:spLocks noGrp="1"/>
          </p:cNvSpPr>
          <p:nvPr>
            <p:ph type="subTitle" idx="4"/>
          </p:nvPr>
        </p:nvSpPr>
        <p:spPr>
          <a:xfrm>
            <a:off x="5091475" y="1849391"/>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62" name="Google Shape;362;p13"/>
          <p:cNvSpPr txBox="1">
            <a:spLocks noGrp="1"/>
          </p:cNvSpPr>
          <p:nvPr>
            <p:ph type="subTitle" idx="5"/>
          </p:nvPr>
        </p:nvSpPr>
        <p:spPr>
          <a:xfrm>
            <a:off x="5091475" y="2249636"/>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63" name="Google Shape;363;p13"/>
          <p:cNvSpPr txBox="1">
            <a:spLocks noGrp="1"/>
          </p:cNvSpPr>
          <p:nvPr>
            <p:ph type="title" idx="6" hasCustomPrompt="1"/>
          </p:nvPr>
        </p:nvSpPr>
        <p:spPr>
          <a:xfrm>
            <a:off x="2100875" y="3002952"/>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64" name="Google Shape;364;p13"/>
          <p:cNvSpPr txBox="1">
            <a:spLocks noGrp="1"/>
          </p:cNvSpPr>
          <p:nvPr>
            <p:ph type="subTitle" idx="7"/>
          </p:nvPr>
        </p:nvSpPr>
        <p:spPr>
          <a:xfrm>
            <a:off x="1234025" y="3574317"/>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65" name="Google Shape;365;p13"/>
          <p:cNvSpPr txBox="1">
            <a:spLocks noGrp="1"/>
          </p:cNvSpPr>
          <p:nvPr>
            <p:ph type="subTitle" idx="8"/>
          </p:nvPr>
        </p:nvSpPr>
        <p:spPr>
          <a:xfrm>
            <a:off x="1234025" y="3974562"/>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sp>
        <p:nvSpPr>
          <p:cNvPr id="366" name="Google Shape;366;p13"/>
          <p:cNvSpPr txBox="1">
            <a:spLocks noGrp="1"/>
          </p:cNvSpPr>
          <p:nvPr>
            <p:ph type="title" idx="9"/>
          </p:nvPr>
        </p:nvSpPr>
        <p:spPr>
          <a:xfrm>
            <a:off x="720000" y="387600"/>
            <a:ext cx="7704000" cy="592200"/>
          </a:xfrm>
          <a:prstGeom prst="rect">
            <a:avLst/>
          </a:prstGeom>
          <a:noFill/>
        </p:spPr>
        <p:txBody>
          <a:bodyPr spcFirstLastPara="1" wrap="square" lIns="91425" tIns="91425" rIns="91425" bIns="91425" anchor="t" anchorCtr="0">
            <a:noAutofit/>
          </a:bodyPr>
          <a:lstStyle>
            <a:lvl1pPr lvl="0" rtl="0">
              <a:spcBef>
                <a:spcPts val="0"/>
              </a:spcBef>
              <a:spcAft>
                <a:spcPts val="0"/>
              </a:spcAft>
              <a:buClr>
                <a:schemeClr val="dk2"/>
              </a:buClr>
              <a:buSzPts val="3000"/>
              <a:buFont typeface="Fredoka One"/>
              <a:buNone/>
              <a:defRPr/>
            </a:lvl1pPr>
            <a:lvl2pPr lvl="1"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2pPr>
            <a:lvl3pPr lvl="2"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3pPr>
            <a:lvl4pPr lvl="3"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4pPr>
            <a:lvl5pPr lvl="4"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5pPr>
            <a:lvl6pPr lvl="5"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6pPr>
            <a:lvl7pPr lvl="6"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7pPr>
            <a:lvl8pPr lvl="7"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8pPr>
            <a:lvl9pPr lvl="8" algn="ctr" rtl="0">
              <a:spcBef>
                <a:spcPts val="0"/>
              </a:spcBef>
              <a:spcAft>
                <a:spcPts val="0"/>
              </a:spcAft>
              <a:buClr>
                <a:schemeClr val="dk1"/>
              </a:buClr>
              <a:buSzPts val="3000"/>
              <a:buFont typeface="Fredoka One"/>
              <a:buNone/>
              <a:defRPr sz="3000">
                <a:solidFill>
                  <a:schemeClr val="dk1"/>
                </a:solidFill>
                <a:latin typeface="Fredoka One"/>
                <a:ea typeface="Fredoka One"/>
                <a:cs typeface="Fredoka One"/>
                <a:sym typeface="Fredoka One"/>
              </a:defRPr>
            </a:lvl9pPr>
          </a:lstStyle>
          <a:p>
            <a:endParaRPr/>
          </a:p>
        </p:txBody>
      </p:sp>
      <p:sp>
        <p:nvSpPr>
          <p:cNvPr id="367" name="Google Shape;367;p13"/>
          <p:cNvSpPr txBox="1">
            <a:spLocks noGrp="1"/>
          </p:cNvSpPr>
          <p:nvPr>
            <p:ph type="title" idx="13" hasCustomPrompt="1"/>
          </p:nvPr>
        </p:nvSpPr>
        <p:spPr>
          <a:xfrm>
            <a:off x="5958325" y="3002952"/>
            <a:ext cx="1084800" cy="52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3000"/>
              <a:buNone/>
              <a:defRPr/>
            </a:lvl1pPr>
            <a:lvl2pPr lvl="1" algn="ctr" rtl="0">
              <a:lnSpc>
                <a:spcPct val="100000"/>
              </a:lnSpc>
              <a:spcBef>
                <a:spcPts val="0"/>
              </a:spcBef>
              <a:spcAft>
                <a:spcPts val="0"/>
              </a:spcAft>
              <a:buClr>
                <a:schemeClr val="dk2"/>
              </a:buClr>
              <a:buSzPts val="3200"/>
              <a:buNone/>
              <a:defRPr sz="3200">
                <a:solidFill>
                  <a:schemeClr val="dk2"/>
                </a:solidFill>
              </a:defRPr>
            </a:lvl2pPr>
            <a:lvl3pPr lvl="2" algn="ctr" rtl="0">
              <a:lnSpc>
                <a:spcPct val="100000"/>
              </a:lnSpc>
              <a:spcBef>
                <a:spcPts val="0"/>
              </a:spcBef>
              <a:spcAft>
                <a:spcPts val="0"/>
              </a:spcAft>
              <a:buClr>
                <a:schemeClr val="dk2"/>
              </a:buClr>
              <a:buSzPts val="3200"/>
              <a:buNone/>
              <a:defRPr sz="3200">
                <a:solidFill>
                  <a:schemeClr val="dk2"/>
                </a:solidFill>
              </a:defRPr>
            </a:lvl3pPr>
            <a:lvl4pPr lvl="3" algn="ctr" rtl="0">
              <a:lnSpc>
                <a:spcPct val="100000"/>
              </a:lnSpc>
              <a:spcBef>
                <a:spcPts val="0"/>
              </a:spcBef>
              <a:spcAft>
                <a:spcPts val="0"/>
              </a:spcAft>
              <a:buClr>
                <a:schemeClr val="dk2"/>
              </a:buClr>
              <a:buSzPts val="3200"/>
              <a:buNone/>
              <a:defRPr sz="3200">
                <a:solidFill>
                  <a:schemeClr val="dk2"/>
                </a:solidFill>
              </a:defRPr>
            </a:lvl4pPr>
            <a:lvl5pPr lvl="4" algn="ctr" rtl="0">
              <a:lnSpc>
                <a:spcPct val="100000"/>
              </a:lnSpc>
              <a:spcBef>
                <a:spcPts val="0"/>
              </a:spcBef>
              <a:spcAft>
                <a:spcPts val="0"/>
              </a:spcAft>
              <a:buClr>
                <a:schemeClr val="dk2"/>
              </a:buClr>
              <a:buSzPts val="3200"/>
              <a:buNone/>
              <a:defRPr sz="3200">
                <a:solidFill>
                  <a:schemeClr val="dk2"/>
                </a:solidFill>
              </a:defRPr>
            </a:lvl5pPr>
            <a:lvl6pPr lvl="5" algn="ctr" rtl="0">
              <a:lnSpc>
                <a:spcPct val="100000"/>
              </a:lnSpc>
              <a:spcBef>
                <a:spcPts val="0"/>
              </a:spcBef>
              <a:spcAft>
                <a:spcPts val="0"/>
              </a:spcAft>
              <a:buClr>
                <a:schemeClr val="dk2"/>
              </a:buClr>
              <a:buSzPts val="3200"/>
              <a:buNone/>
              <a:defRPr sz="3200">
                <a:solidFill>
                  <a:schemeClr val="dk2"/>
                </a:solidFill>
              </a:defRPr>
            </a:lvl6pPr>
            <a:lvl7pPr lvl="6" algn="ctr" rtl="0">
              <a:lnSpc>
                <a:spcPct val="100000"/>
              </a:lnSpc>
              <a:spcBef>
                <a:spcPts val="0"/>
              </a:spcBef>
              <a:spcAft>
                <a:spcPts val="0"/>
              </a:spcAft>
              <a:buClr>
                <a:schemeClr val="dk2"/>
              </a:buClr>
              <a:buSzPts val="3200"/>
              <a:buNone/>
              <a:defRPr sz="3200">
                <a:solidFill>
                  <a:schemeClr val="dk2"/>
                </a:solidFill>
              </a:defRPr>
            </a:lvl7pPr>
            <a:lvl8pPr lvl="7" algn="ctr" rtl="0">
              <a:lnSpc>
                <a:spcPct val="100000"/>
              </a:lnSpc>
              <a:spcBef>
                <a:spcPts val="0"/>
              </a:spcBef>
              <a:spcAft>
                <a:spcPts val="0"/>
              </a:spcAft>
              <a:buClr>
                <a:schemeClr val="dk2"/>
              </a:buClr>
              <a:buSzPts val="3200"/>
              <a:buNone/>
              <a:defRPr sz="3200">
                <a:solidFill>
                  <a:schemeClr val="dk2"/>
                </a:solidFill>
              </a:defRPr>
            </a:lvl8pPr>
            <a:lvl9pPr lvl="8" algn="ctr" rtl="0">
              <a:lnSpc>
                <a:spcPct val="100000"/>
              </a:lnSpc>
              <a:spcBef>
                <a:spcPts val="0"/>
              </a:spcBef>
              <a:spcAft>
                <a:spcPts val="0"/>
              </a:spcAft>
              <a:buClr>
                <a:schemeClr val="dk2"/>
              </a:buClr>
              <a:buSzPts val="3200"/>
              <a:buNone/>
              <a:defRPr sz="3200">
                <a:solidFill>
                  <a:schemeClr val="dk2"/>
                </a:solidFill>
              </a:defRPr>
            </a:lvl9pPr>
          </a:lstStyle>
          <a:p>
            <a:r>
              <a:t>xx%</a:t>
            </a:r>
          </a:p>
        </p:txBody>
      </p:sp>
      <p:sp>
        <p:nvSpPr>
          <p:cNvPr id="368" name="Google Shape;368;p13"/>
          <p:cNvSpPr txBox="1">
            <a:spLocks noGrp="1"/>
          </p:cNvSpPr>
          <p:nvPr>
            <p:ph type="subTitle" idx="14"/>
          </p:nvPr>
        </p:nvSpPr>
        <p:spPr>
          <a:xfrm>
            <a:off x="5091475" y="3574317"/>
            <a:ext cx="2818500" cy="371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200" b="1">
                <a:solidFill>
                  <a:schemeClr val="dk2"/>
                </a:solidFill>
                <a:latin typeface="Orbitron"/>
                <a:ea typeface="Orbitron"/>
                <a:cs typeface="Orbitron"/>
                <a:sym typeface="Orbitron"/>
              </a:defRPr>
            </a:lvl1pPr>
            <a:lvl2pPr lvl="1" rtl="0">
              <a:lnSpc>
                <a:spcPct val="100000"/>
              </a:lnSpc>
              <a:spcBef>
                <a:spcPts val="0"/>
              </a:spcBef>
              <a:spcAft>
                <a:spcPts val="0"/>
              </a:spcAft>
              <a:buNone/>
              <a:defRPr sz="2200" b="1">
                <a:solidFill>
                  <a:schemeClr val="dk2"/>
                </a:solidFill>
                <a:latin typeface="Orbitron"/>
                <a:ea typeface="Orbitron"/>
                <a:cs typeface="Orbitron"/>
                <a:sym typeface="Orbitron"/>
              </a:defRPr>
            </a:lvl2pPr>
            <a:lvl3pPr lvl="2" rtl="0">
              <a:lnSpc>
                <a:spcPct val="100000"/>
              </a:lnSpc>
              <a:spcBef>
                <a:spcPts val="0"/>
              </a:spcBef>
              <a:spcAft>
                <a:spcPts val="0"/>
              </a:spcAft>
              <a:buNone/>
              <a:defRPr sz="2200" b="1">
                <a:solidFill>
                  <a:schemeClr val="dk2"/>
                </a:solidFill>
                <a:latin typeface="Orbitron"/>
                <a:ea typeface="Orbitron"/>
                <a:cs typeface="Orbitron"/>
                <a:sym typeface="Orbitron"/>
              </a:defRPr>
            </a:lvl3pPr>
            <a:lvl4pPr lvl="3" rtl="0">
              <a:lnSpc>
                <a:spcPct val="100000"/>
              </a:lnSpc>
              <a:spcBef>
                <a:spcPts val="0"/>
              </a:spcBef>
              <a:spcAft>
                <a:spcPts val="0"/>
              </a:spcAft>
              <a:buNone/>
              <a:defRPr sz="2200" b="1">
                <a:solidFill>
                  <a:schemeClr val="dk2"/>
                </a:solidFill>
                <a:latin typeface="Orbitron"/>
                <a:ea typeface="Orbitron"/>
                <a:cs typeface="Orbitron"/>
                <a:sym typeface="Orbitron"/>
              </a:defRPr>
            </a:lvl4pPr>
            <a:lvl5pPr lvl="4" rtl="0">
              <a:lnSpc>
                <a:spcPct val="100000"/>
              </a:lnSpc>
              <a:spcBef>
                <a:spcPts val="0"/>
              </a:spcBef>
              <a:spcAft>
                <a:spcPts val="0"/>
              </a:spcAft>
              <a:buNone/>
              <a:defRPr sz="2200" b="1">
                <a:solidFill>
                  <a:schemeClr val="dk2"/>
                </a:solidFill>
                <a:latin typeface="Orbitron"/>
                <a:ea typeface="Orbitron"/>
                <a:cs typeface="Orbitron"/>
                <a:sym typeface="Orbitron"/>
              </a:defRPr>
            </a:lvl5pPr>
            <a:lvl6pPr lvl="5" rtl="0">
              <a:lnSpc>
                <a:spcPct val="100000"/>
              </a:lnSpc>
              <a:spcBef>
                <a:spcPts val="0"/>
              </a:spcBef>
              <a:spcAft>
                <a:spcPts val="0"/>
              </a:spcAft>
              <a:buNone/>
              <a:defRPr sz="2200" b="1">
                <a:solidFill>
                  <a:schemeClr val="dk2"/>
                </a:solidFill>
                <a:latin typeface="Orbitron"/>
                <a:ea typeface="Orbitron"/>
                <a:cs typeface="Orbitron"/>
                <a:sym typeface="Orbitron"/>
              </a:defRPr>
            </a:lvl6pPr>
            <a:lvl7pPr lvl="6" rtl="0">
              <a:lnSpc>
                <a:spcPct val="100000"/>
              </a:lnSpc>
              <a:spcBef>
                <a:spcPts val="0"/>
              </a:spcBef>
              <a:spcAft>
                <a:spcPts val="0"/>
              </a:spcAft>
              <a:buNone/>
              <a:defRPr sz="2200" b="1">
                <a:solidFill>
                  <a:schemeClr val="dk2"/>
                </a:solidFill>
                <a:latin typeface="Orbitron"/>
                <a:ea typeface="Orbitron"/>
                <a:cs typeface="Orbitron"/>
                <a:sym typeface="Orbitron"/>
              </a:defRPr>
            </a:lvl7pPr>
            <a:lvl8pPr lvl="7" rtl="0">
              <a:lnSpc>
                <a:spcPct val="100000"/>
              </a:lnSpc>
              <a:spcBef>
                <a:spcPts val="0"/>
              </a:spcBef>
              <a:spcAft>
                <a:spcPts val="0"/>
              </a:spcAft>
              <a:buNone/>
              <a:defRPr sz="2200" b="1">
                <a:solidFill>
                  <a:schemeClr val="dk2"/>
                </a:solidFill>
                <a:latin typeface="Orbitron"/>
                <a:ea typeface="Orbitron"/>
                <a:cs typeface="Orbitron"/>
                <a:sym typeface="Orbitron"/>
              </a:defRPr>
            </a:lvl8pPr>
            <a:lvl9pPr lvl="8" rtl="0">
              <a:lnSpc>
                <a:spcPct val="100000"/>
              </a:lnSpc>
              <a:spcBef>
                <a:spcPts val="0"/>
              </a:spcBef>
              <a:spcAft>
                <a:spcPts val="0"/>
              </a:spcAft>
              <a:buNone/>
              <a:defRPr sz="2200" b="1">
                <a:solidFill>
                  <a:schemeClr val="dk2"/>
                </a:solidFill>
                <a:latin typeface="Orbitron"/>
                <a:ea typeface="Orbitron"/>
                <a:cs typeface="Orbitron"/>
                <a:sym typeface="Orbitron"/>
              </a:defRPr>
            </a:lvl9pPr>
          </a:lstStyle>
          <a:p>
            <a:endParaRPr/>
          </a:p>
        </p:txBody>
      </p:sp>
      <p:sp>
        <p:nvSpPr>
          <p:cNvPr id="369" name="Google Shape;369;p13"/>
          <p:cNvSpPr txBox="1">
            <a:spLocks noGrp="1"/>
          </p:cNvSpPr>
          <p:nvPr>
            <p:ph type="subTitle" idx="15"/>
          </p:nvPr>
        </p:nvSpPr>
        <p:spPr>
          <a:xfrm>
            <a:off x="5091475" y="3974562"/>
            <a:ext cx="2818500" cy="592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a:lvl1pPr>
            <a:lvl2pPr lvl="1" rtl="0">
              <a:lnSpc>
                <a:spcPct val="100000"/>
              </a:lnSpc>
              <a:spcBef>
                <a:spcPts val="0"/>
              </a:spcBef>
              <a:spcAft>
                <a:spcPts val="0"/>
              </a:spcAft>
              <a:buNone/>
              <a:defRPr/>
            </a:lvl2pPr>
            <a:lvl3pPr lvl="2" rtl="0">
              <a:lnSpc>
                <a:spcPct val="100000"/>
              </a:lnSpc>
              <a:spcBef>
                <a:spcPts val="0"/>
              </a:spcBef>
              <a:spcAft>
                <a:spcPts val="0"/>
              </a:spcAft>
              <a:buNone/>
              <a:defRPr/>
            </a:lvl3pPr>
            <a:lvl4pPr lvl="3" rtl="0">
              <a:lnSpc>
                <a:spcPct val="100000"/>
              </a:lnSpc>
              <a:spcBef>
                <a:spcPts val="0"/>
              </a:spcBef>
              <a:spcAft>
                <a:spcPts val="0"/>
              </a:spcAft>
              <a:buNone/>
              <a:defRPr/>
            </a:lvl4pPr>
            <a:lvl5pPr lvl="4" rtl="0">
              <a:lnSpc>
                <a:spcPct val="100000"/>
              </a:lnSpc>
              <a:spcBef>
                <a:spcPts val="0"/>
              </a:spcBef>
              <a:spcAft>
                <a:spcPts val="0"/>
              </a:spcAft>
              <a:buNone/>
              <a:defRPr/>
            </a:lvl5pPr>
            <a:lvl6pPr lvl="5" rtl="0">
              <a:lnSpc>
                <a:spcPct val="100000"/>
              </a:lnSpc>
              <a:spcBef>
                <a:spcPts val="0"/>
              </a:spcBef>
              <a:spcAft>
                <a:spcPts val="0"/>
              </a:spcAft>
              <a:buNone/>
              <a:defRPr/>
            </a:lvl6pPr>
            <a:lvl7pPr lvl="6" rtl="0">
              <a:lnSpc>
                <a:spcPct val="100000"/>
              </a:lnSpc>
              <a:spcBef>
                <a:spcPts val="0"/>
              </a:spcBef>
              <a:spcAft>
                <a:spcPts val="0"/>
              </a:spcAft>
              <a:buNone/>
              <a:defRPr/>
            </a:lvl7pPr>
            <a:lvl8pPr lvl="7" rtl="0">
              <a:lnSpc>
                <a:spcPct val="100000"/>
              </a:lnSpc>
              <a:spcBef>
                <a:spcPts val="0"/>
              </a:spcBef>
              <a:spcAft>
                <a:spcPts val="0"/>
              </a:spcAft>
              <a:buNone/>
              <a:defRPr/>
            </a:lvl8pPr>
            <a:lvl9pPr lvl="8" rtl="0">
              <a:lnSpc>
                <a:spcPct val="100000"/>
              </a:lnSpc>
              <a:spcBef>
                <a:spcPts val="0"/>
              </a:spcBef>
              <a:spcAft>
                <a:spcPts val="0"/>
              </a:spcAft>
              <a:buNone/>
              <a:defRPr/>
            </a:lvl9pPr>
          </a:lstStyle>
          <a:p>
            <a:endParaRPr/>
          </a:p>
        </p:txBody>
      </p:sp>
      <p:grpSp>
        <p:nvGrpSpPr>
          <p:cNvPr id="370" name="Google Shape;370;p13"/>
          <p:cNvGrpSpPr/>
          <p:nvPr/>
        </p:nvGrpSpPr>
        <p:grpSpPr>
          <a:xfrm>
            <a:off x="-3389800" y="-360873"/>
            <a:ext cx="6322114" cy="7255046"/>
            <a:chOff x="-3389800" y="-360873"/>
            <a:chExt cx="6322114" cy="7255046"/>
          </a:xfrm>
        </p:grpSpPr>
        <p:sp>
          <p:nvSpPr>
            <p:cNvPr id="371" name="Google Shape;371;p13"/>
            <p:cNvSpPr/>
            <p:nvPr/>
          </p:nvSpPr>
          <p:spPr>
            <a:xfrm>
              <a:off x="-3389800" y="-360873"/>
              <a:ext cx="6322114" cy="7255046"/>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2" name="Google Shape;372;p13"/>
            <p:cNvGrpSpPr/>
            <p:nvPr/>
          </p:nvGrpSpPr>
          <p:grpSpPr>
            <a:xfrm>
              <a:off x="-1419600" y="387590"/>
              <a:ext cx="2381713" cy="3328977"/>
              <a:chOff x="7655072" y="-407632"/>
              <a:chExt cx="2008529" cy="2807368"/>
            </a:xfrm>
          </p:grpSpPr>
          <p:sp>
            <p:nvSpPr>
              <p:cNvPr id="373" name="Google Shape;373;p13"/>
              <p:cNvSpPr/>
              <p:nvPr/>
            </p:nvSpPr>
            <p:spPr>
              <a:xfrm>
                <a:off x="7685059" y="-336851"/>
                <a:ext cx="1930325" cy="2689498"/>
              </a:xfrm>
              <a:custGeom>
                <a:avLst/>
                <a:gdLst/>
                <a:ahLst/>
                <a:cxnLst/>
                <a:rect l="l" t="t" r="r" b="b"/>
                <a:pathLst>
                  <a:path w="32508" h="45293" extrusionOk="0">
                    <a:moveTo>
                      <a:pt x="0" y="1"/>
                    </a:moveTo>
                    <a:lnTo>
                      <a:pt x="0" y="8351"/>
                    </a:lnTo>
                    <a:lnTo>
                      <a:pt x="15447" y="8351"/>
                    </a:lnTo>
                    <a:lnTo>
                      <a:pt x="24998" y="17901"/>
                    </a:lnTo>
                    <a:lnTo>
                      <a:pt x="24998" y="38040"/>
                    </a:lnTo>
                    <a:lnTo>
                      <a:pt x="32251" y="45293"/>
                    </a:lnTo>
                    <a:lnTo>
                      <a:pt x="32507" y="45037"/>
                    </a:lnTo>
                    <a:lnTo>
                      <a:pt x="25358" y="37888"/>
                    </a:lnTo>
                    <a:lnTo>
                      <a:pt x="25358" y="17749"/>
                    </a:lnTo>
                    <a:lnTo>
                      <a:pt x="15651" y="8043"/>
                    </a:lnTo>
                    <a:lnTo>
                      <a:pt x="15595" y="7986"/>
                    </a:lnTo>
                    <a:lnTo>
                      <a:pt x="365" y="7986"/>
                    </a:lnTo>
                    <a:lnTo>
                      <a:pt x="36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3"/>
              <p:cNvSpPr/>
              <p:nvPr/>
            </p:nvSpPr>
            <p:spPr>
              <a:xfrm>
                <a:off x="8734422" y="271200"/>
                <a:ext cx="332350" cy="332528"/>
              </a:xfrm>
              <a:custGeom>
                <a:avLst/>
                <a:gdLst/>
                <a:ahLst/>
                <a:cxnLst/>
                <a:rect l="l" t="t" r="r" b="b"/>
                <a:pathLst>
                  <a:path w="5597" h="5600" extrusionOk="0">
                    <a:moveTo>
                      <a:pt x="1" y="0"/>
                    </a:moveTo>
                    <a:lnTo>
                      <a:pt x="1" y="1597"/>
                    </a:lnTo>
                    <a:lnTo>
                      <a:pt x="2002" y="3599"/>
                    </a:lnTo>
                    <a:lnTo>
                      <a:pt x="4004" y="5600"/>
                    </a:lnTo>
                    <a:lnTo>
                      <a:pt x="5597" y="5600"/>
                    </a:lnTo>
                    <a:lnTo>
                      <a:pt x="2799" y="2802"/>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13"/>
              <p:cNvSpPr/>
              <p:nvPr/>
            </p:nvSpPr>
            <p:spPr>
              <a:xfrm>
                <a:off x="7655072" y="-407632"/>
                <a:ext cx="81588" cy="81529"/>
              </a:xfrm>
              <a:custGeom>
                <a:avLst/>
                <a:gdLst/>
                <a:ahLst/>
                <a:cxnLst/>
                <a:rect l="l" t="t" r="r" b="b"/>
                <a:pathLst>
                  <a:path w="1374" h="1373" extrusionOk="0">
                    <a:moveTo>
                      <a:pt x="689" y="364"/>
                    </a:moveTo>
                    <a:cubicBezTo>
                      <a:pt x="866" y="364"/>
                      <a:pt x="1010" y="508"/>
                      <a:pt x="1014" y="684"/>
                    </a:cubicBezTo>
                    <a:cubicBezTo>
                      <a:pt x="1014" y="865"/>
                      <a:pt x="866" y="1009"/>
                      <a:pt x="689" y="1009"/>
                    </a:cubicBezTo>
                    <a:cubicBezTo>
                      <a:pt x="509" y="1009"/>
                      <a:pt x="365" y="865"/>
                      <a:pt x="365" y="684"/>
                    </a:cubicBezTo>
                    <a:cubicBezTo>
                      <a:pt x="365" y="508"/>
                      <a:pt x="509" y="364"/>
                      <a:pt x="689" y="364"/>
                    </a:cubicBezTo>
                    <a:close/>
                    <a:moveTo>
                      <a:pt x="689" y="0"/>
                    </a:moveTo>
                    <a:cubicBezTo>
                      <a:pt x="309" y="0"/>
                      <a:pt x="1" y="308"/>
                      <a:pt x="1" y="684"/>
                    </a:cubicBezTo>
                    <a:cubicBezTo>
                      <a:pt x="1" y="1065"/>
                      <a:pt x="309" y="1373"/>
                      <a:pt x="689" y="1373"/>
                    </a:cubicBezTo>
                    <a:cubicBezTo>
                      <a:pt x="1066" y="1373"/>
                      <a:pt x="1374" y="1065"/>
                      <a:pt x="1374" y="684"/>
                    </a:cubicBezTo>
                    <a:cubicBezTo>
                      <a:pt x="1374" y="308"/>
                      <a:pt x="1066" y="0"/>
                      <a:pt x="6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3"/>
              <p:cNvSpPr/>
              <p:nvPr/>
            </p:nvSpPr>
            <p:spPr>
              <a:xfrm>
                <a:off x="9568236" y="2317969"/>
                <a:ext cx="95364" cy="81766"/>
              </a:xfrm>
              <a:custGeom>
                <a:avLst/>
                <a:gdLst/>
                <a:ahLst/>
                <a:cxnLst/>
                <a:rect l="l" t="t" r="r" b="b"/>
                <a:pathLst>
                  <a:path w="1606" h="1377" extrusionOk="0">
                    <a:moveTo>
                      <a:pt x="917" y="364"/>
                    </a:moveTo>
                    <a:cubicBezTo>
                      <a:pt x="1097" y="364"/>
                      <a:pt x="1242" y="512"/>
                      <a:pt x="1242" y="688"/>
                    </a:cubicBezTo>
                    <a:cubicBezTo>
                      <a:pt x="1242" y="883"/>
                      <a:pt x="1082" y="1012"/>
                      <a:pt x="916" y="1012"/>
                    </a:cubicBezTo>
                    <a:cubicBezTo>
                      <a:pt x="837" y="1012"/>
                      <a:pt x="755" y="982"/>
                      <a:pt x="689" y="916"/>
                    </a:cubicBezTo>
                    <a:cubicBezTo>
                      <a:pt x="485" y="712"/>
                      <a:pt x="629" y="364"/>
                      <a:pt x="917" y="364"/>
                    </a:cubicBezTo>
                    <a:close/>
                    <a:moveTo>
                      <a:pt x="915" y="1"/>
                    </a:moveTo>
                    <a:cubicBezTo>
                      <a:pt x="746" y="1"/>
                      <a:pt x="573" y="63"/>
                      <a:pt x="433" y="203"/>
                    </a:cubicBezTo>
                    <a:cubicBezTo>
                      <a:pt x="1" y="636"/>
                      <a:pt x="309" y="1376"/>
                      <a:pt x="917" y="1376"/>
                    </a:cubicBezTo>
                    <a:cubicBezTo>
                      <a:pt x="1298" y="1372"/>
                      <a:pt x="1606" y="1068"/>
                      <a:pt x="1606" y="688"/>
                    </a:cubicBezTo>
                    <a:cubicBezTo>
                      <a:pt x="1606" y="274"/>
                      <a:pt x="1267" y="1"/>
                      <a:pt x="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3"/>
              <p:cNvSpPr/>
              <p:nvPr/>
            </p:nvSpPr>
            <p:spPr>
              <a:xfrm>
                <a:off x="7692897" y="-144282"/>
                <a:ext cx="497783" cy="292387"/>
              </a:xfrm>
              <a:custGeom>
                <a:avLst/>
                <a:gdLst/>
                <a:ahLst/>
                <a:cxnLst/>
                <a:rect l="l" t="t" r="r" b="b"/>
                <a:pathLst>
                  <a:path w="8383" h="4924" extrusionOk="0">
                    <a:moveTo>
                      <a:pt x="100" y="0"/>
                    </a:moveTo>
                    <a:lnTo>
                      <a:pt x="0" y="104"/>
                    </a:lnTo>
                    <a:lnTo>
                      <a:pt x="2498" y="2598"/>
                    </a:lnTo>
                    <a:lnTo>
                      <a:pt x="5957" y="2598"/>
                    </a:lnTo>
                    <a:lnTo>
                      <a:pt x="8282" y="4924"/>
                    </a:lnTo>
                    <a:lnTo>
                      <a:pt x="8382" y="4820"/>
                    </a:lnTo>
                    <a:lnTo>
                      <a:pt x="6017" y="2454"/>
                    </a:lnTo>
                    <a:lnTo>
                      <a:pt x="2558" y="2454"/>
                    </a:lnTo>
                    <a:lnTo>
                      <a:pt x="10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78" name="Google Shape;378;p13"/>
            <p:cNvGrpSpPr/>
            <p:nvPr/>
          </p:nvGrpSpPr>
          <p:grpSpPr>
            <a:xfrm>
              <a:off x="-201897" y="42827"/>
              <a:ext cx="1029648" cy="1806572"/>
              <a:chOff x="455034" y="-121633"/>
              <a:chExt cx="629947" cy="1105275"/>
            </a:xfrm>
          </p:grpSpPr>
          <p:sp>
            <p:nvSpPr>
              <p:cNvPr id="379" name="Google Shape;379;p13"/>
              <p:cNvSpPr/>
              <p:nvPr/>
            </p:nvSpPr>
            <p:spPr>
              <a:xfrm>
                <a:off x="1007193" y="917077"/>
                <a:ext cx="77788" cy="66565"/>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13"/>
              <p:cNvSpPr/>
              <p:nvPr/>
            </p:nvSpPr>
            <p:spPr>
              <a:xfrm>
                <a:off x="455034" y="-121633"/>
                <a:ext cx="592137" cy="1045622"/>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 name="Google Shape;381;p13"/>
            <p:cNvGrpSpPr/>
            <p:nvPr/>
          </p:nvGrpSpPr>
          <p:grpSpPr>
            <a:xfrm>
              <a:off x="889287" y="4589548"/>
              <a:ext cx="471865" cy="38050"/>
              <a:chOff x="6298452" y="2390050"/>
              <a:chExt cx="140725" cy="11350"/>
            </a:xfrm>
          </p:grpSpPr>
          <p:sp>
            <p:nvSpPr>
              <p:cNvPr id="382" name="Google Shape;382;p13"/>
              <p:cNvSpPr/>
              <p:nvPr/>
            </p:nvSpPr>
            <p:spPr>
              <a:xfrm>
                <a:off x="6298452" y="2390050"/>
                <a:ext cx="70375" cy="11350"/>
              </a:xfrm>
              <a:custGeom>
                <a:avLst/>
                <a:gdLst/>
                <a:ahLst/>
                <a:cxnLst/>
                <a:rect l="l" t="t" r="r" b="b"/>
                <a:pathLst>
                  <a:path w="2815" h="454" extrusionOk="0">
                    <a:moveTo>
                      <a:pt x="1" y="1"/>
                    </a:moveTo>
                    <a:lnTo>
                      <a:pt x="1" y="453"/>
                    </a:lnTo>
                    <a:lnTo>
                      <a:pt x="2815" y="453"/>
                    </a:lnTo>
                    <a:lnTo>
                      <a:pt x="281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3"/>
              <p:cNvSpPr/>
              <p:nvPr/>
            </p:nvSpPr>
            <p:spPr>
              <a:xfrm>
                <a:off x="6382427" y="2390050"/>
                <a:ext cx="35150" cy="11350"/>
              </a:xfrm>
              <a:custGeom>
                <a:avLst/>
                <a:gdLst/>
                <a:ahLst/>
                <a:cxnLst/>
                <a:rect l="l" t="t" r="r" b="b"/>
                <a:pathLst>
                  <a:path w="1406" h="454" extrusionOk="0">
                    <a:moveTo>
                      <a:pt x="0" y="1"/>
                    </a:moveTo>
                    <a:lnTo>
                      <a:pt x="0" y="453"/>
                    </a:lnTo>
                    <a:lnTo>
                      <a:pt x="1405" y="453"/>
                    </a:lnTo>
                    <a:lnTo>
                      <a:pt x="140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3"/>
              <p:cNvSpPr/>
              <p:nvPr/>
            </p:nvSpPr>
            <p:spPr>
              <a:xfrm>
                <a:off x="6427952" y="2390050"/>
                <a:ext cx="11225" cy="11350"/>
              </a:xfrm>
              <a:custGeom>
                <a:avLst/>
                <a:gdLst/>
                <a:ahLst/>
                <a:cxnLst/>
                <a:rect l="l" t="t" r="r" b="b"/>
                <a:pathLst>
                  <a:path w="449" h="454" extrusionOk="0">
                    <a:moveTo>
                      <a:pt x="1" y="1"/>
                    </a:moveTo>
                    <a:lnTo>
                      <a:pt x="1" y="453"/>
                    </a:lnTo>
                    <a:lnTo>
                      <a:pt x="449" y="453"/>
                    </a:lnTo>
                    <a:lnTo>
                      <a:pt x="4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85" name="Google Shape;385;p13"/>
          <p:cNvGrpSpPr/>
          <p:nvPr/>
        </p:nvGrpSpPr>
        <p:grpSpPr>
          <a:xfrm>
            <a:off x="6133478" y="-1088649"/>
            <a:ext cx="7166740" cy="6435526"/>
            <a:chOff x="6133478" y="-1088649"/>
            <a:chExt cx="7166740" cy="6435526"/>
          </a:xfrm>
        </p:grpSpPr>
        <p:sp>
          <p:nvSpPr>
            <p:cNvPr id="386" name="Google Shape;386;p13"/>
            <p:cNvSpPr/>
            <p:nvPr/>
          </p:nvSpPr>
          <p:spPr>
            <a:xfrm>
              <a:off x="6133478" y="-1088649"/>
              <a:ext cx="7166740" cy="6435526"/>
            </a:xfrm>
            <a:custGeom>
              <a:avLst/>
              <a:gdLst/>
              <a:ahLst/>
              <a:cxnLst/>
              <a:rect l="l" t="t" r="r" b="b"/>
              <a:pathLst>
                <a:path w="71519" h="64222" extrusionOk="0">
                  <a:moveTo>
                    <a:pt x="160" y="0"/>
                  </a:moveTo>
                  <a:lnTo>
                    <a:pt x="0" y="160"/>
                  </a:lnTo>
                  <a:lnTo>
                    <a:pt x="26919" y="27079"/>
                  </a:lnTo>
                  <a:lnTo>
                    <a:pt x="26919" y="27956"/>
                  </a:lnTo>
                  <a:lnTo>
                    <a:pt x="30762" y="31798"/>
                  </a:lnTo>
                  <a:lnTo>
                    <a:pt x="32743" y="31798"/>
                  </a:lnTo>
                  <a:lnTo>
                    <a:pt x="38031" y="37086"/>
                  </a:lnTo>
                  <a:lnTo>
                    <a:pt x="44224" y="37086"/>
                  </a:lnTo>
                  <a:lnTo>
                    <a:pt x="71359" y="64221"/>
                  </a:lnTo>
                  <a:lnTo>
                    <a:pt x="71519" y="64061"/>
                  </a:lnTo>
                  <a:lnTo>
                    <a:pt x="42046" y="34588"/>
                  </a:lnTo>
                  <a:lnTo>
                    <a:pt x="42046" y="33035"/>
                  </a:lnTo>
                  <a:lnTo>
                    <a:pt x="38359" y="29353"/>
                  </a:lnTo>
                  <a:lnTo>
                    <a:pt x="35465" y="29353"/>
                  </a:lnTo>
                  <a:lnTo>
                    <a:pt x="28949" y="22836"/>
                  </a:lnTo>
                  <a:lnTo>
                    <a:pt x="22993" y="22836"/>
                  </a:lnTo>
                  <a:lnTo>
                    <a:pt x="16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 name="Google Shape;387;p13"/>
            <p:cNvGrpSpPr/>
            <p:nvPr/>
          </p:nvGrpSpPr>
          <p:grpSpPr>
            <a:xfrm>
              <a:off x="8193009" y="539516"/>
              <a:ext cx="618213" cy="306426"/>
              <a:chOff x="5989375" y="1843575"/>
              <a:chExt cx="136525" cy="67675"/>
            </a:xfrm>
          </p:grpSpPr>
          <p:sp>
            <p:nvSpPr>
              <p:cNvPr id="388" name="Google Shape;388;p13"/>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13"/>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13"/>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13"/>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3"/>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3"/>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13"/>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3"/>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6" name="Google Shape;396;p13"/>
            <p:cNvGrpSpPr/>
            <p:nvPr/>
          </p:nvGrpSpPr>
          <p:grpSpPr>
            <a:xfrm>
              <a:off x="8389396" y="1055350"/>
              <a:ext cx="1228886" cy="2188720"/>
              <a:chOff x="8389396" y="1055350"/>
              <a:chExt cx="1228886" cy="2188720"/>
            </a:xfrm>
          </p:grpSpPr>
          <p:sp>
            <p:nvSpPr>
              <p:cNvPr id="397" name="Google Shape;397;p13"/>
              <p:cNvSpPr/>
              <p:nvPr/>
            </p:nvSpPr>
            <p:spPr>
              <a:xfrm>
                <a:off x="8421616" y="1130946"/>
                <a:ext cx="1196665" cy="2113124"/>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13"/>
              <p:cNvSpPr/>
              <p:nvPr/>
            </p:nvSpPr>
            <p:spPr>
              <a:xfrm>
                <a:off x="8389396" y="1055350"/>
                <a:ext cx="95651" cy="95575"/>
              </a:xfrm>
              <a:custGeom>
                <a:avLst/>
                <a:gdLst/>
                <a:ahLst/>
                <a:cxnLst/>
                <a:rect l="l" t="t" r="r" b="b"/>
                <a:pathLst>
                  <a:path w="1374" h="1373" extrusionOk="0">
                    <a:moveTo>
                      <a:pt x="689" y="364"/>
                    </a:moveTo>
                    <a:cubicBezTo>
                      <a:pt x="866" y="364"/>
                      <a:pt x="1010" y="508"/>
                      <a:pt x="1014" y="684"/>
                    </a:cubicBezTo>
                    <a:cubicBezTo>
                      <a:pt x="1014" y="865"/>
                      <a:pt x="866" y="1009"/>
                      <a:pt x="689" y="1009"/>
                    </a:cubicBezTo>
                    <a:cubicBezTo>
                      <a:pt x="509" y="1009"/>
                      <a:pt x="365" y="865"/>
                      <a:pt x="365" y="684"/>
                    </a:cubicBezTo>
                    <a:cubicBezTo>
                      <a:pt x="365" y="508"/>
                      <a:pt x="509" y="364"/>
                      <a:pt x="689" y="364"/>
                    </a:cubicBezTo>
                    <a:close/>
                    <a:moveTo>
                      <a:pt x="689" y="0"/>
                    </a:moveTo>
                    <a:cubicBezTo>
                      <a:pt x="309" y="0"/>
                      <a:pt x="1" y="308"/>
                      <a:pt x="1" y="684"/>
                    </a:cubicBezTo>
                    <a:cubicBezTo>
                      <a:pt x="1" y="1065"/>
                      <a:pt x="309" y="1373"/>
                      <a:pt x="689" y="1373"/>
                    </a:cubicBezTo>
                    <a:cubicBezTo>
                      <a:pt x="1066" y="1373"/>
                      <a:pt x="1374" y="1065"/>
                      <a:pt x="1374" y="684"/>
                    </a:cubicBezTo>
                    <a:cubicBezTo>
                      <a:pt x="1374" y="308"/>
                      <a:pt x="1066" y="0"/>
                      <a:pt x="6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p:cSld name="CUSTOM_18_1_1">
    <p:spTree>
      <p:nvGrpSpPr>
        <p:cNvPr id="1" name="Shape 399"/>
        <p:cNvGrpSpPr/>
        <p:nvPr/>
      </p:nvGrpSpPr>
      <p:grpSpPr>
        <a:xfrm>
          <a:off x="0" y="0"/>
          <a:ext cx="0" cy="0"/>
          <a:chOff x="0" y="0"/>
          <a:chExt cx="0" cy="0"/>
        </a:xfrm>
      </p:grpSpPr>
      <p:sp>
        <p:nvSpPr>
          <p:cNvPr id="400" name="Google Shape;400;p14"/>
          <p:cNvSpPr txBox="1">
            <a:spLocks noGrp="1"/>
          </p:cNvSpPr>
          <p:nvPr>
            <p:ph type="title"/>
          </p:nvPr>
        </p:nvSpPr>
        <p:spPr>
          <a:xfrm>
            <a:off x="4587168" y="3394725"/>
            <a:ext cx="3621000" cy="402300"/>
          </a:xfrm>
          <a:prstGeom prst="rect">
            <a:avLst/>
          </a:prstGeom>
        </p:spPr>
        <p:txBody>
          <a:bodyPr spcFirstLastPara="1" wrap="square" lIns="91425" tIns="91425" rIns="91425" bIns="91425" anchor="ctr" anchorCtr="0">
            <a:noAutofit/>
          </a:bodyPr>
          <a:lstStyle>
            <a:lvl1pPr lvl="0" algn="l" rtl="0">
              <a:spcBef>
                <a:spcPts val="0"/>
              </a:spcBef>
              <a:spcAft>
                <a:spcPts val="0"/>
              </a:spcAft>
              <a:buNone/>
              <a:defRPr sz="2200"/>
            </a:lvl1pPr>
            <a:lvl2pPr lvl="1" algn="l" rtl="0">
              <a:spcBef>
                <a:spcPts val="0"/>
              </a:spcBef>
              <a:spcAft>
                <a:spcPts val="0"/>
              </a:spcAft>
              <a:buNone/>
              <a:defRPr sz="2200"/>
            </a:lvl2pPr>
            <a:lvl3pPr lvl="2" algn="l" rtl="0">
              <a:spcBef>
                <a:spcPts val="0"/>
              </a:spcBef>
              <a:spcAft>
                <a:spcPts val="0"/>
              </a:spcAft>
              <a:buNone/>
              <a:defRPr sz="2200"/>
            </a:lvl3pPr>
            <a:lvl4pPr lvl="3" algn="l" rtl="0">
              <a:spcBef>
                <a:spcPts val="0"/>
              </a:spcBef>
              <a:spcAft>
                <a:spcPts val="0"/>
              </a:spcAft>
              <a:buNone/>
              <a:defRPr sz="2200"/>
            </a:lvl4pPr>
            <a:lvl5pPr lvl="4" algn="l" rtl="0">
              <a:spcBef>
                <a:spcPts val="0"/>
              </a:spcBef>
              <a:spcAft>
                <a:spcPts val="0"/>
              </a:spcAft>
              <a:buNone/>
              <a:defRPr sz="2200"/>
            </a:lvl5pPr>
            <a:lvl6pPr lvl="5" algn="l" rtl="0">
              <a:spcBef>
                <a:spcPts val="0"/>
              </a:spcBef>
              <a:spcAft>
                <a:spcPts val="0"/>
              </a:spcAft>
              <a:buNone/>
              <a:defRPr sz="2200"/>
            </a:lvl6pPr>
            <a:lvl7pPr lvl="6" algn="l" rtl="0">
              <a:spcBef>
                <a:spcPts val="0"/>
              </a:spcBef>
              <a:spcAft>
                <a:spcPts val="0"/>
              </a:spcAft>
              <a:buNone/>
              <a:defRPr sz="2200"/>
            </a:lvl7pPr>
            <a:lvl8pPr lvl="7" algn="l" rtl="0">
              <a:spcBef>
                <a:spcPts val="0"/>
              </a:spcBef>
              <a:spcAft>
                <a:spcPts val="0"/>
              </a:spcAft>
              <a:buNone/>
              <a:defRPr sz="2200"/>
            </a:lvl8pPr>
            <a:lvl9pPr lvl="8" algn="l" rtl="0">
              <a:spcBef>
                <a:spcPts val="0"/>
              </a:spcBef>
              <a:spcAft>
                <a:spcPts val="0"/>
              </a:spcAft>
              <a:buNone/>
              <a:defRPr sz="2200"/>
            </a:lvl9pPr>
          </a:lstStyle>
          <a:p>
            <a:endParaRPr/>
          </a:p>
        </p:txBody>
      </p:sp>
      <p:sp>
        <p:nvSpPr>
          <p:cNvPr id="401" name="Google Shape;401;p14"/>
          <p:cNvSpPr txBox="1">
            <a:spLocks noGrp="1"/>
          </p:cNvSpPr>
          <p:nvPr>
            <p:ph type="subTitle" idx="1"/>
          </p:nvPr>
        </p:nvSpPr>
        <p:spPr>
          <a:xfrm>
            <a:off x="4587168" y="1310750"/>
            <a:ext cx="3621000" cy="1936500"/>
          </a:xfrm>
          <a:prstGeom prst="rect">
            <a:avLst/>
          </a:prstGeom>
        </p:spPr>
        <p:txBody>
          <a:bodyPr spcFirstLastPara="1" wrap="square" lIns="91425" tIns="91425" rIns="91425" bIns="91425" anchor="ctr" anchorCtr="0">
            <a:noAutofit/>
          </a:bodyPr>
          <a:lstStyle>
            <a:lvl1pPr lvl="0" rtl="0">
              <a:spcBef>
                <a:spcPts val="0"/>
              </a:spcBef>
              <a:spcAft>
                <a:spcPts val="0"/>
              </a:spcAft>
              <a:buNone/>
              <a:defRPr sz="2400"/>
            </a:lvl1pPr>
            <a:lvl2pPr lvl="1" rtl="0">
              <a:spcBef>
                <a:spcPts val="0"/>
              </a:spcBef>
              <a:spcAft>
                <a:spcPts val="0"/>
              </a:spcAft>
              <a:buNone/>
              <a:defRPr sz="2400"/>
            </a:lvl2pPr>
            <a:lvl3pPr lvl="2" rtl="0">
              <a:spcBef>
                <a:spcPts val="0"/>
              </a:spcBef>
              <a:spcAft>
                <a:spcPts val="0"/>
              </a:spcAft>
              <a:buNone/>
              <a:defRPr sz="2400"/>
            </a:lvl3pPr>
            <a:lvl4pPr lvl="3" rtl="0">
              <a:spcBef>
                <a:spcPts val="0"/>
              </a:spcBef>
              <a:spcAft>
                <a:spcPts val="0"/>
              </a:spcAft>
              <a:buNone/>
              <a:defRPr sz="2400"/>
            </a:lvl4pPr>
            <a:lvl5pPr lvl="4" rtl="0">
              <a:spcBef>
                <a:spcPts val="0"/>
              </a:spcBef>
              <a:spcAft>
                <a:spcPts val="0"/>
              </a:spcAft>
              <a:buNone/>
              <a:defRPr sz="2400"/>
            </a:lvl5pPr>
            <a:lvl6pPr lvl="5" rtl="0">
              <a:spcBef>
                <a:spcPts val="0"/>
              </a:spcBef>
              <a:spcAft>
                <a:spcPts val="0"/>
              </a:spcAft>
              <a:buNone/>
              <a:defRPr sz="2400"/>
            </a:lvl6pPr>
            <a:lvl7pPr lvl="6" rtl="0">
              <a:spcBef>
                <a:spcPts val="0"/>
              </a:spcBef>
              <a:spcAft>
                <a:spcPts val="0"/>
              </a:spcAft>
              <a:buNone/>
              <a:defRPr sz="2400"/>
            </a:lvl7pPr>
            <a:lvl8pPr lvl="7" rtl="0">
              <a:spcBef>
                <a:spcPts val="0"/>
              </a:spcBef>
              <a:spcAft>
                <a:spcPts val="0"/>
              </a:spcAft>
              <a:buNone/>
              <a:defRPr sz="2400"/>
            </a:lvl8pPr>
            <a:lvl9pPr lvl="8" rtl="0">
              <a:spcBef>
                <a:spcPts val="0"/>
              </a:spcBef>
              <a:spcAft>
                <a:spcPts val="0"/>
              </a:spcAft>
              <a:buNone/>
              <a:defRPr sz="2400"/>
            </a:lvl9pPr>
          </a:lstStyle>
          <a:p>
            <a:endParaRPr/>
          </a:p>
        </p:txBody>
      </p:sp>
      <p:sp>
        <p:nvSpPr>
          <p:cNvPr id="402" name="Google Shape;402;p14"/>
          <p:cNvSpPr/>
          <p:nvPr/>
        </p:nvSpPr>
        <p:spPr>
          <a:xfrm rot="10800000" flipH="1">
            <a:off x="-2805872" y="-3374010"/>
            <a:ext cx="6654696" cy="7636707"/>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3" name="Google Shape;403;p14"/>
          <p:cNvGrpSpPr/>
          <p:nvPr/>
        </p:nvGrpSpPr>
        <p:grpSpPr>
          <a:xfrm>
            <a:off x="6484849" y="3631196"/>
            <a:ext cx="3213277" cy="3529318"/>
            <a:chOff x="6484849" y="3631196"/>
            <a:chExt cx="3213277" cy="3529318"/>
          </a:xfrm>
        </p:grpSpPr>
        <p:sp>
          <p:nvSpPr>
            <p:cNvPr id="404" name="Google Shape;404;p14"/>
            <p:cNvSpPr/>
            <p:nvPr/>
          </p:nvSpPr>
          <p:spPr>
            <a:xfrm>
              <a:off x="7145128" y="3944492"/>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5" name="Google Shape;405;p14"/>
            <p:cNvGrpSpPr/>
            <p:nvPr/>
          </p:nvGrpSpPr>
          <p:grpSpPr>
            <a:xfrm rot="10800000" flipH="1">
              <a:off x="6484849" y="3631196"/>
              <a:ext cx="2431677" cy="3529318"/>
              <a:chOff x="6769513" y="299393"/>
              <a:chExt cx="1308620" cy="1899525"/>
            </a:xfrm>
          </p:grpSpPr>
          <p:sp>
            <p:nvSpPr>
              <p:cNvPr id="406" name="Google Shape;406;p14"/>
              <p:cNvSpPr/>
              <p:nvPr/>
            </p:nvSpPr>
            <p:spPr>
              <a:xfrm>
                <a:off x="7817889" y="1007055"/>
                <a:ext cx="252070" cy="252070"/>
              </a:xfrm>
              <a:custGeom>
                <a:avLst/>
                <a:gdLst/>
                <a:ahLst/>
                <a:cxnLst/>
                <a:rect l="l" t="t" r="r" b="b"/>
                <a:pathLst>
                  <a:path w="4564" h="4564" extrusionOk="0">
                    <a:moveTo>
                      <a:pt x="0" y="1"/>
                    </a:moveTo>
                    <a:lnTo>
                      <a:pt x="0" y="1302"/>
                    </a:lnTo>
                    <a:lnTo>
                      <a:pt x="1629" y="2931"/>
                    </a:lnTo>
                    <a:lnTo>
                      <a:pt x="3263" y="4564"/>
                    </a:lnTo>
                    <a:lnTo>
                      <a:pt x="4563" y="4564"/>
                    </a:lnTo>
                    <a:lnTo>
                      <a:pt x="2282" y="2282"/>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4"/>
              <p:cNvSpPr/>
              <p:nvPr/>
            </p:nvSpPr>
            <p:spPr>
              <a:xfrm>
                <a:off x="7983027" y="2137006"/>
                <a:ext cx="72351" cy="61913"/>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14"/>
              <p:cNvSpPr/>
              <p:nvPr/>
            </p:nvSpPr>
            <p:spPr>
              <a:xfrm>
                <a:off x="6769513" y="299393"/>
                <a:ext cx="61968" cy="61747"/>
              </a:xfrm>
              <a:custGeom>
                <a:avLst/>
                <a:gdLst/>
                <a:ahLst/>
                <a:cxnLst/>
                <a:rect l="l" t="t" r="r" b="b"/>
                <a:pathLst>
                  <a:path w="1122" h="1118" extrusionOk="0">
                    <a:moveTo>
                      <a:pt x="561" y="293"/>
                    </a:moveTo>
                    <a:cubicBezTo>
                      <a:pt x="705" y="293"/>
                      <a:pt x="825" y="413"/>
                      <a:pt x="825" y="557"/>
                    </a:cubicBezTo>
                    <a:cubicBezTo>
                      <a:pt x="825" y="705"/>
                      <a:pt x="705" y="821"/>
                      <a:pt x="561" y="821"/>
                    </a:cubicBezTo>
                    <a:cubicBezTo>
                      <a:pt x="417" y="821"/>
                      <a:pt x="297" y="705"/>
                      <a:pt x="297" y="557"/>
                    </a:cubicBezTo>
                    <a:cubicBezTo>
                      <a:pt x="297" y="413"/>
                      <a:pt x="417" y="293"/>
                      <a:pt x="561" y="293"/>
                    </a:cubicBezTo>
                    <a:close/>
                    <a:moveTo>
                      <a:pt x="554" y="1"/>
                    </a:moveTo>
                    <a:cubicBezTo>
                      <a:pt x="249" y="1"/>
                      <a:pt x="1" y="251"/>
                      <a:pt x="1" y="557"/>
                    </a:cubicBezTo>
                    <a:cubicBezTo>
                      <a:pt x="1" y="865"/>
                      <a:pt x="253" y="1117"/>
                      <a:pt x="561" y="1117"/>
                    </a:cubicBezTo>
                    <a:cubicBezTo>
                      <a:pt x="869" y="1117"/>
                      <a:pt x="1122" y="865"/>
                      <a:pt x="1122" y="557"/>
                    </a:cubicBezTo>
                    <a:cubicBezTo>
                      <a:pt x="1122" y="249"/>
                      <a:pt x="869" y="1"/>
                      <a:pt x="561" y="1"/>
                    </a:cubicBezTo>
                    <a:cubicBezTo>
                      <a:pt x="559" y="1"/>
                      <a:pt x="556" y="1"/>
                      <a:pt x="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4"/>
              <p:cNvSpPr/>
              <p:nvPr/>
            </p:nvSpPr>
            <p:spPr>
              <a:xfrm>
                <a:off x="6811985" y="339214"/>
                <a:ext cx="1266148" cy="1811765"/>
              </a:xfrm>
              <a:custGeom>
                <a:avLst/>
                <a:gdLst/>
                <a:ahLst/>
                <a:cxnLst/>
                <a:rect l="l" t="t" r="r" b="b"/>
                <a:pathLst>
                  <a:path w="22925" h="32804" extrusionOk="0">
                    <a:moveTo>
                      <a:pt x="208" y="0"/>
                    </a:moveTo>
                    <a:lnTo>
                      <a:pt x="0" y="208"/>
                    </a:lnTo>
                    <a:lnTo>
                      <a:pt x="7878" y="8090"/>
                    </a:lnTo>
                    <a:lnTo>
                      <a:pt x="7922" y="8134"/>
                    </a:lnTo>
                    <a:lnTo>
                      <a:pt x="14170" y="8134"/>
                    </a:lnTo>
                    <a:lnTo>
                      <a:pt x="22628" y="16592"/>
                    </a:lnTo>
                    <a:lnTo>
                      <a:pt x="22628" y="19058"/>
                    </a:lnTo>
                    <a:lnTo>
                      <a:pt x="17385" y="24301"/>
                    </a:lnTo>
                    <a:lnTo>
                      <a:pt x="17385" y="28860"/>
                    </a:lnTo>
                    <a:lnTo>
                      <a:pt x="21323" y="32803"/>
                    </a:lnTo>
                    <a:lnTo>
                      <a:pt x="21532" y="32595"/>
                    </a:lnTo>
                    <a:lnTo>
                      <a:pt x="17681" y="28740"/>
                    </a:lnTo>
                    <a:lnTo>
                      <a:pt x="17681" y="24425"/>
                    </a:lnTo>
                    <a:lnTo>
                      <a:pt x="22925" y="19182"/>
                    </a:lnTo>
                    <a:lnTo>
                      <a:pt x="22925" y="16468"/>
                    </a:lnTo>
                    <a:lnTo>
                      <a:pt x="14334" y="7878"/>
                    </a:lnTo>
                    <a:lnTo>
                      <a:pt x="14290" y="7838"/>
                    </a:lnTo>
                    <a:lnTo>
                      <a:pt x="8046" y="7838"/>
                    </a:lnTo>
                    <a:lnTo>
                      <a:pt x="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14"/>
              <p:cNvSpPr/>
              <p:nvPr/>
            </p:nvSpPr>
            <p:spPr>
              <a:xfrm>
                <a:off x="7397589" y="777575"/>
                <a:ext cx="512976" cy="781781"/>
              </a:xfrm>
              <a:custGeom>
                <a:avLst/>
                <a:gdLst/>
                <a:ahLst/>
                <a:cxnLst/>
                <a:rect l="l" t="t" r="r" b="b"/>
                <a:pathLst>
                  <a:path w="9288" h="14155" extrusionOk="0">
                    <a:moveTo>
                      <a:pt x="81" y="1"/>
                    </a:moveTo>
                    <a:lnTo>
                      <a:pt x="1" y="85"/>
                    </a:lnTo>
                    <a:lnTo>
                      <a:pt x="5209" y="5292"/>
                    </a:lnTo>
                    <a:lnTo>
                      <a:pt x="5209" y="10160"/>
                    </a:lnTo>
                    <a:lnTo>
                      <a:pt x="9203" y="14155"/>
                    </a:lnTo>
                    <a:lnTo>
                      <a:pt x="9287" y="14071"/>
                    </a:lnTo>
                    <a:lnTo>
                      <a:pt x="5325" y="10108"/>
                    </a:lnTo>
                    <a:lnTo>
                      <a:pt x="5325" y="5244"/>
                    </a:lnTo>
                    <a:lnTo>
                      <a:pt x="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4"/>
              <p:cNvSpPr/>
              <p:nvPr/>
            </p:nvSpPr>
            <p:spPr>
              <a:xfrm>
                <a:off x="7777847" y="1417359"/>
                <a:ext cx="273112" cy="431181"/>
              </a:xfrm>
              <a:custGeom>
                <a:avLst/>
                <a:gdLst/>
                <a:ahLst/>
                <a:cxnLst/>
                <a:rect l="l" t="t" r="r" b="b"/>
                <a:pathLst>
                  <a:path w="4945" h="7807" extrusionOk="0">
                    <a:moveTo>
                      <a:pt x="4824" y="1"/>
                    </a:moveTo>
                    <a:lnTo>
                      <a:pt x="4824" y="2899"/>
                    </a:lnTo>
                    <a:lnTo>
                      <a:pt x="1" y="7722"/>
                    </a:lnTo>
                    <a:lnTo>
                      <a:pt x="85" y="7806"/>
                    </a:lnTo>
                    <a:lnTo>
                      <a:pt x="4944" y="2951"/>
                    </a:lnTo>
                    <a:lnTo>
                      <a:pt x="494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12" name="Google Shape;412;p14"/>
          <p:cNvGrpSpPr/>
          <p:nvPr/>
        </p:nvGrpSpPr>
        <p:grpSpPr>
          <a:xfrm>
            <a:off x="7545816" y="-192997"/>
            <a:ext cx="2586938" cy="1464987"/>
            <a:chOff x="7545816" y="-192997"/>
            <a:chExt cx="2586938" cy="1464987"/>
          </a:xfrm>
        </p:grpSpPr>
        <p:sp>
          <p:nvSpPr>
            <p:cNvPr id="413" name="Google Shape;413;p14"/>
            <p:cNvSpPr/>
            <p:nvPr/>
          </p:nvSpPr>
          <p:spPr>
            <a:xfrm rot="5400000" flipH="1">
              <a:off x="8106792" y="-753973"/>
              <a:ext cx="1464987" cy="2586938"/>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4" name="Google Shape;414;p14"/>
            <p:cNvGrpSpPr/>
            <p:nvPr/>
          </p:nvGrpSpPr>
          <p:grpSpPr>
            <a:xfrm>
              <a:off x="7545825" y="435764"/>
              <a:ext cx="827314" cy="410158"/>
              <a:chOff x="5989375" y="1843575"/>
              <a:chExt cx="136525" cy="67675"/>
            </a:xfrm>
          </p:grpSpPr>
          <p:sp>
            <p:nvSpPr>
              <p:cNvPr id="415" name="Google Shape;415;p14"/>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14"/>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4"/>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14"/>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4"/>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14"/>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4"/>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14"/>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24">
    <p:spTree>
      <p:nvGrpSpPr>
        <p:cNvPr id="1" name="Shape 777"/>
        <p:cNvGrpSpPr/>
        <p:nvPr/>
      </p:nvGrpSpPr>
      <p:grpSpPr>
        <a:xfrm>
          <a:off x="0" y="0"/>
          <a:ext cx="0" cy="0"/>
          <a:chOff x="0" y="0"/>
          <a:chExt cx="0" cy="0"/>
        </a:xfrm>
      </p:grpSpPr>
      <p:grpSp>
        <p:nvGrpSpPr>
          <p:cNvPr id="778" name="Google Shape;778;p25"/>
          <p:cNvGrpSpPr/>
          <p:nvPr/>
        </p:nvGrpSpPr>
        <p:grpSpPr>
          <a:xfrm>
            <a:off x="-1296571" y="-620648"/>
            <a:ext cx="3482238" cy="4516379"/>
            <a:chOff x="-1296571" y="-620648"/>
            <a:chExt cx="3482238" cy="4516379"/>
          </a:xfrm>
        </p:grpSpPr>
        <p:sp>
          <p:nvSpPr>
            <p:cNvPr id="779" name="Google Shape;779;p25"/>
            <p:cNvSpPr/>
            <p:nvPr/>
          </p:nvSpPr>
          <p:spPr>
            <a:xfrm>
              <a:off x="-1296571" y="0"/>
              <a:ext cx="3031826" cy="2004580"/>
            </a:xfrm>
            <a:custGeom>
              <a:avLst/>
              <a:gdLst/>
              <a:ahLst/>
              <a:cxnLst/>
              <a:rect l="l" t="t" r="r" b="b"/>
              <a:pathLst>
                <a:path w="24054" h="15904" extrusionOk="0">
                  <a:moveTo>
                    <a:pt x="17228" y="0"/>
                  </a:moveTo>
                  <a:lnTo>
                    <a:pt x="9955" y="7274"/>
                  </a:lnTo>
                  <a:lnTo>
                    <a:pt x="6725" y="7274"/>
                  </a:lnTo>
                  <a:lnTo>
                    <a:pt x="2610" y="11384"/>
                  </a:lnTo>
                  <a:lnTo>
                    <a:pt x="2610" y="13298"/>
                  </a:lnTo>
                  <a:lnTo>
                    <a:pt x="0" y="15904"/>
                  </a:lnTo>
                  <a:lnTo>
                    <a:pt x="7093" y="15904"/>
                  </a:lnTo>
                  <a:lnTo>
                    <a:pt x="12993" y="10003"/>
                  </a:lnTo>
                  <a:lnTo>
                    <a:pt x="15207" y="10003"/>
                  </a:lnTo>
                  <a:lnTo>
                    <a:pt x="19494" y="5716"/>
                  </a:lnTo>
                  <a:lnTo>
                    <a:pt x="19494" y="4560"/>
                  </a:lnTo>
                  <a:lnTo>
                    <a:pt x="24053"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0" name="Google Shape;780;p25"/>
            <p:cNvGrpSpPr/>
            <p:nvPr/>
          </p:nvGrpSpPr>
          <p:grpSpPr>
            <a:xfrm>
              <a:off x="-941814" y="-620648"/>
              <a:ext cx="3127481" cy="4516379"/>
              <a:chOff x="278245" y="-184325"/>
              <a:chExt cx="2358228" cy="3405504"/>
            </a:xfrm>
          </p:grpSpPr>
          <p:grpSp>
            <p:nvGrpSpPr>
              <p:cNvPr id="781" name="Google Shape;781;p25"/>
              <p:cNvGrpSpPr/>
              <p:nvPr/>
            </p:nvGrpSpPr>
            <p:grpSpPr>
              <a:xfrm>
                <a:off x="278245" y="-184325"/>
                <a:ext cx="2358228" cy="3336759"/>
                <a:chOff x="1181475" y="2041825"/>
                <a:chExt cx="620325" cy="877725"/>
              </a:xfrm>
            </p:grpSpPr>
            <p:sp>
              <p:nvSpPr>
                <p:cNvPr id="782" name="Google Shape;782;p25"/>
                <p:cNvSpPr/>
                <p:nvPr/>
              </p:nvSpPr>
              <p:spPr>
                <a:xfrm>
                  <a:off x="1185375" y="2377350"/>
                  <a:ext cx="119525" cy="119500"/>
                </a:xfrm>
                <a:custGeom>
                  <a:avLst/>
                  <a:gdLst/>
                  <a:ahLst/>
                  <a:cxnLst/>
                  <a:rect l="l" t="t" r="r" b="b"/>
                  <a:pathLst>
                    <a:path w="4781" h="4780" extrusionOk="0">
                      <a:moveTo>
                        <a:pt x="4780" y="0"/>
                      </a:moveTo>
                      <a:lnTo>
                        <a:pt x="2390" y="2390"/>
                      </a:lnTo>
                      <a:lnTo>
                        <a:pt x="1" y="4780"/>
                      </a:lnTo>
                      <a:lnTo>
                        <a:pt x="1362" y="4780"/>
                      </a:lnTo>
                      <a:lnTo>
                        <a:pt x="3071" y="3071"/>
                      </a:lnTo>
                      <a:lnTo>
                        <a:pt x="4780" y="1361"/>
                      </a:lnTo>
                      <a:lnTo>
                        <a:pt x="478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25"/>
                <p:cNvSpPr/>
                <p:nvPr/>
              </p:nvSpPr>
              <p:spPr>
                <a:xfrm>
                  <a:off x="1767500" y="2041825"/>
                  <a:ext cx="34300" cy="29425"/>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25"/>
                <p:cNvSpPr/>
                <p:nvPr/>
              </p:nvSpPr>
              <p:spPr>
                <a:xfrm>
                  <a:off x="1181475" y="2060725"/>
                  <a:ext cx="600250" cy="858825"/>
                </a:xfrm>
                <a:custGeom>
                  <a:avLst/>
                  <a:gdLst/>
                  <a:ahLst/>
                  <a:cxnLst/>
                  <a:rect l="l" t="t" r="r" b="b"/>
                  <a:pathLst>
                    <a:path w="24010" h="34353" extrusionOk="0">
                      <a:moveTo>
                        <a:pt x="23789" y="1"/>
                      </a:moveTo>
                      <a:lnTo>
                        <a:pt x="15584" y="8210"/>
                      </a:lnTo>
                      <a:lnTo>
                        <a:pt x="9043" y="8210"/>
                      </a:lnTo>
                      <a:lnTo>
                        <a:pt x="8995" y="8254"/>
                      </a:lnTo>
                      <a:lnTo>
                        <a:pt x="1" y="17249"/>
                      </a:lnTo>
                      <a:lnTo>
                        <a:pt x="1" y="20091"/>
                      </a:lnTo>
                      <a:lnTo>
                        <a:pt x="5493" y="25583"/>
                      </a:lnTo>
                      <a:lnTo>
                        <a:pt x="5493" y="30098"/>
                      </a:lnTo>
                      <a:lnTo>
                        <a:pt x="1458" y="34137"/>
                      </a:lnTo>
                      <a:lnTo>
                        <a:pt x="1678" y="34353"/>
                      </a:lnTo>
                      <a:lnTo>
                        <a:pt x="5805" y="30226"/>
                      </a:lnTo>
                      <a:lnTo>
                        <a:pt x="5805" y="25454"/>
                      </a:lnTo>
                      <a:lnTo>
                        <a:pt x="313" y="19963"/>
                      </a:lnTo>
                      <a:lnTo>
                        <a:pt x="313" y="17377"/>
                      </a:lnTo>
                      <a:lnTo>
                        <a:pt x="9171" y="8519"/>
                      </a:lnTo>
                      <a:lnTo>
                        <a:pt x="15712" y="8519"/>
                      </a:lnTo>
                      <a:lnTo>
                        <a:pt x="15756" y="8475"/>
                      </a:lnTo>
                      <a:lnTo>
                        <a:pt x="24010" y="221"/>
                      </a:lnTo>
                      <a:lnTo>
                        <a:pt x="2378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25"/>
                <p:cNvSpPr/>
                <p:nvPr/>
              </p:nvSpPr>
              <p:spPr>
                <a:xfrm>
                  <a:off x="1260925" y="2268575"/>
                  <a:ext cx="243200" cy="370575"/>
                </a:xfrm>
                <a:custGeom>
                  <a:avLst/>
                  <a:gdLst/>
                  <a:ahLst/>
                  <a:cxnLst/>
                  <a:rect l="l" t="t" r="r" b="b"/>
                  <a:pathLst>
                    <a:path w="9728" h="14823" extrusionOk="0">
                      <a:moveTo>
                        <a:pt x="9640" y="0"/>
                      </a:moveTo>
                      <a:lnTo>
                        <a:pt x="4148" y="5492"/>
                      </a:lnTo>
                      <a:lnTo>
                        <a:pt x="4148" y="10588"/>
                      </a:lnTo>
                      <a:lnTo>
                        <a:pt x="1" y="14735"/>
                      </a:lnTo>
                      <a:lnTo>
                        <a:pt x="89" y="14823"/>
                      </a:lnTo>
                      <a:lnTo>
                        <a:pt x="4272" y="10640"/>
                      </a:lnTo>
                      <a:lnTo>
                        <a:pt x="4272" y="5544"/>
                      </a:lnTo>
                      <a:lnTo>
                        <a:pt x="9728" y="88"/>
                      </a:lnTo>
                      <a:lnTo>
                        <a:pt x="964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25"/>
                <p:cNvSpPr/>
                <p:nvPr/>
              </p:nvSpPr>
              <p:spPr>
                <a:xfrm>
                  <a:off x="1194400" y="2571875"/>
                  <a:ext cx="129400" cy="204375"/>
                </a:xfrm>
                <a:custGeom>
                  <a:avLst/>
                  <a:gdLst/>
                  <a:ahLst/>
                  <a:cxnLst/>
                  <a:rect l="l" t="t" r="r" b="b"/>
                  <a:pathLst>
                    <a:path w="5176" h="8175" extrusionOk="0">
                      <a:moveTo>
                        <a:pt x="0" y="1"/>
                      </a:moveTo>
                      <a:lnTo>
                        <a:pt x="0" y="3087"/>
                      </a:lnTo>
                      <a:lnTo>
                        <a:pt x="5088" y="8175"/>
                      </a:lnTo>
                      <a:lnTo>
                        <a:pt x="5176" y="8087"/>
                      </a:lnTo>
                      <a:lnTo>
                        <a:pt x="124" y="3035"/>
                      </a:lnTo>
                      <a:lnTo>
                        <a:pt x="12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7" name="Google Shape;787;p25"/>
              <p:cNvSpPr/>
              <p:nvPr/>
            </p:nvSpPr>
            <p:spPr>
              <a:xfrm>
                <a:off x="336260" y="3109317"/>
                <a:ext cx="130395" cy="111862"/>
              </a:xfrm>
              <a:custGeom>
                <a:avLst/>
                <a:gdLst/>
                <a:ahLst/>
                <a:cxnLst/>
                <a:rect l="l" t="t" r="r" b="b"/>
                <a:pathLst>
                  <a:path w="1372" h="1177" extrusionOk="0">
                    <a:moveTo>
                      <a:pt x="782" y="310"/>
                    </a:moveTo>
                    <a:cubicBezTo>
                      <a:pt x="924" y="310"/>
                      <a:pt x="1061" y="421"/>
                      <a:pt x="1061" y="588"/>
                    </a:cubicBezTo>
                    <a:cubicBezTo>
                      <a:pt x="1061" y="741"/>
                      <a:pt x="937" y="865"/>
                      <a:pt x="785" y="865"/>
                    </a:cubicBezTo>
                    <a:cubicBezTo>
                      <a:pt x="537" y="865"/>
                      <a:pt x="413" y="568"/>
                      <a:pt x="589" y="392"/>
                    </a:cubicBezTo>
                    <a:cubicBezTo>
                      <a:pt x="644" y="335"/>
                      <a:pt x="714" y="310"/>
                      <a:pt x="782" y="310"/>
                    </a:cubicBezTo>
                    <a:close/>
                    <a:moveTo>
                      <a:pt x="785" y="0"/>
                    </a:moveTo>
                    <a:cubicBezTo>
                      <a:pt x="260" y="0"/>
                      <a:pt x="0" y="632"/>
                      <a:pt x="369" y="1005"/>
                    </a:cubicBezTo>
                    <a:cubicBezTo>
                      <a:pt x="488" y="1123"/>
                      <a:pt x="635" y="1176"/>
                      <a:pt x="779" y="1176"/>
                    </a:cubicBezTo>
                    <a:cubicBezTo>
                      <a:pt x="1082" y="1176"/>
                      <a:pt x="1372" y="940"/>
                      <a:pt x="1369" y="584"/>
                    </a:cubicBezTo>
                    <a:cubicBezTo>
                      <a:pt x="1369" y="264"/>
                      <a:pt x="1105" y="4"/>
                      <a:pt x="78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788" name="Google Shape;788;p25"/>
          <p:cNvGrpSpPr/>
          <p:nvPr/>
        </p:nvGrpSpPr>
        <p:grpSpPr>
          <a:xfrm>
            <a:off x="5245253" y="-441860"/>
            <a:ext cx="6654696" cy="9380356"/>
            <a:chOff x="5245253" y="-441860"/>
            <a:chExt cx="6654696" cy="9380356"/>
          </a:xfrm>
        </p:grpSpPr>
        <p:sp>
          <p:nvSpPr>
            <p:cNvPr id="789" name="Google Shape;789;p25"/>
            <p:cNvSpPr/>
            <p:nvPr/>
          </p:nvSpPr>
          <p:spPr>
            <a:xfrm rot="10800000" flipH="1">
              <a:off x="5245253" y="1301790"/>
              <a:ext cx="6654696" cy="7636707"/>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90" name="Google Shape;790;p25"/>
            <p:cNvGrpSpPr/>
            <p:nvPr/>
          </p:nvGrpSpPr>
          <p:grpSpPr>
            <a:xfrm flipH="1">
              <a:off x="8418770" y="-441860"/>
              <a:ext cx="2708843" cy="3931638"/>
              <a:chOff x="6769513" y="299393"/>
              <a:chExt cx="1308620" cy="1899525"/>
            </a:xfrm>
          </p:grpSpPr>
          <p:sp>
            <p:nvSpPr>
              <p:cNvPr id="791" name="Google Shape;791;p25"/>
              <p:cNvSpPr/>
              <p:nvPr/>
            </p:nvSpPr>
            <p:spPr>
              <a:xfrm>
                <a:off x="7817889" y="1007055"/>
                <a:ext cx="252070" cy="252070"/>
              </a:xfrm>
              <a:custGeom>
                <a:avLst/>
                <a:gdLst/>
                <a:ahLst/>
                <a:cxnLst/>
                <a:rect l="l" t="t" r="r" b="b"/>
                <a:pathLst>
                  <a:path w="4564" h="4564" extrusionOk="0">
                    <a:moveTo>
                      <a:pt x="0" y="1"/>
                    </a:moveTo>
                    <a:lnTo>
                      <a:pt x="0" y="1302"/>
                    </a:lnTo>
                    <a:lnTo>
                      <a:pt x="1629" y="2931"/>
                    </a:lnTo>
                    <a:lnTo>
                      <a:pt x="3263" y="4564"/>
                    </a:lnTo>
                    <a:lnTo>
                      <a:pt x="4563" y="4564"/>
                    </a:lnTo>
                    <a:lnTo>
                      <a:pt x="2282" y="2282"/>
                    </a:lnTo>
                    <a:lnTo>
                      <a:pt x="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25"/>
              <p:cNvSpPr/>
              <p:nvPr/>
            </p:nvSpPr>
            <p:spPr>
              <a:xfrm>
                <a:off x="7983027" y="2137006"/>
                <a:ext cx="72351" cy="61913"/>
              </a:xfrm>
              <a:custGeom>
                <a:avLst/>
                <a:gdLst/>
                <a:ahLst/>
                <a:cxnLst/>
                <a:rect l="l" t="t" r="r" b="b"/>
                <a:pathLst>
                  <a:path w="1310" h="1121" extrusionOk="0">
                    <a:moveTo>
                      <a:pt x="563" y="294"/>
                    </a:moveTo>
                    <a:cubicBezTo>
                      <a:pt x="628" y="294"/>
                      <a:pt x="695" y="318"/>
                      <a:pt x="749" y="372"/>
                    </a:cubicBezTo>
                    <a:cubicBezTo>
                      <a:pt x="913" y="536"/>
                      <a:pt x="797" y="821"/>
                      <a:pt x="561" y="821"/>
                    </a:cubicBezTo>
                    <a:cubicBezTo>
                      <a:pt x="417" y="821"/>
                      <a:pt x="297" y="704"/>
                      <a:pt x="297" y="560"/>
                    </a:cubicBezTo>
                    <a:cubicBezTo>
                      <a:pt x="297" y="400"/>
                      <a:pt x="427" y="294"/>
                      <a:pt x="563" y="294"/>
                    </a:cubicBezTo>
                    <a:close/>
                    <a:moveTo>
                      <a:pt x="561" y="0"/>
                    </a:moveTo>
                    <a:cubicBezTo>
                      <a:pt x="252" y="0"/>
                      <a:pt x="0" y="248"/>
                      <a:pt x="0" y="560"/>
                    </a:cubicBezTo>
                    <a:cubicBezTo>
                      <a:pt x="0" y="897"/>
                      <a:pt x="278" y="1121"/>
                      <a:pt x="566" y="1121"/>
                    </a:cubicBezTo>
                    <a:cubicBezTo>
                      <a:pt x="704" y="1121"/>
                      <a:pt x="843" y="1070"/>
                      <a:pt x="957" y="957"/>
                    </a:cubicBezTo>
                    <a:cubicBezTo>
                      <a:pt x="1309" y="600"/>
                      <a:pt x="1061" y="0"/>
                      <a:pt x="5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25"/>
              <p:cNvSpPr/>
              <p:nvPr/>
            </p:nvSpPr>
            <p:spPr>
              <a:xfrm>
                <a:off x="6769513" y="299393"/>
                <a:ext cx="61968" cy="61747"/>
              </a:xfrm>
              <a:custGeom>
                <a:avLst/>
                <a:gdLst/>
                <a:ahLst/>
                <a:cxnLst/>
                <a:rect l="l" t="t" r="r" b="b"/>
                <a:pathLst>
                  <a:path w="1122" h="1118" extrusionOk="0">
                    <a:moveTo>
                      <a:pt x="561" y="293"/>
                    </a:moveTo>
                    <a:cubicBezTo>
                      <a:pt x="705" y="293"/>
                      <a:pt x="825" y="413"/>
                      <a:pt x="825" y="557"/>
                    </a:cubicBezTo>
                    <a:cubicBezTo>
                      <a:pt x="825" y="705"/>
                      <a:pt x="705" y="821"/>
                      <a:pt x="561" y="821"/>
                    </a:cubicBezTo>
                    <a:cubicBezTo>
                      <a:pt x="417" y="821"/>
                      <a:pt x="297" y="705"/>
                      <a:pt x="297" y="557"/>
                    </a:cubicBezTo>
                    <a:cubicBezTo>
                      <a:pt x="297" y="413"/>
                      <a:pt x="417" y="293"/>
                      <a:pt x="561" y="293"/>
                    </a:cubicBezTo>
                    <a:close/>
                    <a:moveTo>
                      <a:pt x="554" y="1"/>
                    </a:moveTo>
                    <a:cubicBezTo>
                      <a:pt x="249" y="1"/>
                      <a:pt x="1" y="251"/>
                      <a:pt x="1" y="557"/>
                    </a:cubicBezTo>
                    <a:cubicBezTo>
                      <a:pt x="1" y="865"/>
                      <a:pt x="253" y="1117"/>
                      <a:pt x="561" y="1117"/>
                    </a:cubicBezTo>
                    <a:cubicBezTo>
                      <a:pt x="869" y="1117"/>
                      <a:pt x="1122" y="865"/>
                      <a:pt x="1122" y="557"/>
                    </a:cubicBezTo>
                    <a:cubicBezTo>
                      <a:pt x="1122" y="249"/>
                      <a:pt x="869" y="1"/>
                      <a:pt x="561" y="1"/>
                    </a:cubicBezTo>
                    <a:cubicBezTo>
                      <a:pt x="559" y="1"/>
                      <a:pt x="556" y="1"/>
                      <a:pt x="55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25"/>
              <p:cNvSpPr/>
              <p:nvPr/>
            </p:nvSpPr>
            <p:spPr>
              <a:xfrm>
                <a:off x="6811985" y="339214"/>
                <a:ext cx="1266148" cy="1811765"/>
              </a:xfrm>
              <a:custGeom>
                <a:avLst/>
                <a:gdLst/>
                <a:ahLst/>
                <a:cxnLst/>
                <a:rect l="l" t="t" r="r" b="b"/>
                <a:pathLst>
                  <a:path w="22925" h="32804" extrusionOk="0">
                    <a:moveTo>
                      <a:pt x="208" y="0"/>
                    </a:moveTo>
                    <a:lnTo>
                      <a:pt x="0" y="208"/>
                    </a:lnTo>
                    <a:lnTo>
                      <a:pt x="7878" y="8090"/>
                    </a:lnTo>
                    <a:lnTo>
                      <a:pt x="7922" y="8134"/>
                    </a:lnTo>
                    <a:lnTo>
                      <a:pt x="14170" y="8134"/>
                    </a:lnTo>
                    <a:lnTo>
                      <a:pt x="22628" y="16592"/>
                    </a:lnTo>
                    <a:lnTo>
                      <a:pt x="22628" y="19058"/>
                    </a:lnTo>
                    <a:lnTo>
                      <a:pt x="17385" y="24301"/>
                    </a:lnTo>
                    <a:lnTo>
                      <a:pt x="17385" y="28860"/>
                    </a:lnTo>
                    <a:lnTo>
                      <a:pt x="21323" y="32803"/>
                    </a:lnTo>
                    <a:lnTo>
                      <a:pt x="21532" y="32595"/>
                    </a:lnTo>
                    <a:lnTo>
                      <a:pt x="17681" y="28740"/>
                    </a:lnTo>
                    <a:lnTo>
                      <a:pt x="17681" y="24425"/>
                    </a:lnTo>
                    <a:lnTo>
                      <a:pt x="22925" y="19182"/>
                    </a:lnTo>
                    <a:lnTo>
                      <a:pt x="22925" y="16468"/>
                    </a:lnTo>
                    <a:lnTo>
                      <a:pt x="14334" y="7878"/>
                    </a:lnTo>
                    <a:lnTo>
                      <a:pt x="14290" y="7838"/>
                    </a:lnTo>
                    <a:lnTo>
                      <a:pt x="8046" y="7838"/>
                    </a:lnTo>
                    <a:lnTo>
                      <a:pt x="20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25"/>
              <p:cNvSpPr/>
              <p:nvPr/>
            </p:nvSpPr>
            <p:spPr>
              <a:xfrm>
                <a:off x="7397589" y="777575"/>
                <a:ext cx="512976" cy="781781"/>
              </a:xfrm>
              <a:custGeom>
                <a:avLst/>
                <a:gdLst/>
                <a:ahLst/>
                <a:cxnLst/>
                <a:rect l="l" t="t" r="r" b="b"/>
                <a:pathLst>
                  <a:path w="9288" h="14155" extrusionOk="0">
                    <a:moveTo>
                      <a:pt x="81" y="1"/>
                    </a:moveTo>
                    <a:lnTo>
                      <a:pt x="1" y="85"/>
                    </a:lnTo>
                    <a:lnTo>
                      <a:pt x="5209" y="5292"/>
                    </a:lnTo>
                    <a:lnTo>
                      <a:pt x="5209" y="10160"/>
                    </a:lnTo>
                    <a:lnTo>
                      <a:pt x="9203" y="14155"/>
                    </a:lnTo>
                    <a:lnTo>
                      <a:pt x="9287" y="14071"/>
                    </a:lnTo>
                    <a:lnTo>
                      <a:pt x="5325" y="10108"/>
                    </a:lnTo>
                    <a:lnTo>
                      <a:pt x="5325" y="5244"/>
                    </a:lnTo>
                    <a:lnTo>
                      <a:pt x="8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25"/>
              <p:cNvSpPr/>
              <p:nvPr/>
            </p:nvSpPr>
            <p:spPr>
              <a:xfrm>
                <a:off x="7777847" y="1417359"/>
                <a:ext cx="273112" cy="431181"/>
              </a:xfrm>
              <a:custGeom>
                <a:avLst/>
                <a:gdLst/>
                <a:ahLst/>
                <a:cxnLst/>
                <a:rect l="l" t="t" r="r" b="b"/>
                <a:pathLst>
                  <a:path w="4945" h="7807" extrusionOk="0">
                    <a:moveTo>
                      <a:pt x="4824" y="1"/>
                    </a:moveTo>
                    <a:lnTo>
                      <a:pt x="4824" y="2899"/>
                    </a:lnTo>
                    <a:lnTo>
                      <a:pt x="1" y="7722"/>
                    </a:lnTo>
                    <a:lnTo>
                      <a:pt x="85" y="7806"/>
                    </a:lnTo>
                    <a:lnTo>
                      <a:pt x="4944" y="2951"/>
                    </a:lnTo>
                    <a:lnTo>
                      <a:pt x="494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7" name="Google Shape;797;p25"/>
            <p:cNvSpPr/>
            <p:nvPr/>
          </p:nvSpPr>
          <p:spPr>
            <a:xfrm rot="10800000" flipH="1">
              <a:off x="8322117" y="3604890"/>
              <a:ext cx="1464987" cy="2586938"/>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25"/>
            <p:cNvSpPr/>
            <p:nvPr/>
          </p:nvSpPr>
          <p:spPr>
            <a:xfrm rot="10800000" flipH="1">
              <a:off x="8796218" y="3575323"/>
              <a:ext cx="727762" cy="727762"/>
            </a:xfrm>
            <a:custGeom>
              <a:avLst/>
              <a:gdLst/>
              <a:ahLst/>
              <a:cxnLst/>
              <a:rect l="l" t="t" r="r" b="b"/>
              <a:pathLst>
                <a:path w="9936" h="9936" fill="none" extrusionOk="0">
                  <a:moveTo>
                    <a:pt x="8170" y="1770"/>
                  </a:moveTo>
                  <a:cubicBezTo>
                    <a:pt x="9936" y="3535"/>
                    <a:pt x="9936" y="6401"/>
                    <a:pt x="8170" y="8170"/>
                  </a:cubicBezTo>
                  <a:cubicBezTo>
                    <a:pt x="6401" y="9935"/>
                    <a:pt x="3535" y="9935"/>
                    <a:pt x="1770" y="8170"/>
                  </a:cubicBezTo>
                  <a:cubicBezTo>
                    <a:pt x="1" y="6401"/>
                    <a:pt x="1" y="3535"/>
                    <a:pt x="1770" y="1770"/>
                  </a:cubicBezTo>
                  <a:cubicBezTo>
                    <a:pt x="3535" y="0"/>
                    <a:pt x="6401" y="0"/>
                    <a:pt x="8170" y="1770"/>
                  </a:cubicBezTo>
                  <a:close/>
                </a:path>
              </a:pathLst>
            </a:custGeom>
            <a:noFill/>
            <a:ln w="19050" cap="flat" cmpd="sng">
              <a:solidFill>
                <a:schemeClr val="accent3"/>
              </a:solidFill>
              <a:prstDash val="solid"/>
              <a:miter lim="400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25">
    <p:spTree>
      <p:nvGrpSpPr>
        <p:cNvPr id="1" name="Shape 799"/>
        <p:cNvGrpSpPr/>
        <p:nvPr/>
      </p:nvGrpSpPr>
      <p:grpSpPr>
        <a:xfrm>
          <a:off x="0" y="0"/>
          <a:ext cx="0" cy="0"/>
          <a:chOff x="0" y="0"/>
          <a:chExt cx="0" cy="0"/>
        </a:xfrm>
      </p:grpSpPr>
      <p:grpSp>
        <p:nvGrpSpPr>
          <p:cNvPr id="800" name="Google Shape;800;p26"/>
          <p:cNvGrpSpPr/>
          <p:nvPr/>
        </p:nvGrpSpPr>
        <p:grpSpPr>
          <a:xfrm rot="10800000" flipH="1">
            <a:off x="8002875" y="-893617"/>
            <a:ext cx="1599393" cy="2188720"/>
            <a:chOff x="8051125" y="4018221"/>
            <a:chExt cx="1599393" cy="2188720"/>
          </a:xfrm>
        </p:grpSpPr>
        <p:sp>
          <p:nvSpPr>
            <p:cNvPr id="801" name="Google Shape;801;p26"/>
            <p:cNvSpPr/>
            <p:nvPr/>
          </p:nvSpPr>
          <p:spPr>
            <a:xfrm>
              <a:off x="8051125" y="4157250"/>
              <a:ext cx="1311339" cy="1311189"/>
            </a:xfrm>
            <a:custGeom>
              <a:avLst/>
              <a:gdLst/>
              <a:ahLst/>
              <a:cxnLst/>
              <a:rect l="l" t="t" r="r" b="b"/>
              <a:pathLst>
                <a:path w="8763" h="8762" extrusionOk="0">
                  <a:moveTo>
                    <a:pt x="8762" y="1"/>
                  </a:moveTo>
                  <a:lnTo>
                    <a:pt x="4382" y="4381"/>
                  </a:lnTo>
                  <a:lnTo>
                    <a:pt x="1" y="8762"/>
                  </a:lnTo>
                  <a:lnTo>
                    <a:pt x="2496" y="8762"/>
                  </a:lnTo>
                  <a:lnTo>
                    <a:pt x="5602" y="5657"/>
                  </a:lnTo>
                  <a:lnTo>
                    <a:pt x="8762" y="2496"/>
                  </a:lnTo>
                  <a:lnTo>
                    <a:pt x="8762"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2" name="Google Shape;802;p26"/>
            <p:cNvGrpSpPr/>
            <p:nvPr/>
          </p:nvGrpSpPr>
          <p:grpSpPr>
            <a:xfrm>
              <a:off x="8421632" y="4018221"/>
              <a:ext cx="1228886" cy="2188720"/>
              <a:chOff x="8389396" y="1055350"/>
              <a:chExt cx="1228886" cy="2188720"/>
            </a:xfrm>
          </p:grpSpPr>
          <p:sp>
            <p:nvSpPr>
              <p:cNvPr id="803" name="Google Shape;803;p26"/>
              <p:cNvSpPr/>
              <p:nvPr/>
            </p:nvSpPr>
            <p:spPr>
              <a:xfrm>
                <a:off x="8421616" y="1130946"/>
                <a:ext cx="1196665" cy="2113124"/>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26"/>
              <p:cNvSpPr/>
              <p:nvPr/>
            </p:nvSpPr>
            <p:spPr>
              <a:xfrm>
                <a:off x="8389396" y="1055350"/>
                <a:ext cx="95651" cy="95575"/>
              </a:xfrm>
              <a:custGeom>
                <a:avLst/>
                <a:gdLst/>
                <a:ahLst/>
                <a:cxnLst/>
                <a:rect l="l" t="t" r="r" b="b"/>
                <a:pathLst>
                  <a:path w="1374" h="1373" extrusionOk="0">
                    <a:moveTo>
                      <a:pt x="689" y="364"/>
                    </a:moveTo>
                    <a:cubicBezTo>
                      <a:pt x="866" y="364"/>
                      <a:pt x="1010" y="508"/>
                      <a:pt x="1014" y="684"/>
                    </a:cubicBezTo>
                    <a:cubicBezTo>
                      <a:pt x="1014" y="865"/>
                      <a:pt x="866" y="1009"/>
                      <a:pt x="689" y="1009"/>
                    </a:cubicBezTo>
                    <a:cubicBezTo>
                      <a:pt x="509" y="1009"/>
                      <a:pt x="365" y="865"/>
                      <a:pt x="365" y="684"/>
                    </a:cubicBezTo>
                    <a:cubicBezTo>
                      <a:pt x="365" y="508"/>
                      <a:pt x="509" y="364"/>
                      <a:pt x="689" y="364"/>
                    </a:cubicBezTo>
                    <a:close/>
                    <a:moveTo>
                      <a:pt x="689" y="0"/>
                    </a:moveTo>
                    <a:cubicBezTo>
                      <a:pt x="309" y="0"/>
                      <a:pt x="1" y="308"/>
                      <a:pt x="1" y="684"/>
                    </a:cubicBezTo>
                    <a:cubicBezTo>
                      <a:pt x="1" y="1065"/>
                      <a:pt x="309" y="1373"/>
                      <a:pt x="689" y="1373"/>
                    </a:cubicBezTo>
                    <a:cubicBezTo>
                      <a:pt x="1066" y="1373"/>
                      <a:pt x="1374" y="1065"/>
                      <a:pt x="1374" y="684"/>
                    </a:cubicBezTo>
                    <a:cubicBezTo>
                      <a:pt x="1374" y="308"/>
                      <a:pt x="1066" y="0"/>
                      <a:pt x="6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805" name="Google Shape;805;p26"/>
          <p:cNvGrpSpPr/>
          <p:nvPr/>
        </p:nvGrpSpPr>
        <p:grpSpPr>
          <a:xfrm>
            <a:off x="-2361718" y="1128115"/>
            <a:ext cx="6322114" cy="7255046"/>
            <a:chOff x="-2361718" y="747115"/>
            <a:chExt cx="6322114" cy="7255046"/>
          </a:xfrm>
        </p:grpSpPr>
        <p:grpSp>
          <p:nvGrpSpPr>
            <p:cNvPr id="806" name="Google Shape;806;p26"/>
            <p:cNvGrpSpPr/>
            <p:nvPr/>
          </p:nvGrpSpPr>
          <p:grpSpPr>
            <a:xfrm rot="10800000">
              <a:off x="-2361718" y="747115"/>
              <a:ext cx="6322114" cy="7255046"/>
              <a:chOff x="-2504900" y="1005827"/>
              <a:chExt cx="6322114" cy="7255046"/>
            </a:xfrm>
          </p:grpSpPr>
          <p:sp>
            <p:nvSpPr>
              <p:cNvPr id="807" name="Google Shape;807;p26"/>
              <p:cNvSpPr/>
              <p:nvPr/>
            </p:nvSpPr>
            <p:spPr>
              <a:xfrm>
                <a:off x="-2504900" y="1005827"/>
                <a:ext cx="6322114" cy="7255046"/>
              </a:xfrm>
              <a:custGeom>
                <a:avLst/>
                <a:gdLst/>
                <a:ahLst/>
                <a:cxnLst/>
                <a:rect l="l" t="t" r="r" b="b"/>
                <a:pathLst>
                  <a:path w="71832" h="82432" extrusionOk="0">
                    <a:moveTo>
                      <a:pt x="205" y="1"/>
                    </a:moveTo>
                    <a:lnTo>
                      <a:pt x="1" y="205"/>
                    </a:lnTo>
                    <a:lnTo>
                      <a:pt x="27924" y="28129"/>
                    </a:lnTo>
                    <a:lnTo>
                      <a:pt x="27924" y="38728"/>
                    </a:lnTo>
                    <a:lnTo>
                      <a:pt x="36526" y="47330"/>
                    </a:lnTo>
                    <a:lnTo>
                      <a:pt x="45629" y="56433"/>
                    </a:lnTo>
                    <a:lnTo>
                      <a:pt x="71627" y="82431"/>
                    </a:lnTo>
                    <a:lnTo>
                      <a:pt x="71831" y="82227"/>
                    </a:lnTo>
                    <a:lnTo>
                      <a:pt x="46493" y="56889"/>
                    </a:lnTo>
                    <a:lnTo>
                      <a:pt x="46493" y="47935"/>
                    </a:lnTo>
                    <a:lnTo>
                      <a:pt x="53711" y="40954"/>
                    </a:lnTo>
                    <a:lnTo>
                      <a:pt x="51481" y="38724"/>
                    </a:lnTo>
                    <a:lnTo>
                      <a:pt x="37095" y="38724"/>
                    </a:lnTo>
                    <a:lnTo>
                      <a:pt x="32496" y="34125"/>
                    </a:lnTo>
                    <a:lnTo>
                      <a:pt x="32496" y="32288"/>
                    </a:lnTo>
                    <a:lnTo>
                      <a:pt x="27924" y="27712"/>
                    </a:lnTo>
                    <a:lnTo>
                      <a:pt x="27924" y="27720"/>
                    </a:lnTo>
                    <a:lnTo>
                      <a:pt x="20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26"/>
              <p:cNvSpPr/>
              <p:nvPr/>
            </p:nvSpPr>
            <p:spPr>
              <a:xfrm>
                <a:off x="498666" y="3857823"/>
                <a:ext cx="1196665" cy="2113124"/>
              </a:xfrm>
              <a:custGeom>
                <a:avLst/>
                <a:gdLst/>
                <a:ahLst/>
                <a:cxnLst/>
                <a:rect l="l" t="t" r="r" b="b"/>
                <a:pathLst>
                  <a:path w="9972" h="17609" extrusionOk="0">
                    <a:moveTo>
                      <a:pt x="1" y="0"/>
                    </a:moveTo>
                    <a:lnTo>
                      <a:pt x="1" y="4948"/>
                    </a:lnTo>
                    <a:lnTo>
                      <a:pt x="9720" y="14670"/>
                    </a:lnTo>
                    <a:lnTo>
                      <a:pt x="9720" y="17608"/>
                    </a:lnTo>
                    <a:lnTo>
                      <a:pt x="9972" y="17608"/>
                    </a:lnTo>
                    <a:lnTo>
                      <a:pt x="9972" y="14566"/>
                    </a:lnTo>
                    <a:lnTo>
                      <a:pt x="249" y="4843"/>
                    </a:lnTo>
                    <a:lnTo>
                      <a:pt x="24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9" name="Google Shape;809;p26"/>
            <p:cNvGrpSpPr/>
            <p:nvPr/>
          </p:nvGrpSpPr>
          <p:grpSpPr>
            <a:xfrm rot="-5400000" flipH="1">
              <a:off x="413271" y="3223016"/>
              <a:ext cx="618213" cy="306426"/>
              <a:chOff x="5989375" y="1843575"/>
              <a:chExt cx="136525" cy="67675"/>
            </a:xfrm>
          </p:grpSpPr>
          <p:sp>
            <p:nvSpPr>
              <p:cNvPr id="810" name="Google Shape;810;p26"/>
              <p:cNvSpPr/>
              <p:nvPr/>
            </p:nvSpPr>
            <p:spPr>
              <a:xfrm>
                <a:off x="6047225" y="1843575"/>
                <a:ext cx="20525" cy="20550"/>
              </a:xfrm>
              <a:custGeom>
                <a:avLst/>
                <a:gdLst/>
                <a:ahLst/>
                <a:cxnLst/>
                <a:rect l="l" t="t" r="r" b="b"/>
                <a:pathLst>
                  <a:path w="821" h="822" extrusionOk="0">
                    <a:moveTo>
                      <a:pt x="709" y="0"/>
                    </a:moveTo>
                    <a:lnTo>
                      <a:pt x="0" y="709"/>
                    </a:lnTo>
                    <a:lnTo>
                      <a:pt x="112" y="821"/>
                    </a:lnTo>
                    <a:lnTo>
                      <a:pt x="821" y="113"/>
                    </a:lnTo>
                    <a:lnTo>
                      <a:pt x="70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26"/>
              <p:cNvSpPr/>
              <p:nvPr/>
            </p:nvSpPr>
            <p:spPr>
              <a:xfrm>
                <a:off x="6047225" y="1843575"/>
                <a:ext cx="20525" cy="20550"/>
              </a:xfrm>
              <a:custGeom>
                <a:avLst/>
                <a:gdLst/>
                <a:ahLst/>
                <a:cxnLst/>
                <a:rect l="l" t="t" r="r" b="b"/>
                <a:pathLst>
                  <a:path w="821" h="822" extrusionOk="0">
                    <a:moveTo>
                      <a:pt x="112" y="0"/>
                    </a:moveTo>
                    <a:lnTo>
                      <a:pt x="0" y="113"/>
                    </a:lnTo>
                    <a:lnTo>
                      <a:pt x="709" y="821"/>
                    </a:lnTo>
                    <a:lnTo>
                      <a:pt x="821" y="709"/>
                    </a:lnTo>
                    <a:lnTo>
                      <a:pt x="112"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26"/>
              <p:cNvSpPr/>
              <p:nvPr/>
            </p:nvSpPr>
            <p:spPr>
              <a:xfrm>
                <a:off x="5989475" y="1843675"/>
                <a:ext cx="20650" cy="20550"/>
              </a:xfrm>
              <a:custGeom>
                <a:avLst/>
                <a:gdLst/>
                <a:ahLst/>
                <a:cxnLst/>
                <a:rect l="l" t="t" r="r" b="b"/>
                <a:pathLst>
                  <a:path w="826" h="822" extrusionOk="0">
                    <a:moveTo>
                      <a:pt x="713" y="0"/>
                    </a:moveTo>
                    <a:lnTo>
                      <a:pt x="1" y="709"/>
                    </a:lnTo>
                    <a:lnTo>
                      <a:pt x="113" y="821"/>
                    </a:lnTo>
                    <a:lnTo>
                      <a:pt x="825" y="113"/>
                    </a:lnTo>
                    <a:lnTo>
                      <a:pt x="7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26"/>
              <p:cNvSpPr/>
              <p:nvPr/>
            </p:nvSpPr>
            <p:spPr>
              <a:xfrm>
                <a:off x="5989375" y="1843575"/>
                <a:ext cx="20650" cy="20550"/>
              </a:xfrm>
              <a:custGeom>
                <a:avLst/>
                <a:gdLst/>
                <a:ahLst/>
                <a:cxnLst/>
                <a:rect l="l" t="t" r="r" b="b"/>
                <a:pathLst>
                  <a:path w="826" h="822" extrusionOk="0">
                    <a:moveTo>
                      <a:pt x="117" y="0"/>
                    </a:moveTo>
                    <a:lnTo>
                      <a:pt x="1" y="113"/>
                    </a:lnTo>
                    <a:lnTo>
                      <a:pt x="713" y="821"/>
                    </a:lnTo>
                    <a:lnTo>
                      <a:pt x="825" y="709"/>
                    </a:lnTo>
                    <a:lnTo>
                      <a:pt x="11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26"/>
              <p:cNvSpPr/>
              <p:nvPr/>
            </p:nvSpPr>
            <p:spPr>
              <a:xfrm>
                <a:off x="6105350" y="1890600"/>
                <a:ext cx="20550" cy="20650"/>
              </a:xfrm>
              <a:custGeom>
                <a:avLst/>
                <a:gdLst/>
                <a:ahLst/>
                <a:cxnLst/>
                <a:rect l="l" t="t" r="r" b="b"/>
                <a:pathLst>
                  <a:path w="822" h="826" extrusionOk="0">
                    <a:moveTo>
                      <a:pt x="709" y="1"/>
                    </a:moveTo>
                    <a:lnTo>
                      <a:pt x="1" y="713"/>
                    </a:lnTo>
                    <a:lnTo>
                      <a:pt x="113" y="825"/>
                    </a:lnTo>
                    <a:lnTo>
                      <a:pt x="821" y="113"/>
                    </a:lnTo>
                    <a:lnTo>
                      <a:pt x="70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26"/>
              <p:cNvSpPr/>
              <p:nvPr/>
            </p:nvSpPr>
            <p:spPr>
              <a:xfrm>
                <a:off x="6105350" y="1890600"/>
                <a:ext cx="20550" cy="20650"/>
              </a:xfrm>
              <a:custGeom>
                <a:avLst/>
                <a:gdLst/>
                <a:ahLst/>
                <a:cxnLst/>
                <a:rect l="l" t="t" r="r" b="b"/>
                <a:pathLst>
                  <a:path w="822" h="826" extrusionOk="0">
                    <a:moveTo>
                      <a:pt x="113" y="1"/>
                    </a:moveTo>
                    <a:lnTo>
                      <a:pt x="1" y="113"/>
                    </a:lnTo>
                    <a:lnTo>
                      <a:pt x="709" y="825"/>
                    </a:lnTo>
                    <a:lnTo>
                      <a:pt x="821" y="709"/>
                    </a:lnTo>
                    <a:lnTo>
                      <a:pt x="1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26"/>
              <p:cNvSpPr/>
              <p:nvPr/>
            </p:nvSpPr>
            <p:spPr>
              <a:xfrm>
                <a:off x="6047525" y="1890600"/>
                <a:ext cx="20625" cy="20650"/>
              </a:xfrm>
              <a:custGeom>
                <a:avLst/>
                <a:gdLst/>
                <a:ahLst/>
                <a:cxnLst/>
                <a:rect l="l" t="t" r="r" b="b"/>
                <a:pathLst>
                  <a:path w="825" h="826" extrusionOk="0">
                    <a:moveTo>
                      <a:pt x="713" y="1"/>
                    </a:moveTo>
                    <a:lnTo>
                      <a:pt x="0" y="709"/>
                    </a:lnTo>
                    <a:lnTo>
                      <a:pt x="116" y="825"/>
                    </a:lnTo>
                    <a:lnTo>
                      <a:pt x="825" y="113"/>
                    </a:lnTo>
                    <a:lnTo>
                      <a:pt x="713"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26"/>
              <p:cNvSpPr/>
              <p:nvPr/>
            </p:nvSpPr>
            <p:spPr>
              <a:xfrm>
                <a:off x="6047525" y="1890600"/>
                <a:ext cx="20625" cy="20650"/>
              </a:xfrm>
              <a:custGeom>
                <a:avLst/>
                <a:gdLst/>
                <a:ahLst/>
                <a:cxnLst/>
                <a:rect l="l" t="t" r="r" b="b"/>
                <a:pathLst>
                  <a:path w="825" h="826" extrusionOk="0">
                    <a:moveTo>
                      <a:pt x="112" y="1"/>
                    </a:moveTo>
                    <a:lnTo>
                      <a:pt x="0" y="113"/>
                    </a:lnTo>
                    <a:lnTo>
                      <a:pt x="713" y="825"/>
                    </a:lnTo>
                    <a:lnTo>
                      <a:pt x="825" y="709"/>
                    </a:lnTo>
                    <a:lnTo>
                      <a:pt x="11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0000" y="387600"/>
            <a:ext cx="7704000" cy="5922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lt1"/>
              </a:buClr>
              <a:buSzPts val="3000"/>
              <a:buFont typeface="Orbitron"/>
              <a:buNone/>
              <a:defRPr sz="3000" b="1">
                <a:solidFill>
                  <a:schemeClr val="lt1"/>
                </a:solidFill>
                <a:latin typeface="Orbitron"/>
                <a:ea typeface="Orbitron"/>
                <a:cs typeface="Orbitron"/>
                <a:sym typeface="Orbitron"/>
              </a:defRPr>
            </a:lvl1pPr>
            <a:lvl2pPr lvl="1"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2pPr>
            <a:lvl3pPr lvl="2"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3pPr>
            <a:lvl4pPr lvl="3"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4pPr>
            <a:lvl5pPr lvl="4"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5pPr>
            <a:lvl6pPr lvl="5"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6pPr>
            <a:lvl7pPr lvl="6"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7pPr>
            <a:lvl8pPr lvl="7"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8pPr>
            <a:lvl9pPr lvl="8" algn="ctr" rtl="0">
              <a:spcBef>
                <a:spcPts val="0"/>
              </a:spcBef>
              <a:spcAft>
                <a:spcPts val="0"/>
              </a:spcAft>
              <a:buClr>
                <a:schemeClr val="lt1"/>
              </a:buClr>
              <a:buSzPts val="3200"/>
              <a:buFont typeface="Orbitron"/>
              <a:buNone/>
              <a:defRPr sz="3200" b="1">
                <a:solidFill>
                  <a:schemeClr val="lt1"/>
                </a:solidFill>
                <a:latin typeface="Orbitron"/>
                <a:ea typeface="Orbitron"/>
                <a:cs typeface="Orbitron"/>
                <a:sym typeface="Orbitron"/>
              </a:defRPr>
            </a:lvl9pPr>
          </a:lstStyle>
          <a:p>
            <a:endParaRPr/>
          </a:p>
        </p:txBody>
      </p:sp>
      <p:sp>
        <p:nvSpPr>
          <p:cNvPr id="7" name="Google Shape;7;p1"/>
          <p:cNvSpPr txBox="1">
            <a:spLocks noGrp="1"/>
          </p:cNvSpPr>
          <p:nvPr>
            <p:ph type="body" idx="1"/>
          </p:nvPr>
        </p:nvSpPr>
        <p:spPr>
          <a:xfrm>
            <a:off x="720000" y="1300850"/>
            <a:ext cx="7704000" cy="3267900"/>
          </a:xfrm>
          <a:prstGeom prst="rect">
            <a:avLst/>
          </a:prstGeom>
          <a:noFill/>
          <a:ln>
            <a:noFill/>
          </a:ln>
        </p:spPr>
        <p:txBody>
          <a:bodyPr spcFirstLastPara="1" wrap="square" lIns="91425" tIns="91425" rIns="91425" bIns="91425" anchor="ctr" anchorCtr="0">
            <a:noAutofit/>
          </a:bodyPr>
          <a:lstStyle>
            <a:lvl1pPr marL="457200" lvl="0" indent="-323850">
              <a:lnSpc>
                <a:spcPct val="100000"/>
              </a:lnSpc>
              <a:spcBef>
                <a:spcPts val="0"/>
              </a:spcBef>
              <a:spcAft>
                <a:spcPts val="0"/>
              </a:spcAft>
              <a:buClr>
                <a:schemeClr val="dk2"/>
              </a:buClr>
              <a:buSzPts val="1500"/>
              <a:buFont typeface="Roboto"/>
              <a:buChar char="●"/>
              <a:defRPr sz="1500">
                <a:solidFill>
                  <a:schemeClr val="lt1"/>
                </a:solidFill>
                <a:latin typeface="Roboto"/>
                <a:ea typeface="Roboto"/>
                <a:cs typeface="Roboto"/>
                <a:sym typeface="Roboto"/>
              </a:defRPr>
            </a:lvl1pPr>
            <a:lvl2pPr marL="914400" lvl="1"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2pPr>
            <a:lvl3pPr marL="1371600" lvl="2"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3pPr>
            <a:lvl4pPr marL="1828800" lvl="3"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4pPr>
            <a:lvl5pPr marL="2286000" lvl="4"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5pPr>
            <a:lvl6pPr marL="2743200" lvl="5"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6pPr>
            <a:lvl7pPr marL="3200400" lvl="6"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7pPr>
            <a:lvl8pPr marL="3657600" lvl="7"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8pPr>
            <a:lvl9pPr marL="4114800" lvl="8" indent="-323850">
              <a:lnSpc>
                <a:spcPct val="100000"/>
              </a:lnSpc>
              <a:spcBef>
                <a:spcPts val="0"/>
              </a:spcBef>
              <a:spcAft>
                <a:spcPts val="0"/>
              </a:spcAft>
              <a:buClr>
                <a:schemeClr val="lt1"/>
              </a:buClr>
              <a:buSzPts val="1500"/>
              <a:buFont typeface="Roboto"/>
              <a:buChar char="■"/>
              <a:defRPr sz="1500">
                <a:solidFill>
                  <a:schemeClr val="lt1"/>
                </a:solidFill>
                <a:latin typeface="Roboto"/>
                <a:ea typeface="Roboto"/>
                <a:cs typeface="Roboto"/>
                <a:sym typeface="Robo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2" r:id="rId3"/>
    <p:sldLayoutId id="2147483656" r:id="rId4"/>
    <p:sldLayoutId id="2147483658" r:id="rId5"/>
    <p:sldLayoutId id="2147483659" r:id="rId6"/>
    <p:sldLayoutId id="2147483660" r:id="rId7"/>
    <p:sldLayoutId id="2147483671" r:id="rId8"/>
    <p:sldLayoutId id="214748367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3.jpeg"/><Relationship Id="rId7"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7"/>
        <p:cNvGrpSpPr/>
        <p:nvPr/>
      </p:nvGrpSpPr>
      <p:grpSpPr>
        <a:xfrm>
          <a:off x="0" y="0"/>
          <a:ext cx="0" cy="0"/>
          <a:chOff x="0" y="0"/>
          <a:chExt cx="0" cy="0"/>
        </a:xfrm>
      </p:grpSpPr>
      <p:sp>
        <p:nvSpPr>
          <p:cNvPr id="828" name="Google Shape;828;p30"/>
          <p:cNvSpPr/>
          <p:nvPr/>
        </p:nvSpPr>
        <p:spPr>
          <a:xfrm>
            <a:off x="12812293" y="872774"/>
            <a:ext cx="144983" cy="272315"/>
          </a:xfrm>
          <a:custGeom>
            <a:avLst/>
            <a:gdLst/>
            <a:ahLst/>
            <a:cxnLst/>
            <a:rect l="l" t="t" r="r" b="b"/>
            <a:pathLst>
              <a:path w="739" h="1388" extrusionOk="0">
                <a:moveTo>
                  <a:pt x="36" y="1"/>
                </a:moveTo>
                <a:cubicBezTo>
                  <a:pt x="27" y="1"/>
                  <a:pt x="18" y="7"/>
                  <a:pt x="12" y="18"/>
                </a:cubicBezTo>
                <a:cubicBezTo>
                  <a:pt x="1" y="30"/>
                  <a:pt x="1" y="42"/>
                  <a:pt x="12" y="54"/>
                </a:cubicBezTo>
                <a:cubicBezTo>
                  <a:pt x="405" y="590"/>
                  <a:pt x="679" y="1352"/>
                  <a:pt x="703" y="1364"/>
                </a:cubicBezTo>
                <a:cubicBezTo>
                  <a:pt x="679" y="1388"/>
                  <a:pt x="715" y="1388"/>
                  <a:pt x="727" y="1388"/>
                </a:cubicBezTo>
                <a:cubicBezTo>
                  <a:pt x="739" y="1364"/>
                  <a:pt x="739" y="1352"/>
                  <a:pt x="739" y="1340"/>
                </a:cubicBezTo>
                <a:cubicBezTo>
                  <a:pt x="739" y="1328"/>
                  <a:pt x="453" y="554"/>
                  <a:pt x="60" y="18"/>
                </a:cubicBezTo>
                <a:cubicBezTo>
                  <a:pt x="54" y="7"/>
                  <a:pt x="45" y="1"/>
                  <a:pt x="36" y="1"/>
                </a:cubicBezTo>
                <a:close/>
              </a:path>
            </a:pathLst>
          </a:custGeom>
          <a:solidFill>
            <a:srgbClr val="FEF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29" name="Google Shape;829;p30"/>
          <p:cNvSpPr/>
          <p:nvPr/>
        </p:nvSpPr>
        <p:spPr>
          <a:xfrm>
            <a:off x="12634741" y="984406"/>
            <a:ext cx="165975" cy="226210"/>
          </a:xfrm>
          <a:custGeom>
            <a:avLst/>
            <a:gdLst/>
            <a:ahLst/>
            <a:cxnLst/>
            <a:rect l="l" t="t" r="r" b="b"/>
            <a:pathLst>
              <a:path w="846" h="1153" extrusionOk="0">
                <a:moveTo>
                  <a:pt x="804" y="0"/>
                </a:moveTo>
                <a:cubicBezTo>
                  <a:pt x="798" y="0"/>
                  <a:pt x="792" y="3"/>
                  <a:pt x="786" y="9"/>
                </a:cubicBezTo>
                <a:cubicBezTo>
                  <a:pt x="751" y="21"/>
                  <a:pt x="179" y="497"/>
                  <a:pt x="1" y="1116"/>
                </a:cubicBezTo>
                <a:cubicBezTo>
                  <a:pt x="1" y="1128"/>
                  <a:pt x="1" y="1140"/>
                  <a:pt x="24" y="1152"/>
                </a:cubicBezTo>
                <a:cubicBezTo>
                  <a:pt x="24" y="1140"/>
                  <a:pt x="36" y="1140"/>
                  <a:pt x="60" y="1140"/>
                </a:cubicBezTo>
                <a:lnTo>
                  <a:pt x="72" y="1128"/>
                </a:lnTo>
                <a:cubicBezTo>
                  <a:pt x="251" y="533"/>
                  <a:pt x="822" y="57"/>
                  <a:pt x="822" y="57"/>
                </a:cubicBezTo>
                <a:cubicBezTo>
                  <a:pt x="846" y="45"/>
                  <a:pt x="846" y="21"/>
                  <a:pt x="822" y="9"/>
                </a:cubicBezTo>
                <a:cubicBezTo>
                  <a:pt x="816" y="3"/>
                  <a:pt x="810" y="0"/>
                  <a:pt x="804" y="0"/>
                </a:cubicBezTo>
                <a:close/>
              </a:path>
            </a:pathLst>
          </a:custGeom>
          <a:solidFill>
            <a:srgbClr val="FEF8E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0" name="Google Shape;830;p30"/>
          <p:cNvSpPr/>
          <p:nvPr/>
        </p:nvSpPr>
        <p:spPr>
          <a:xfrm>
            <a:off x="12359096" y="2644566"/>
            <a:ext cx="116928" cy="53953"/>
          </a:xfrm>
          <a:custGeom>
            <a:avLst/>
            <a:gdLst/>
            <a:ahLst/>
            <a:cxnLst/>
            <a:rect l="l" t="t" r="r" b="b"/>
            <a:pathLst>
              <a:path w="596" h="275" fill="none" extrusionOk="0">
                <a:moveTo>
                  <a:pt x="1" y="274"/>
                </a:moveTo>
                <a:cubicBezTo>
                  <a:pt x="191" y="179"/>
                  <a:pt x="394" y="96"/>
                  <a:pt x="596" y="0"/>
                </a:cubicBezTo>
              </a:path>
            </a:pathLst>
          </a:custGeom>
          <a:noFill/>
          <a:ln w="4475" cap="rnd" cmpd="sng">
            <a:solidFill>
              <a:srgbClr val="2AB59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1" name="Google Shape;831;p30"/>
          <p:cNvSpPr txBox="1">
            <a:spLocks noGrp="1"/>
          </p:cNvSpPr>
          <p:nvPr>
            <p:ph type="ctrTitle"/>
          </p:nvPr>
        </p:nvSpPr>
        <p:spPr>
          <a:xfrm>
            <a:off x="1296150" y="940063"/>
            <a:ext cx="6551700" cy="2152800"/>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ar-SA" sz="2000" b="0" dirty="0">
                <a:latin typeface="Dubai" panose="020B0503030403030204" pitchFamily="34" charset="-78"/>
                <a:cs typeface="Dubai" panose="020B0503030403030204" pitchFamily="34" charset="-78"/>
              </a:rPr>
              <a:t>مشروع تخرج أعد لنيل درجة الإجازة في هندسة الحاسوب</a:t>
            </a:r>
            <a:br>
              <a:rPr lang="ar-SA" sz="2000" b="0" dirty="0">
                <a:latin typeface="Dubai" panose="020B0503030403030204" pitchFamily="34" charset="-78"/>
                <a:cs typeface="Dubai" panose="020B0503030403030204" pitchFamily="34" charset="-78"/>
              </a:rPr>
            </a:br>
            <a:r>
              <a:rPr lang="ar-SY" sz="6000" dirty="0">
                <a:latin typeface="Dubai" panose="020B0503030403030204" pitchFamily="34" charset="-78"/>
                <a:cs typeface="Dubai" panose="020B0503030403030204" pitchFamily="34" charset="-78"/>
              </a:rPr>
              <a:t>اللوح الافتراضي</a:t>
            </a:r>
            <a:endParaRPr dirty="0">
              <a:latin typeface="Dubai" panose="020B0503030403030204" pitchFamily="34" charset="-78"/>
              <a:cs typeface="Dubai" panose="020B0503030403030204" pitchFamily="34" charset="-78"/>
            </a:endParaRPr>
          </a:p>
        </p:txBody>
      </p:sp>
      <p:sp>
        <p:nvSpPr>
          <p:cNvPr id="832" name="Google Shape;832;p30"/>
          <p:cNvSpPr txBox="1">
            <a:spLocks noGrp="1"/>
          </p:cNvSpPr>
          <p:nvPr>
            <p:ph type="subTitle" idx="1"/>
          </p:nvPr>
        </p:nvSpPr>
        <p:spPr>
          <a:xfrm>
            <a:off x="1296150" y="3020036"/>
            <a:ext cx="6551700" cy="1599058"/>
          </a:xfrm>
          <a:prstGeom prst="rect">
            <a:avLst/>
          </a:prstGeom>
        </p:spPr>
        <p:txBody>
          <a:bodyPr spcFirstLastPara="1" wrap="square" lIns="91425" tIns="91425" rIns="91425" bIns="91425" anchor="ctr" anchorCtr="0">
            <a:noAutofit/>
          </a:bodyPr>
          <a:lstStyle/>
          <a:p>
            <a:pPr marL="0" lvl="0" indent="0" rtl="0">
              <a:spcBef>
                <a:spcPts val="0"/>
              </a:spcBef>
              <a:spcAft>
                <a:spcPts val="0"/>
              </a:spcAft>
              <a:buNone/>
            </a:pPr>
            <a:r>
              <a:rPr lang="ar-SY" sz="2000" b="1" dirty="0">
                <a:latin typeface="Dubai" panose="020B0503030403030204" pitchFamily="34" charset="-78"/>
                <a:cs typeface="Dubai" panose="020B0503030403030204" pitchFamily="34" charset="-78"/>
              </a:rPr>
              <a:t>إعداد </a:t>
            </a:r>
            <a:r>
              <a:rPr lang="ar-SA" sz="2000" b="1" dirty="0">
                <a:latin typeface="Dubai" panose="020B0503030403030204" pitchFamily="34" charset="-78"/>
                <a:cs typeface="Dubai" panose="020B0503030403030204" pitchFamily="34" charset="-78"/>
              </a:rPr>
              <a:t>الطلاب</a:t>
            </a:r>
            <a:r>
              <a:rPr lang="ar-SY" sz="2000" b="1" dirty="0">
                <a:latin typeface="Dubai" panose="020B0503030403030204" pitchFamily="34" charset="-78"/>
                <a:cs typeface="Dubai" panose="020B0503030403030204" pitchFamily="34" charset="-78"/>
              </a:rPr>
              <a:t>:</a:t>
            </a:r>
          </a:p>
          <a:p>
            <a:pPr marL="0" lvl="0" indent="0" rtl="0">
              <a:lnSpc>
                <a:spcPct val="150000"/>
              </a:lnSpc>
              <a:spcBef>
                <a:spcPts val="0"/>
              </a:spcBef>
              <a:spcAft>
                <a:spcPts val="0"/>
              </a:spcAft>
              <a:buNone/>
            </a:pPr>
            <a:r>
              <a:rPr lang="ar-SY" dirty="0">
                <a:latin typeface="Dubai" panose="020B0503030403030204" pitchFamily="34" charset="-78"/>
                <a:cs typeface="Dubai" panose="020B0503030403030204" pitchFamily="34" charset="-78"/>
              </a:rPr>
              <a:t>محمد خير النعيم</a:t>
            </a:r>
            <a:r>
              <a:rPr lang="ar-SA" dirty="0">
                <a:latin typeface="Dubai" panose="020B0503030403030204" pitchFamily="34" charset="-78"/>
                <a:cs typeface="Dubai" panose="020B0503030403030204" pitchFamily="34" charset="-78"/>
              </a:rPr>
              <a:t> - </a:t>
            </a:r>
            <a:r>
              <a:rPr lang="ar-SY" dirty="0">
                <a:latin typeface="Dubai" panose="020B0503030403030204" pitchFamily="34" charset="-78"/>
                <a:cs typeface="Dubai" panose="020B0503030403030204" pitchFamily="34" charset="-78"/>
              </a:rPr>
              <a:t>محمد الحاج أحمد</a:t>
            </a:r>
          </a:p>
          <a:p>
            <a:pPr marL="0" indent="0">
              <a:lnSpc>
                <a:spcPct val="150000"/>
              </a:lnSpc>
            </a:pPr>
            <a:r>
              <a:rPr lang="ar-SY" sz="1800" b="1" dirty="0">
                <a:latin typeface="Dubai" panose="020B0503030403030204" pitchFamily="34" charset="-78"/>
                <a:cs typeface="Dubai" panose="020B0503030403030204" pitchFamily="34" charset="-78"/>
              </a:rPr>
              <a:t>إشراف </a:t>
            </a:r>
            <a:r>
              <a:rPr lang="ar-SA" sz="1800" b="1" dirty="0">
                <a:latin typeface="Dubai" panose="020B0503030403030204" pitchFamily="34" charset="-78"/>
                <a:cs typeface="Dubai" panose="020B0503030403030204" pitchFamily="34" charset="-78"/>
              </a:rPr>
              <a:t>الدكتور</a:t>
            </a:r>
            <a:r>
              <a:rPr lang="ar-SY" sz="1800" b="1" dirty="0">
                <a:latin typeface="Dubai" panose="020B0503030403030204" pitchFamily="34" charset="-78"/>
                <a:cs typeface="Dubai" panose="020B0503030403030204" pitchFamily="34" charset="-78"/>
              </a:rPr>
              <a:t>:</a:t>
            </a:r>
          </a:p>
          <a:p>
            <a:pPr marL="0" indent="0">
              <a:lnSpc>
                <a:spcPct val="150000"/>
              </a:lnSpc>
            </a:pPr>
            <a:r>
              <a:rPr lang="ar-SY" sz="1600" dirty="0">
                <a:latin typeface="Dubai" panose="020B0503030403030204" pitchFamily="34" charset="-78"/>
                <a:cs typeface="Dubai" panose="020B0503030403030204" pitchFamily="34" charset="-78"/>
              </a:rPr>
              <a:t>عصام الحاج حسن</a:t>
            </a:r>
          </a:p>
        </p:txBody>
      </p:sp>
      <p:grpSp>
        <p:nvGrpSpPr>
          <p:cNvPr id="833" name="Google Shape;833;p30"/>
          <p:cNvGrpSpPr/>
          <p:nvPr/>
        </p:nvGrpSpPr>
        <p:grpSpPr>
          <a:xfrm>
            <a:off x="888012" y="1440674"/>
            <a:ext cx="300359" cy="299855"/>
            <a:chOff x="1466575" y="2391250"/>
            <a:chExt cx="59575" cy="59475"/>
          </a:xfrm>
        </p:grpSpPr>
        <p:sp>
          <p:nvSpPr>
            <p:cNvPr id="834" name="Google Shape;834;p30"/>
            <p:cNvSpPr/>
            <p:nvPr/>
          </p:nvSpPr>
          <p:spPr>
            <a:xfrm>
              <a:off x="1491600" y="2391250"/>
              <a:ext cx="9425" cy="59475"/>
            </a:xfrm>
            <a:custGeom>
              <a:avLst/>
              <a:gdLst/>
              <a:ahLst/>
              <a:cxnLst/>
              <a:rect l="l" t="t" r="r" b="b"/>
              <a:pathLst>
                <a:path w="377" h="2379" extrusionOk="0">
                  <a:moveTo>
                    <a:pt x="0" y="1"/>
                  </a:moveTo>
                  <a:lnTo>
                    <a:pt x="0" y="2379"/>
                  </a:lnTo>
                  <a:lnTo>
                    <a:pt x="377" y="2379"/>
                  </a:lnTo>
                  <a:lnTo>
                    <a:pt x="37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835" name="Google Shape;835;p30"/>
            <p:cNvSpPr/>
            <p:nvPr/>
          </p:nvSpPr>
          <p:spPr>
            <a:xfrm>
              <a:off x="1466575" y="2416275"/>
              <a:ext cx="59575" cy="9425"/>
            </a:xfrm>
            <a:custGeom>
              <a:avLst/>
              <a:gdLst/>
              <a:ahLst/>
              <a:cxnLst/>
              <a:rect l="l" t="t" r="r" b="b"/>
              <a:pathLst>
                <a:path w="2383" h="377" extrusionOk="0">
                  <a:moveTo>
                    <a:pt x="1" y="1"/>
                  </a:moveTo>
                  <a:lnTo>
                    <a:pt x="1" y="377"/>
                  </a:lnTo>
                  <a:lnTo>
                    <a:pt x="2382" y="377"/>
                  </a:lnTo>
                  <a:lnTo>
                    <a:pt x="2382"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sp>
        <p:nvSpPr>
          <p:cNvPr id="3" name="Rectangle 2">
            <a:extLst>
              <a:ext uri="{FF2B5EF4-FFF2-40B4-BE49-F238E27FC236}">
                <a16:creationId xmlns:a16="http://schemas.microsoft.com/office/drawing/2014/main" id="{EFA9FE75-2F20-DE4D-0C79-76A8956BE3EF}"/>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49" name="صورة 1">
            <a:extLst>
              <a:ext uri="{FF2B5EF4-FFF2-40B4-BE49-F238E27FC236}">
                <a16:creationId xmlns:a16="http://schemas.microsoft.com/office/drawing/2014/main" id="{AAA52853-1DB9-3072-A0D1-205DDD7E61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420" y="245102"/>
            <a:ext cx="1086555" cy="106690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5EF01AC-B025-85F7-A77B-A68475FA026C}"/>
              </a:ext>
            </a:extLst>
          </p:cNvPr>
          <p:cNvSpPr>
            <a:spLocks noChangeArrowheads="1"/>
          </p:cNvSpPr>
          <p:nvPr/>
        </p:nvSpPr>
        <p:spPr bwMode="auto">
          <a:xfrm>
            <a:off x="6956420" y="169344"/>
            <a:ext cx="1943160" cy="134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50000"/>
              </a:lnSpc>
              <a:spcBef>
                <a:spcPct val="0"/>
              </a:spcBef>
              <a:spcAft>
                <a:spcPct val="0"/>
              </a:spcAft>
              <a:buClrTx/>
              <a:buSzTx/>
              <a:buFontTx/>
              <a:buNone/>
              <a:tabLst/>
            </a:pPr>
            <a:r>
              <a:rPr kumimoji="0" lang="ar-SY" altLang="en-US" sz="1100" i="0" u="none" strike="noStrike" cap="none" normalizeH="0" baseline="0" dirty="0">
                <a:ln>
                  <a:noFill/>
                </a:ln>
                <a:solidFill>
                  <a:srgbClr val="000000"/>
                </a:solidFill>
                <a:effectLst/>
                <a:latin typeface="Dubai" panose="020B0503030403030204" pitchFamily="34" charset="-78"/>
                <a:ea typeface="Aptos" panose="020B0004020202020204" pitchFamily="34" charset="0"/>
                <a:cs typeface="Dubai" panose="020B0503030403030204" pitchFamily="34" charset="-78"/>
              </a:rPr>
              <a:t>الجمهورية العربية السورية</a:t>
            </a:r>
            <a:endParaRPr kumimoji="0" lang="en-US" altLang="en-US" sz="1100" i="0" u="none" strike="noStrike" cap="none" normalizeH="0" baseline="0" dirty="0">
              <a:ln>
                <a:noFill/>
              </a:ln>
              <a:solidFill>
                <a:schemeClr val="tx1"/>
              </a:solidFill>
              <a:effectLst/>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SY" altLang="en-US" sz="1100" i="0" u="none" strike="noStrike" cap="none" normalizeH="0" baseline="0" dirty="0">
                <a:ln>
                  <a:noFill/>
                </a:ln>
                <a:solidFill>
                  <a:srgbClr val="000000"/>
                </a:solidFill>
                <a:effectLst/>
                <a:latin typeface="Dubai" panose="020B0503030403030204" pitchFamily="34" charset="-78"/>
                <a:ea typeface="Aptos" panose="020B0004020202020204" pitchFamily="34" charset="0"/>
                <a:cs typeface="Dubai" panose="020B0503030403030204" pitchFamily="34" charset="-78"/>
              </a:rPr>
              <a:t>وزارة التعليم العالي والبحث العلمي</a:t>
            </a:r>
            <a:endParaRPr kumimoji="0" lang="en-US" altLang="en-US" sz="1100" i="0" u="none" strike="noStrike" cap="none" normalizeH="0" baseline="0" dirty="0">
              <a:ln>
                <a:noFill/>
              </a:ln>
              <a:solidFill>
                <a:schemeClr val="tx1"/>
              </a:solidFill>
              <a:effectLst/>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SY" altLang="en-US" sz="1100" i="0" u="none" strike="noStrike" cap="none" normalizeH="0" baseline="0" dirty="0">
                <a:ln>
                  <a:noFill/>
                </a:ln>
                <a:solidFill>
                  <a:srgbClr val="000000"/>
                </a:solidFill>
                <a:effectLst/>
                <a:latin typeface="Dubai" panose="020B0503030403030204" pitchFamily="34" charset="-78"/>
                <a:ea typeface="Aptos" panose="020B0004020202020204" pitchFamily="34" charset="0"/>
                <a:cs typeface="Dubai" panose="020B0503030403030204" pitchFamily="34" charset="-78"/>
              </a:rPr>
              <a:t>الجامعة الوطنية الخاصة</a:t>
            </a:r>
            <a:endParaRPr kumimoji="0" lang="en-US" altLang="en-US" sz="1100" i="0" u="none" strike="noStrike" cap="none" normalizeH="0" baseline="0" dirty="0">
              <a:ln>
                <a:noFill/>
              </a:ln>
              <a:solidFill>
                <a:schemeClr val="tx1"/>
              </a:solidFill>
              <a:effectLst/>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SY" altLang="en-US" sz="1100" i="0" u="none" strike="noStrike" cap="none" normalizeH="0" baseline="0" dirty="0">
                <a:ln>
                  <a:noFill/>
                </a:ln>
                <a:solidFill>
                  <a:srgbClr val="000000"/>
                </a:solidFill>
                <a:effectLst/>
                <a:latin typeface="Dubai" panose="020B0503030403030204" pitchFamily="34" charset="-78"/>
                <a:ea typeface="Aptos" panose="020B0004020202020204" pitchFamily="34" charset="0"/>
                <a:cs typeface="Dubai" panose="020B0503030403030204" pitchFamily="34" charset="-78"/>
              </a:rPr>
              <a:t>كلية الهندسة </a:t>
            </a:r>
            <a:endParaRPr kumimoji="0" lang="en-US" altLang="en-US" sz="1100" i="0" u="none" strike="noStrike" cap="none" normalizeH="0" baseline="0" dirty="0">
              <a:ln>
                <a:noFill/>
              </a:ln>
              <a:solidFill>
                <a:srgbClr val="000000"/>
              </a:solidFill>
              <a:effectLst/>
              <a:latin typeface="Dubai" panose="020B0503030403030204" pitchFamily="34" charset="-78"/>
              <a:ea typeface="Aptos" panose="020B0004020202020204" pitchFamily="34" charset="0"/>
              <a:cs typeface="Dubai" panose="020B0503030403030204" pitchFamily="34" charset="-78"/>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SY" altLang="en-US" sz="1100" i="0" u="none" strike="noStrike" cap="none" normalizeH="0" baseline="0" dirty="0">
                <a:ln>
                  <a:noFill/>
                </a:ln>
                <a:solidFill>
                  <a:srgbClr val="000000"/>
                </a:solidFill>
                <a:effectLst/>
                <a:latin typeface="Dubai" panose="020B0503030403030204" pitchFamily="34" charset="-78"/>
                <a:ea typeface="Aptos" panose="020B0004020202020204" pitchFamily="34" charset="0"/>
                <a:cs typeface="Dubai" panose="020B0503030403030204" pitchFamily="34" charset="-78"/>
              </a:rPr>
              <a:t>قسم هندسة الحاسوب</a:t>
            </a:r>
            <a:r>
              <a:rPr kumimoji="0" lang="en-US" altLang="en-US" sz="1100" i="0" u="none" strike="noStrike" cap="none" normalizeH="0" baseline="0" dirty="0">
                <a:ln>
                  <a:noFill/>
                </a:ln>
                <a:solidFill>
                  <a:schemeClr val="tx1"/>
                </a:solidFill>
                <a:effectLst/>
              </a:rPr>
              <a:t> </a:t>
            </a:r>
            <a:endParaRPr kumimoji="0" lang="en-US" altLang="en-US" sz="110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69" name="Google Shape;869;p34"/>
          <p:cNvSpPr/>
          <p:nvPr/>
        </p:nvSpPr>
        <p:spPr>
          <a:xfrm>
            <a:off x="946854" y="915125"/>
            <a:ext cx="3271500"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txBox="1">
            <a:spLocks noGrp="1"/>
          </p:cNvSpPr>
          <p:nvPr>
            <p:ph type="subTitle" idx="1"/>
          </p:nvPr>
        </p:nvSpPr>
        <p:spPr>
          <a:xfrm>
            <a:off x="4639634" y="1269750"/>
            <a:ext cx="3621000" cy="2604000"/>
          </a:xfrm>
          <a:prstGeom prst="rect">
            <a:avLst/>
          </a:prstGeom>
        </p:spPr>
        <p:txBody>
          <a:bodyPr spcFirstLastPara="1" wrap="square" lIns="91425" tIns="91425" rIns="91425" bIns="91425" anchor="ctr" anchorCtr="0">
            <a:noAutofit/>
          </a:bodyPr>
          <a:lstStyle/>
          <a:p>
            <a:pPr marL="0" lvl="0" indent="0" algn="r" rtl="1">
              <a:spcBef>
                <a:spcPts val="0"/>
              </a:spcBef>
              <a:spcAft>
                <a:spcPts val="0"/>
              </a:spcAft>
              <a:buNone/>
            </a:pPr>
            <a:r>
              <a:rPr lang="ar-SY" b="1" dirty="0">
                <a:latin typeface="Dubai" panose="020B0503030403030204" pitchFamily="34" charset="-78"/>
                <a:cs typeface="Dubai" panose="020B0503030403030204" pitchFamily="34" charset="-78"/>
              </a:rPr>
              <a:t>المقدمة</a:t>
            </a:r>
          </a:p>
          <a:p>
            <a:pPr marL="0" lvl="0" indent="0" algn="r" rtl="1">
              <a:spcBef>
                <a:spcPts val="0"/>
              </a:spcBef>
              <a:spcAft>
                <a:spcPts val="0"/>
              </a:spcAft>
              <a:buNone/>
            </a:pPr>
            <a:endParaRPr lang="ar-SY" sz="800" b="1" dirty="0">
              <a:latin typeface="Dubai" panose="020B0503030403030204" pitchFamily="34" charset="-78"/>
              <a:cs typeface="Dubai" panose="020B0503030403030204" pitchFamily="34" charset="-78"/>
            </a:endParaRPr>
          </a:p>
          <a:p>
            <a:pPr marL="0" lvl="0" indent="0" algn="just" rtl="1">
              <a:lnSpc>
                <a:spcPct val="150000"/>
              </a:lnSpc>
              <a:spcBef>
                <a:spcPts val="0"/>
              </a:spcBef>
              <a:spcAft>
                <a:spcPts val="0"/>
              </a:spcAft>
              <a:buNone/>
            </a:pPr>
            <a:r>
              <a:rPr lang="ar-SY" sz="1600" dirty="0">
                <a:latin typeface="Dubai" panose="020B0503030403030204" pitchFamily="34" charset="-78"/>
                <a:cs typeface="Dubai" panose="020B0503030403030204" pitchFamily="34" charset="-78"/>
              </a:rPr>
              <a:t>يشهد التفاعل بين الإنسان والحاسوب تحديات متزايدة بسبب محدودية وسائل الإدخال التقليدية، وارتفاع كلفة الحلول التفاعلية الحديثة، والحاجة المتنامية إلى بدائل </a:t>
            </a:r>
            <a:r>
              <a:rPr lang="ar-SY" sz="1600" dirty="0" err="1">
                <a:latin typeface="Dubai" panose="020B0503030403030204" pitchFamily="34" charset="-78"/>
                <a:cs typeface="Dubai" panose="020B0503030403030204" pitchFamily="34" charset="-78"/>
              </a:rPr>
              <a:t>لاتلامسية</a:t>
            </a:r>
            <a:r>
              <a:rPr lang="ar-SY" sz="1600" dirty="0">
                <a:latin typeface="Dubai" panose="020B0503030403030204" pitchFamily="34" charset="-78"/>
                <a:cs typeface="Dubai" panose="020B0503030403030204" pitchFamily="34" charset="-78"/>
              </a:rPr>
              <a:t> منخفضة التكلفة.</a:t>
            </a:r>
            <a:endParaRPr sz="1600" dirty="0">
              <a:latin typeface="Dubai" panose="020B0503030403030204" pitchFamily="34" charset="-78"/>
              <a:cs typeface="Dubai" panose="020B0503030403030204" pitchFamily="34" charset="-78"/>
            </a:endParaRPr>
          </a:p>
        </p:txBody>
      </p:sp>
      <p:grpSp>
        <p:nvGrpSpPr>
          <p:cNvPr id="873" name="Google Shape;873;p34"/>
          <p:cNvGrpSpPr/>
          <p:nvPr/>
        </p:nvGrpSpPr>
        <p:grpSpPr>
          <a:xfrm>
            <a:off x="935832" y="4262691"/>
            <a:ext cx="3293462" cy="92817"/>
            <a:chOff x="819025" y="3822075"/>
            <a:chExt cx="891450" cy="25125"/>
          </a:xfrm>
        </p:grpSpPr>
        <p:sp>
          <p:nvSpPr>
            <p:cNvPr id="874" name="Google Shape;874;p34"/>
            <p:cNvSpPr/>
            <p:nvPr/>
          </p:nvSpPr>
          <p:spPr>
            <a:xfrm>
              <a:off x="819025" y="3822375"/>
              <a:ext cx="891450" cy="24825"/>
            </a:xfrm>
            <a:custGeom>
              <a:avLst/>
              <a:gdLst/>
              <a:ahLst/>
              <a:cxnLst/>
              <a:rect l="l" t="t" r="r" b="b"/>
              <a:pathLst>
                <a:path w="35658" h="993" extrusionOk="0">
                  <a:moveTo>
                    <a:pt x="12093" y="0"/>
                  </a:moveTo>
                  <a:lnTo>
                    <a:pt x="11244" y="849"/>
                  </a:lnTo>
                  <a:lnTo>
                    <a:pt x="0" y="849"/>
                  </a:lnTo>
                  <a:lnTo>
                    <a:pt x="0" y="993"/>
                  </a:lnTo>
                  <a:lnTo>
                    <a:pt x="11304" y="993"/>
                  </a:lnTo>
                  <a:lnTo>
                    <a:pt x="12153" y="144"/>
                  </a:lnTo>
                  <a:lnTo>
                    <a:pt x="35658" y="144"/>
                  </a:lnTo>
                  <a:lnTo>
                    <a:pt x="3565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1235525" y="3823575"/>
              <a:ext cx="134825" cy="14025"/>
            </a:xfrm>
            <a:custGeom>
              <a:avLst/>
              <a:gdLst/>
              <a:ahLst/>
              <a:cxnLst/>
              <a:rect l="l" t="t" r="r" b="b"/>
              <a:pathLst>
                <a:path w="5393" h="561" extrusionOk="0">
                  <a:moveTo>
                    <a:pt x="5348" y="0"/>
                  </a:moveTo>
                  <a:lnTo>
                    <a:pt x="4852" y="497"/>
                  </a:lnTo>
                  <a:lnTo>
                    <a:pt x="509" y="497"/>
                  </a:lnTo>
                  <a:lnTo>
                    <a:pt x="44" y="32"/>
                  </a:lnTo>
                  <a:lnTo>
                    <a:pt x="0" y="80"/>
                  </a:lnTo>
                  <a:lnTo>
                    <a:pt x="481" y="561"/>
                  </a:lnTo>
                  <a:lnTo>
                    <a:pt x="4876" y="561"/>
                  </a:lnTo>
                  <a:lnTo>
                    <a:pt x="5392" y="48"/>
                  </a:lnTo>
                  <a:lnTo>
                    <a:pt x="53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1027875" y="3822075"/>
              <a:ext cx="23125" cy="13525"/>
            </a:xfrm>
            <a:custGeom>
              <a:avLst/>
              <a:gdLst/>
              <a:ahLst/>
              <a:cxnLst/>
              <a:rect l="l" t="t" r="r" b="b"/>
              <a:pathLst>
                <a:path w="925" h="541" extrusionOk="0">
                  <a:moveTo>
                    <a:pt x="609" y="0"/>
                  </a:moveTo>
                  <a:lnTo>
                    <a:pt x="0" y="541"/>
                  </a:lnTo>
                  <a:lnTo>
                    <a:pt x="321"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1042475" y="3822075"/>
              <a:ext cx="23150" cy="13525"/>
            </a:xfrm>
            <a:custGeom>
              <a:avLst/>
              <a:gdLst/>
              <a:ahLst/>
              <a:cxnLst/>
              <a:rect l="l" t="t" r="r" b="b"/>
              <a:pathLst>
                <a:path w="926" h="541" extrusionOk="0">
                  <a:moveTo>
                    <a:pt x="609" y="0"/>
                  </a:moveTo>
                  <a:lnTo>
                    <a:pt x="1" y="541"/>
                  </a:lnTo>
                  <a:lnTo>
                    <a:pt x="321"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1057100" y="3822075"/>
              <a:ext cx="23125" cy="13525"/>
            </a:xfrm>
            <a:custGeom>
              <a:avLst/>
              <a:gdLst/>
              <a:ahLst/>
              <a:cxnLst/>
              <a:rect l="l" t="t" r="r" b="b"/>
              <a:pathLst>
                <a:path w="925" h="541" extrusionOk="0">
                  <a:moveTo>
                    <a:pt x="609" y="0"/>
                  </a:moveTo>
                  <a:lnTo>
                    <a:pt x="0" y="541"/>
                  </a:lnTo>
                  <a:lnTo>
                    <a:pt x="316"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1071700" y="3822075"/>
              <a:ext cx="23150" cy="13525"/>
            </a:xfrm>
            <a:custGeom>
              <a:avLst/>
              <a:gdLst/>
              <a:ahLst/>
              <a:cxnLst/>
              <a:rect l="l" t="t" r="r" b="b"/>
              <a:pathLst>
                <a:path w="926" h="541" extrusionOk="0">
                  <a:moveTo>
                    <a:pt x="605" y="0"/>
                  </a:moveTo>
                  <a:lnTo>
                    <a:pt x="1" y="541"/>
                  </a:lnTo>
                  <a:lnTo>
                    <a:pt x="317" y="541"/>
                  </a:lnTo>
                  <a:lnTo>
                    <a:pt x="92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1086300" y="3822075"/>
              <a:ext cx="23150" cy="13525"/>
            </a:xfrm>
            <a:custGeom>
              <a:avLst/>
              <a:gdLst/>
              <a:ahLst/>
              <a:cxnLst/>
              <a:rect l="l" t="t" r="r" b="b"/>
              <a:pathLst>
                <a:path w="926" h="541" extrusionOk="0">
                  <a:moveTo>
                    <a:pt x="605" y="0"/>
                  </a:moveTo>
                  <a:lnTo>
                    <a:pt x="1" y="541"/>
                  </a:lnTo>
                  <a:lnTo>
                    <a:pt x="317" y="541"/>
                  </a:lnTo>
                  <a:lnTo>
                    <a:pt x="92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صورة 3">
            <a:extLst>
              <a:ext uri="{FF2B5EF4-FFF2-40B4-BE49-F238E27FC236}">
                <a16:creationId xmlns:a16="http://schemas.microsoft.com/office/drawing/2014/main" id="{5BA3776E-110F-AE43-664D-FA75A5388B9B}"/>
              </a:ext>
            </a:extLst>
          </p:cNvPr>
          <p:cNvPicPr>
            <a:picLocks noChangeAspect="1"/>
          </p:cNvPicPr>
          <p:nvPr/>
        </p:nvPicPr>
        <p:blipFill rotWithShape="1">
          <a:blip r:embed="rId3"/>
          <a:srcRect l="16643" r="16643"/>
          <a:stretch/>
        </p:blipFill>
        <p:spPr>
          <a:xfrm>
            <a:off x="1073749" y="1057377"/>
            <a:ext cx="3028746" cy="3028746"/>
          </a:xfrm>
          <a:prstGeom prst="rect">
            <a:avLst/>
          </a:prstGeom>
        </p:spPr>
      </p:pic>
      <p:sp>
        <p:nvSpPr>
          <p:cNvPr id="7" name="شكل حر: شكل 6">
            <a:extLst>
              <a:ext uri="{FF2B5EF4-FFF2-40B4-BE49-F238E27FC236}">
                <a16:creationId xmlns:a16="http://schemas.microsoft.com/office/drawing/2014/main" id="{42FB6A25-9010-31EC-BB2C-25FEDCE229EB}"/>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1</a:t>
            </a:r>
            <a:endParaRPr lang="ar-SY" sz="3200" b="1" dirty="0">
              <a:solidFill>
                <a:schemeClr val="bg1"/>
              </a:solidFill>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31"/>
          <p:cNvSpPr txBox="1">
            <a:spLocks noGrp="1"/>
          </p:cNvSpPr>
          <p:nvPr>
            <p:ph type="title"/>
          </p:nvPr>
        </p:nvSpPr>
        <p:spPr>
          <a:xfrm>
            <a:off x="720000" y="131699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فكرة المشروع</a:t>
            </a:r>
            <a:endParaRPr dirty="0">
              <a:latin typeface="Dubai" panose="020B0503030403030204" pitchFamily="34" charset="-78"/>
              <a:cs typeface="Dubai" panose="020B0503030403030204" pitchFamily="34" charset="-78"/>
            </a:endParaRPr>
          </a:p>
        </p:txBody>
      </p:sp>
      <p:sp>
        <p:nvSpPr>
          <p:cNvPr id="841" name="Google Shape;841;p31"/>
          <p:cNvSpPr txBox="1">
            <a:spLocks noGrp="1"/>
          </p:cNvSpPr>
          <p:nvPr>
            <p:ph type="body" idx="1"/>
          </p:nvPr>
        </p:nvSpPr>
        <p:spPr>
          <a:xfrm>
            <a:off x="720000" y="1098950"/>
            <a:ext cx="7704000" cy="3509700"/>
          </a:xfrm>
          <a:prstGeom prst="rect">
            <a:avLst/>
          </a:prstGeom>
        </p:spPr>
        <p:txBody>
          <a:bodyPr spcFirstLastPara="1" wrap="square" lIns="91425" tIns="91425" rIns="91425" bIns="91425" anchor="ctr" anchorCtr="0">
            <a:noAutofit/>
          </a:bodyPr>
          <a:lstStyle/>
          <a:p>
            <a:pPr marL="0" lvl="0" indent="0" algn="ctr" rtl="1">
              <a:lnSpc>
                <a:spcPct val="150000"/>
              </a:lnSpc>
              <a:spcBef>
                <a:spcPts val="0"/>
              </a:spcBef>
              <a:spcAft>
                <a:spcPts val="0"/>
              </a:spcAft>
              <a:buNone/>
            </a:pPr>
            <a:endParaRPr lang="ar-SA" sz="1800" dirty="0">
              <a:latin typeface="Dubai" panose="020B0503030403030204" pitchFamily="34" charset="-78"/>
              <a:cs typeface="Dubai" panose="020B0503030403030204" pitchFamily="34" charset="-78"/>
            </a:endParaRPr>
          </a:p>
          <a:p>
            <a:pPr marL="0" lvl="0" indent="0" algn="ctr" rtl="1">
              <a:lnSpc>
                <a:spcPct val="150000"/>
              </a:lnSpc>
              <a:spcBef>
                <a:spcPts val="0"/>
              </a:spcBef>
              <a:spcAft>
                <a:spcPts val="0"/>
              </a:spcAft>
              <a:buNone/>
            </a:pPr>
            <a:r>
              <a:rPr lang="ar-SY" sz="1800" dirty="0">
                <a:latin typeface="Dubai" panose="020B0503030403030204" pitchFamily="34" charset="-78"/>
                <a:cs typeface="Dubai" panose="020B0503030403030204" pitchFamily="34" charset="-78"/>
              </a:rPr>
              <a:t>يهدف مشروع اللوح الافتراضي إلى تحويل كاميرا الويب إلى أداة إدخال ذكية تتيح الرسم والكتابة باستخدام حركة اليد فقط، اعتمادًا على تقنيات الرؤية الحاسوبية، دون الحاجة إلى أجهزة تفاعلية إضافية. كما يدعم النظام إمكانية كتابة المعادلات الرياضية يدويًا على اللوح، ليقوم تلقائيًا بتحليلها باستخدام واجهة </a:t>
            </a:r>
            <a:r>
              <a:rPr lang="en-US" sz="1800" dirty="0">
                <a:latin typeface="Dubai" panose="020B0503030403030204" pitchFamily="34" charset="-78"/>
                <a:cs typeface="Dubai" panose="020B0503030403030204" pitchFamily="34" charset="-78"/>
              </a:rPr>
              <a:t>Gemini API، </a:t>
            </a:r>
            <a:r>
              <a:rPr lang="ar-SY" sz="1800" dirty="0">
                <a:latin typeface="Dubai" panose="020B0503030403030204" pitchFamily="34" charset="-78"/>
                <a:cs typeface="Dubai" panose="020B0503030403030204" pitchFamily="34" charset="-78"/>
              </a:rPr>
              <a:t>واستخراج الحل مع عرض الخطوات التفصيلية بشكل تفاعلي، مما يعزز من فعاليته كأداة تعليمية ذكية.</a:t>
            </a:r>
          </a:p>
        </p:txBody>
      </p:sp>
      <p:sp>
        <p:nvSpPr>
          <p:cNvPr id="2" name="شكل حر: شكل 1">
            <a:extLst>
              <a:ext uri="{FF2B5EF4-FFF2-40B4-BE49-F238E27FC236}">
                <a16:creationId xmlns:a16="http://schemas.microsoft.com/office/drawing/2014/main" id="{995B229D-7E8D-9624-12C4-E2FF0F076C69}"/>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2</a:t>
            </a:r>
            <a:endParaRPr lang="ar-SY" sz="3200" b="1" dirty="0">
              <a:solidFill>
                <a:schemeClr val="bg1"/>
              </a:solidFill>
            </a:endParaRP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5"/>
        <p:cNvGrpSpPr/>
        <p:nvPr/>
      </p:nvGrpSpPr>
      <p:grpSpPr>
        <a:xfrm>
          <a:off x="0" y="0"/>
          <a:ext cx="0" cy="0"/>
          <a:chOff x="0" y="0"/>
          <a:chExt cx="0" cy="0"/>
        </a:xfrm>
      </p:grpSpPr>
      <p:sp>
        <p:nvSpPr>
          <p:cNvPr id="846" name="Google Shape;846;p32"/>
          <p:cNvSpPr txBox="1">
            <a:spLocks noGrp="1"/>
          </p:cNvSpPr>
          <p:nvPr>
            <p:ph type="title" idx="9"/>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أهداف المشروع</a:t>
            </a:r>
            <a:endParaRPr dirty="0">
              <a:latin typeface="Dubai" panose="020B0503030403030204" pitchFamily="34" charset="-78"/>
              <a:cs typeface="Dubai" panose="020B0503030403030204" pitchFamily="34" charset="-78"/>
            </a:endParaRPr>
          </a:p>
        </p:txBody>
      </p:sp>
      <p:sp>
        <p:nvSpPr>
          <p:cNvPr id="847" name="Google Shape;847;p32"/>
          <p:cNvSpPr txBox="1">
            <a:spLocks noGrp="1"/>
          </p:cNvSpPr>
          <p:nvPr>
            <p:ph type="title"/>
          </p:nvPr>
        </p:nvSpPr>
        <p:spPr>
          <a:xfrm>
            <a:off x="2100875" y="1278011"/>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02</a:t>
            </a:r>
            <a:endParaRPr dirty="0">
              <a:latin typeface="Orbitron" panose="020B0604020202020204" charset="0"/>
              <a:cs typeface="Dubai" panose="020B0503030403030204" pitchFamily="34" charset="-78"/>
            </a:endParaRPr>
          </a:p>
        </p:txBody>
      </p:sp>
      <p:sp>
        <p:nvSpPr>
          <p:cNvPr id="848" name="Google Shape;848;p32"/>
          <p:cNvSpPr txBox="1">
            <a:spLocks noGrp="1"/>
          </p:cNvSpPr>
          <p:nvPr>
            <p:ph type="subTitle" idx="1"/>
          </p:nvPr>
        </p:nvSpPr>
        <p:spPr>
          <a:xfrm>
            <a:off x="1234025" y="1849391"/>
            <a:ext cx="28185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تعزيز التفاعل الطبيعي</a:t>
            </a:r>
            <a:endParaRPr dirty="0">
              <a:latin typeface="Dubai" panose="020B0503030403030204" pitchFamily="34" charset="-78"/>
              <a:cs typeface="Dubai" panose="020B0503030403030204" pitchFamily="34" charset="-78"/>
            </a:endParaRPr>
          </a:p>
        </p:txBody>
      </p:sp>
      <p:sp>
        <p:nvSpPr>
          <p:cNvPr id="849" name="Google Shape;849;p32"/>
          <p:cNvSpPr txBox="1">
            <a:spLocks noGrp="1"/>
          </p:cNvSpPr>
          <p:nvPr>
            <p:ph type="subTitle" idx="2"/>
          </p:nvPr>
        </p:nvSpPr>
        <p:spPr>
          <a:xfrm>
            <a:off x="1234025" y="2249636"/>
            <a:ext cx="2818500" cy="59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تمكين المستخدم من التفاعل مع النظام باستخدام إيماءات يد طبيعية وبديهية.</a:t>
            </a:r>
            <a:endParaRPr dirty="0">
              <a:latin typeface="Dubai" panose="020B0503030403030204" pitchFamily="34" charset="-78"/>
              <a:cs typeface="Dubai" panose="020B0503030403030204" pitchFamily="34" charset="-78"/>
            </a:endParaRPr>
          </a:p>
        </p:txBody>
      </p:sp>
      <p:sp>
        <p:nvSpPr>
          <p:cNvPr id="850" name="Google Shape;850;p32"/>
          <p:cNvSpPr txBox="1">
            <a:spLocks noGrp="1"/>
          </p:cNvSpPr>
          <p:nvPr>
            <p:ph type="title" idx="3"/>
          </p:nvPr>
        </p:nvSpPr>
        <p:spPr>
          <a:xfrm>
            <a:off x="5958325" y="1278011"/>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01</a:t>
            </a:r>
            <a:endParaRPr dirty="0">
              <a:latin typeface="Orbitron" panose="020B0604020202020204" charset="0"/>
              <a:cs typeface="Dubai" panose="020B0503030403030204" pitchFamily="34" charset="-78"/>
            </a:endParaRPr>
          </a:p>
        </p:txBody>
      </p:sp>
      <p:sp>
        <p:nvSpPr>
          <p:cNvPr id="851" name="Google Shape;851;p32"/>
          <p:cNvSpPr txBox="1">
            <a:spLocks noGrp="1"/>
          </p:cNvSpPr>
          <p:nvPr>
            <p:ph type="subTitle" idx="4"/>
          </p:nvPr>
        </p:nvSpPr>
        <p:spPr>
          <a:xfrm>
            <a:off x="5091475" y="1849391"/>
            <a:ext cx="28185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إتاحة التكنولوجيا</a:t>
            </a:r>
            <a:endParaRPr dirty="0">
              <a:latin typeface="Dubai" panose="020B0503030403030204" pitchFamily="34" charset="-78"/>
              <a:cs typeface="Dubai" panose="020B0503030403030204" pitchFamily="34" charset="-78"/>
            </a:endParaRPr>
          </a:p>
        </p:txBody>
      </p:sp>
      <p:sp>
        <p:nvSpPr>
          <p:cNvPr id="852" name="Google Shape;852;p32"/>
          <p:cNvSpPr txBox="1">
            <a:spLocks noGrp="1"/>
          </p:cNvSpPr>
          <p:nvPr>
            <p:ph type="subTitle" idx="5"/>
          </p:nvPr>
        </p:nvSpPr>
        <p:spPr>
          <a:xfrm>
            <a:off x="5091475" y="2249636"/>
            <a:ext cx="2818500" cy="59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توفير أداة تفاعلية منخفضة التكلفة تتيح تقنيات حديثة لمختلف المستخدمين والمؤسسات.</a:t>
            </a:r>
            <a:endParaRPr dirty="0">
              <a:latin typeface="Dubai" panose="020B0503030403030204" pitchFamily="34" charset="-78"/>
              <a:cs typeface="Dubai" panose="020B0503030403030204" pitchFamily="34" charset="-78"/>
            </a:endParaRPr>
          </a:p>
        </p:txBody>
      </p:sp>
      <p:sp>
        <p:nvSpPr>
          <p:cNvPr id="853" name="Google Shape;853;p32"/>
          <p:cNvSpPr txBox="1">
            <a:spLocks noGrp="1"/>
          </p:cNvSpPr>
          <p:nvPr>
            <p:ph type="title" idx="6"/>
          </p:nvPr>
        </p:nvSpPr>
        <p:spPr>
          <a:xfrm>
            <a:off x="2100875" y="3002952"/>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04</a:t>
            </a:r>
            <a:endParaRPr dirty="0">
              <a:latin typeface="Orbitron" panose="020B0604020202020204" charset="0"/>
              <a:cs typeface="Dubai" panose="020B0503030403030204" pitchFamily="34" charset="-78"/>
            </a:endParaRPr>
          </a:p>
        </p:txBody>
      </p:sp>
      <p:sp>
        <p:nvSpPr>
          <p:cNvPr id="854" name="Google Shape;854;p32"/>
          <p:cNvSpPr txBox="1">
            <a:spLocks noGrp="1"/>
          </p:cNvSpPr>
          <p:nvPr>
            <p:ph type="subTitle" idx="7"/>
          </p:nvPr>
        </p:nvSpPr>
        <p:spPr>
          <a:xfrm>
            <a:off x="1059631" y="3574317"/>
            <a:ext cx="3167287" cy="400245"/>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الربط بين النظرية والتطبيق</a:t>
            </a:r>
            <a:endParaRPr dirty="0">
              <a:latin typeface="Dubai" panose="020B0503030403030204" pitchFamily="34" charset="-78"/>
              <a:cs typeface="Dubai" panose="020B0503030403030204" pitchFamily="34" charset="-78"/>
            </a:endParaRPr>
          </a:p>
        </p:txBody>
      </p:sp>
      <p:sp>
        <p:nvSpPr>
          <p:cNvPr id="855" name="Google Shape;855;p32"/>
          <p:cNvSpPr txBox="1">
            <a:spLocks noGrp="1"/>
          </p:cNvSpPr>
          <p:nvPr>
            <p:ph type="subTitle" idx="8"/>
          </p:nvPr>
        </p:nvSpPr>
        <p:spPr>
          <a:xfrm>
            <a:off x="1234025" y="3974562"/>
            <a:ext cx="2818500" cy="592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توظيف المفاهيم الرياضية والرؤية الحاسوبية في بناء نظام تفاعلي عملي.</a:t>
            </a:r>
            <a:endParaRPr dirty="0">
              <a:latin typeface="Dubai" panose="020B0503030403030204" pitchFamily="34" charset="-78"/>
              <a:cs typeface="Dubai" panose="020B0503030403030204" pitchFamily="34" charset="-78"/>
            </a:endParaRPr>
          </a:p>
        </p:txBody>
      </p:sp>
      <p:sp>
        <p:nvSpPr>
          <p:cNvPr id="856" name="Google Shape;856;p32"/>
          <p:cNvSpPr txBox="1">
            <a:spLocks noGrp="1"/>
          </p:cNvSpPr>
          <p:nvPr>
            <p:ph type="title" idx="13"/>
          </p:nvPr>
        </p:nvSpPr>
        <p:spPr>
          <a:xfrm>
            <a:off x="5958325" y="3002952"/>
            <a:ext cx="10848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dirty="0">
                <a:latin typeface="Orbitron" panose="020B0604020202020204" charset="0"/>
                <a:cs typeface="Dubai" panose="020B0503030403030204" pitchFamily="34" charset="-78"/>
              </a:rPr>
              <a:t>03</a:t>
            </a:r>
            <a:endParaRPr dirty="0">
              <a:latin typeface="Orbitron" panose="020B0604020202020204" charset="0"/>
              <a:cs typeface="Dubai" panose="020B0503030403030204" pitchFamily="34" charset="-78"/>
            </a:endParaRPr>
          </a:p>
        </p:txBody>
      </p:sp>
      <p:sp>
        <p:nvSpPr>
          <p:cNvPr id="857" name="Google Shape;857;p32"/>
          <p:cNvSpPr txBox="1">
            <a:spLocks noGrp="1"/>
          </p:cNvSpPr>
          <p:nvPr>
            <p:ph type="subTitle" idx="14"/>
          </p:nvPr>
        </p:nvSpPr>
        <p:spPr>
          <a:xfrm>
            <a:off x="5091475" y="3574317"/>
            <a:ext cx="2818500" cy="371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تقييم الكفاءة التقنية</a:t>
            </a:r>
            <a:endParaRPr dirty="0">
              <a:latin typeface="Dubai" panose="020B0503030403030204" pitchFamily="34" charset="-78"/>
              <a:cs typeface="Dubai" panose="020B0503030403030204" pitchFamily="34" charset="-78"/>
            </a:endParaRPr>
          </a:p>
        </p:txBody>
      </p:sp>
      <p:sp>
        <p:nvSpPr>
          <p:cNvPr id="858" name="Google Shape;858;p32"/>
          <p:cNvSpPr txBox="1">
            <a:spLocks noGrp="1"/>
          </p:cNvSpPr>
          <p:nvPr>
            <p:ph type="subTitle" idx="15"/>
          </p:nvPr>
        </p:nvSpPr>
        <p:spPr>
          <a:xfrm>
            <a:off x="5091475" y="3974562"/>
            <a:ext cx="2818500" cy="592200"/>
          </a:xfrm>
          <a:prstGeom prst="rect">
            <a:avLst/>
          </a:prstGeom>
        </p:spPr>
        <p:txBody>
          <a:bodyPr spcFirstLastPara="1" wrap="square" lIns="91425" tIns="91425" rIns="91425" bIns="91425" anchor="ctr" anchorCtr="0">
            <a:noAutofit/>
          </a:bodyPr>
          <a:lstStyle/>
          <a:p>
            <a:pPr marL="0" lvl="0" indent="0"/>
            <a:r>
              <a:rPr lang="ar-SY" dirty="0">
                <a:latin typeface="Dubai" panose="020B0503030403030204" pitchFamily="34" charset="-78"/>
                <a:cs typeface="Dubai" panose="020B0503030403030204" pitchFamily="34" charset="-78"/>
              </a:rPr>
              <a:t>اختبار أداء تتبع اليد على أجهزة متوسطة دون الاعتماد على عتاد متقدم.</a:t>
            </a:r>
            <a:endParaRPr dirty="0">
              <a:latin typeface="Dubai" panose="020B0503030403030204" pitchFamily="34" charset="-78"/>
              <a:cs typeface="Dubai" panose="020B0503030403030204" pitchFamily="34" charset="-78"/>
            </a:endParaRPr>
          </a:p>
        </p:txBody>
      </p:sp>
      <p:sp>
        <p:nvSpPr>
          <p:cNvPr id="2" name="شكل حر: شكل 1">
            <a:extLst>
              <a:ext uri="{FF2B5EF4-FFF2-40B4-BE49-F238E27FC236}">
                <a16:creationId xmlns:a16="http://schemas.microsoft.com/office/drawing/2014/main" id="{F9F39843-A2E8-9393-A91B-850171836DE6}"/>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3</a:t>
            </a:r>
            <a:endParaRPr lang="ar-SY" sz="3200" b="1" dirty="0">
              <a:solidFill>
                <a:schemeClr val="bg1"/>
              </a:solidFill>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7F9A6C28-15C7-2028-2EA9-2F7F09AB4041}"/>
            </a:ext>
          </a:extLst>
        </p:cNvPr>
        <p:cNvGrpSpPr/>
        <p:nvPr/>
      </p:nvGrpSpPr>
      <p:grpSpPr>
        <a:xfrm>
          <a:off x="0" y="0"/>
          <a:ext cx="0" cy="0"/>
          <a:chOff x="0" y="0"/>
          <a:chExt cx="0" cy="0"/>
        </a:xfrm>
      </p:grpSpPr>
      <p:sp>
        <p:nvSpPr>
          <p:cNvPr id="871" name="Google Shape;871;p34">
            <a:extLst>
              <a:ext uri="{FF2B5EF4-FFF2-40B4-BE49-F238E27FC236}">
                <a16:creationId xmlns:a16="http://schemas.microsoft.com/office/drawing/2014/main" id="{3BF77FD5-7F7C-756C-365B-1C47056AF12E}"/>
              </a:ext>
            </a:extLst>
          </p:cNvPr>
          <p:cNvSpPr txBox="1">
            <a:spLocks noGrp="1"/>
          </p:cNvSpPr>
          <p:nvPr>
            <p:ph type="subTitle" idx="1"/>
          </p:nvPr>
        </p:nvSpPr>
        <p:spPr>
          <a:xfrm>
            <a:off x="1984611" y="562179"/>
            <a:ext cx="4883473"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مقارنة النظام مع الدراسات السابقة</a:t>
            </a:r>
            <a:endParaRPr lang="ar-SY" b="1" dirty="0">
              <a:latin typeface="Dubai" panose="020B0503030403030204" pitchFamily="34" charset="-78"/>
              <a:cs typeface="Dubai" panose="020B0503030403030204" pitchFamily="34" charset="-78"/>
            </a:endParaRPr>
          </a:p>
        </p:txBody>
      </p:sp>
      <p:sp>
        <p:nvSpPr>
          <p:cNvPr id="6" name="شكل حر: شكل 5">
            <a:extLst>
              <a:ext uri="{FF2B5EF4-FFF2-40B4-BE49-F238E27FC236}">
                <a16:creationId xmlns:a16="http://schemas.microsoft.com/office/drawing/2014/main" id="{5E51C151-BB5F-55CD-1115-23075186EC37}"/>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en-US" sz="3200" b="1" dirty="0">
                <a:solidFill>
                  <a:schemeClr val="bg1"/>
                </a:solidFill>
              </a:rPr>
              <a:t>4</a:t>
            </a:r>
            <a:endParaRPr lang="ar-SY" sz="3200" b="1" dirty="0">
              <a:solidFill>
                <a:schemeClr val="bg1"/>
              </a:solidFill>
            </a:endParaRPr>
          </a:p>
        </p:txBody>
      </p:sp>
      <p:graphicFrame>
        <p:nvGraphicFramePr>
          <p:cNvPr id="4" name="جدول 3">
            <a:extLst>
              <a:ext uri="{FF2B5EF4-FFF2-40B4-BE49-F238E27FC236}">
                <a16:creationId xmlns:a16="http://schemas.microsoft.com/office/drawing/2014/main" id="{BD10DB84-0487-689B-E479-8B5FE6904561}"/>
              </a:ext>
            </a:extLst>
          </p:cNvPr>
          <p:cNvGraphicFramePr>
            <a:graphicFrameLocks noGrp="1"/>
          </p:cNvGraphicFramePr>
          <p:nvPr>
            <p:extLst>
              <p:ext uri="{D42A27DB-BD31-4B8C-83A1-F6EECF244321}">
                <p14:modId xmlns:p14="http://schemas.microsoft.com/office/powerpoint/2010/main" val="4246169129"/>
              </p:ext>
            </p:extLst>
          </p:nvPr>
        </p:nvGraphicFramePr>
        <p:xfrm>
          <a:off x="924957" y="1471454"/>
          <a:ext cx="7002780" cy="2756400"/>
        </p:xfrm>
        <a:graphic>
          <a:graphicData uri="http://schemas.openxmlformats.org/drawingml/2006/table">
            <a:tbl>
              <a:tblPr rtl="1">
                <a:tableStyleId>{09CA9B14-C40E-44E3-ABC6-B357283C2C8D}</a:tableStyleId>
              </a:tblPr>
              <a:tblGrid>
                <a:gridCol w="1167130">
                  <a:extLst>
                    <a:ext uri="{9D8B030D-6E8A-4147-A177-3AD203B41FA5}">
                      <a16:colId xmlns:a16="http://schemas.microsoft.com/office/drawing/2014/main" val="3629939906"/>
                    </a:ext>
                  </a:extLst>
                </a:gridCol>
                <a:gridCol w="1167130">
                  <a:extLst>
                    <a:ext uri="{9D8B030D-6E8A-4147-A177-3AD203B41FA5}">
                      <a16:colId xmlns:a16="http://schemas.microsoft.com/office/drawing/2014/main" val="2311284726"/>
                    </a:ext>
                  </a:extLst>
                </a:gridCol>
                <a:gridCol w="1167130">
                  <a:extLst>
                    <a:ext uri="{9D8B030D-6E8A-4147-A177-3AD203B41FA5}">
                      <a16:colId xmlns:a16="http://schemas.microsoft.com/office/drawing/2014/main" val="1324443374"/>
                    </a:ext>
                  </a:extLst>
                </a:gridCol>
                <a:gridCol w="1167130">
                  <a:extLst>
                    <a:ext uri="{9D8B030D-6E8A-4147-A177-3AD203B41FA5}">
                      <a16:colId xmlns:a16="http://schemas.microsoft.com/office/drawing/2014/main" val="898244388"/>
                    </a:ext>
                  </a:extLst>
                </a:gridCol>
                <a:gridCol w="1167130">
                  <a:extLst>
                    <a:ext uri="{9D8B030D-6E8A-4147-A177-3AD203B41FA5}">
                      <a16:colId xmlns:a16="http://schemas.microsoft.com/office/drawing/2014/main" val="1772045582"/>
                    </a:ext>
                  </a:extLst>
                </a:gridCol>
                <a:gridCol w="1167130">
                  <a:extLst>
                    <a:ext uri="{9D8B030D-6E8A-4147-A177-3AD203B41FA5}">
                      <a16:colId xmlns:a16="http://schemas.microsoft.com/office/drawing/2014/main" val="523248992"/>
                    </a:ext>
                  </a:extLst>
                </a:gridCol>
              </a:tblGrid>
              <a:tr h="360000">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المعيار</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0" fontAlgn="ctr">
                        <a:buNone/>
                      </a:pPr>
                      <a:r>
                        <a:rPr lang="en-US" sz="1400" b="1" u="none" strike="noStrike" dirty="0">
                          <a:solidFill>
                            <a:schemeClr val="accent6"/>
                          </a:solidFill>
                          <a:effectLst/>
                          <a:latin typeface="Dubai" panose="020B0503030403030204" pitchFamily="34" charset="-78"/>
                          <a:cs typeface="Dubai" panose="020B0503030403030204" pitchFamily="34" charset="-78"/>
                        </a:rPr>
                        <a:t>Air Canvas</a:t>
                      </a:r>
                      <a:endParaRPr lang="en-US"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0" fontAlgn="ctr">
                        <a:buNone/>
                      </a:pPr>
                      <a:r>
                        <a:rPr lang="en-US" sz="1400" b="1" u="none" strike="noStrike" dirty="0">
                          <a:solidFill>
                            <a:schemeClr val="accent6"/>
                          </a:solidFill>
                          <a:effectLst/>
                          <a:latin typeface="Dubai" panose="020B0503030403030204" pitchFamily="34" charset="-78"/>
                          <a:cs typeface="Dubai" panose="020B0503030403030204" pitchFamily="34" charset="-78"/>
                        </a:rPr>
                        <a:t>MediaPipe Hands</a:t>
                      </a:r>
                      <a:endParaRPr lang="en-US"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0" fontAlgn="ctr">
                        <a:buNone/>
                      </a:pPr>
                      <a:r>
                        <a:rPr lang="en-US" sz="1400" b="1" u="none" strike="noStrike" dirty="0">
                          <a:solidFill>
                            <a:schemeClr val="accent6"/>
                          </a:solidFill>
                          <a:effectLst/>
                          <a:latin typeface="Dubai" panose="020B0503030403030204" pitchFamily="34" charset="-78"/>
                          <a:cs typeface="Dubai" panose="020B0503030403030204" pitchFamily="34" charset="-78"/>
                        </a:rPr>
                        <a:t>AI Virtual Mouse</a:t>
                      </a:r>
                      <a:endParaRPr lang="en-US"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مستشعرات العمق</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النظام المقترح</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extLst>
                  <a:ext uri="{0D108BD9-81ED-4DB2-BD59-A6C34878D82A}">
                    <a16:rowId xmlns:a16="http://schemas.microsoft.com/office/drawing/2014/main" val="3649389498"/>
                  </a:ext>
                </a:extLst>
              </a:tr>
              <a:tr h="360000">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أسلوب التتبع</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لون/معالجة تقليدية</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تعلم عميق (إطار فقط)</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تعلم عميق</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تتبع ثلاثي الأبعاد</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تعلم عميق</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extLst>
                  <a:ext uri="{0D108BD9-81ED-4DB2-BD59-A6C34878D82A}">
                    <a16:rowId xmlns:a16="http://schemas.microsoft.com/office/drawing/2014/main" val="3868635111"/>
                  </a:ext>
                </a:extLst>
              </a:tr>
              <a:tr h="360000">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أداة الإدخال</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قلم/أداة خارجية</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يد</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يد</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مستشعر خاص</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يد</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extLst>
                  <a:ext uri="{0D108BD9-81ED-4DB2-BD59-A6C34878D82A}">
                    <a16:rowId xmlns:a16="http://schemas.microsoft.com/office/drawing/2014/main" val="2927119020"/>
                  </a:ext>
                </a:extLst>
              </a:tr>
              <a:tr h="360000">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تطبيق تفاعلي متكامل</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جزئي</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غير متوفر</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محدود</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متوفر</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متكامل</a:t>
                      </a:r>
                      <a:endParaRPr lang="ar-SA" sz="1200" b="1"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extLst>
                  <a:ext uri="{0D108BD9-81ED-4DB2-BD59-A6C34878D82A}">
                    <a16:rowId xmlns:a16="http://schemas.microsoft.com/office/drawing/2014/main" val="3918945371"/>
                  </a:ext>
                </a:extLst>
              </a:tr>
              <a:tr h="360000">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دعم الكتابة والرسم الدقيق</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محدود</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غير مطبق</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غير مناسب</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مناسب</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مناسب</a:t>
                      </a:r>
                      <a:endParaRPr lang="ar-SA" sz="1200" b="1"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extLst>
                  <a:ext uri="{0D108BD9-81ED-4DB2-BD59-A6C34878D82A}">
                    <a16:rowId xmlns:a16="http://schemas.microsoft.com/office/drawing/2014/main" val="3737279609"/>
                  </a:ext>
                </a:extLst>
              </a:tr>
              <a:tr h="360000">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قدرات معرفية</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لا</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لا</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لا</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لا</a:t>
                      </a:r>
                      <a:endParaRPr lang="ar-SA" sz="1200" b="0"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نعم</a:t>
                      </a:r>
                      <a:endParaRPr lang="ar-SA" sz="1200" b="1"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extLst>
                  <a:ext uri="{0D108BD9-81ED-4DB2-BD59-A6C34878D82A}">
                    <a16:rowId xmlns:a16="http://schemas.microsoft.com/office/drawing/2014/main" val="566922853"/>
                  </a:ext>
                </a:extLst>
              </a:tr>
              <a:tr h="360000">
                <a:tc>
                  <a:txBody>
                    <a:bodyPr/>
                    <a:lstStyle/>
                    <a:p>
                      <a:pPr algn="ctr" rtl="1" fontAlgn="ctr">
                        <a:buNone/>
                      </a:pPr>
                      <a:r>
                        <a:rPr lang="ar-SA" sz="1400" b="1" u="none" strike="noStrike" dirty="0">
                          <a:solidFill>
                            <a:schemeClr val="accent6"/>
                          </a:solidFill>
                          <a:effectLst/>
                          <a:latin typeface="Dubai" panose="020B0503030403030204" pitchFamily="34" charset="-78"/>
                          <a:cs typeface="Dubai" panose="020B0503030403030204" pitchFamily="34" charset="-78"/>
                        </a:rPr>
                        <a:t>العتاد والتكلفة</a:t>
                      </a:r>
                      <a:endParaRPr lang="ar-SA" sz="1400" b="1" i="0" u="none" strike="noStrike" dirty="0">
                        <a:solidFill>
                          <a:schemeClr val="accent6"/>
                        </a:solidFill>
                        <a:effectLst/>
                        <a:latin typeface="Dubai" panose="020B0503030403030204" pitchFamily="34" charset="-78"/>
                        <a:cs typeface="Dubai" panose="020B0503030403030204" pitchFamily="34" charset="-78"/>
                      </a:endParaRPr>
                    </a:p>
                  </a:txBody>
                  <a:tcPr marL="7620" marR="7620" marT="7620" marB="0" anchor="ctr">
                    <a:solidFill>
                      <a:srgbClr val="64818C"/>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منخفضة</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منخفضة</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منخفضة</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a:effectLst/>
                          <a:latin typeface="Dubai" panose="020B0503030403030204" pitchFamily="34" charset="-78"/>
                          <a:cs typeface="Dubai" panose="020B0503030403030204" pitchFamily="34" charset="-78"/>
                        </a:rPr>
                        <a:t>مرتفعة</a:t>
                      </a:r>
                      <a:endParaRPr lang="ar-SA" sz="1200" b="0" i="0" u="none" strike="noStrike">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tc>
                  <a:txBody>
                    <a:bodyPr/>
                    <a:lstStyle/>
                    <a:p>
                      <a:pPr algn="ctr" rtl="1" fontAlgn="ctr">
                        <a:buNone/>
                      </a:pPr>
                      <a:r>
                        <a:rPr lang="ar-SA" sz="1200" u="none" strike="noStrike" dirty="0">
                          <a:effectLst/>
                          <a:latin typeface="Dubai" panose="020B0503030403030204" pitchFamily="34" charset="-78"/>
                          <a:cs typeface="Dubai" panose="020B0503030403030204" pitchFamily="34" charset="-78"/>
                        </a:rPr>
                        <a:t>منخفضة</a:t>
                      </a:r>
                      <a:endParaRPr lang="ar-SA" sz="1200" b="1" i="0" u="none" strike="noStrike" dirty="0">
                        <a:solidFill>
                          <a:srgbClr val="000000"/>
                        </a:solidFill>
                        <a:effectLst/>
                        <a:latin typeface="Dubai" panose="020B0503030403030204" pitchFamily="34" charset="-78"/>
                        <a:cs typeface="Dubai" panose="020B0503030403030204" pitchFamily="34" charset="-78"/>
                      </a:endParaRPr>
                    </a:p>
                  </a:txBody>
                  <a:tcPr marL="7620" marR="7620" marT="7620" marB="0" anchor="ctr">
                    <a:solidFill>
                      <a:srgbClr val="C1D6CE"/>
                    </a:solidFill>
                  </a:tcPr>
                </a:tc>
                <a:extLst>
                  <a:ext uri="{0D108BD9-81ED-4DB2-BD59-A6C34878D82A}">
                    <a16:rowId xmlns:a16="http://schemas.microsoft.com/office/drawing/2014/main" val="2280382101"/>
                  </a:ext>
                </a:extLst>
              </a:tr>
            </a:tbl>
          </a:graphicData>
        </a:graphic>
      </p:graphicFrame>
    </p:spTree>
    <p:extLst>
      <p:ext uri="{BB962C8B-B14F-4D97-AF65-F5344CB8AC3E}">
        <p14:creationId xmlns:p14="http://schemas.microsoft.com/office/powerpoint/2010/main" val="532177962"/>
      </p:ext>
    </p:extLst>
  </p:cSld>
  <p:clrMapOvr>
    <a:masterClrMapping/>
  </p:clrMapOvr>
  <p:transition spd="slow">
    <p:push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E1C28C49-0E36-60FB-F2A0-9411AB2F414E}"/>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FAFB0A8B-A254-19FF-CB45-F62407874098}"/>
              </a:ext>
            </a:extLst>
          </p:cNvPr>
          <p:cNvSpPr/>
          <p:nvPr/>
        </p:nvSpPr>
        <p:spPr>
          <a:xfrm>
            <a:off x="1771176" y="1263637"/>
            <a:ext cx="529677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759FF2BE-73D6-0A3D-2725-332E21D3B2FF}"/>
              </a:ext>
            </a:extLst>
          </p:cNvPr>
          <p:cNvSpPr txBox="1">
            <a:spLocks noGrp="1"/>
          </p:cNvSpPr>
          <p:nvPr>
            <p:ph type="subTitle" idx="1"/>
          </p:nvPr>
        </p:nvSpPr>
        <p:spPr>
          <a:xfrm>
            <a:off x="2130264" y="562180"/>
            <a:ext cx="4883473"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الرؤية الحاسوبية </a:t>
            </a:r>
            <a:r>
              <a:rPr lang="en-US" b="1" dirty="0">
                <a:latin typeface="Dubai" panose="020B0503030403030204" pitchFamily="34" charset="-78"/>
                <a:cs typeface="Dubai" panose="020B0503030403030204" pitchFamily="34" charset="-78"/>
              </a:rPr>
              <a:t>(Computer Vision)</a:t>
            </a:r>
            <a:endParaRPr lang="ar-SY" b="1" dirty="0">
              <a:latin typeface="Dubai" panose="020B0503030403030204" pitchFamily="34" charset="-78"/>
              <a:cs typeface="Dubai" panose="020B0503030403030204" pitchFamily="34" charset="-78"/>
            </a:endParaRPr>
          </a:p>
        </p:txBody>
      </p:sp>
      <p:sp>
        <p:nvSpPr>
          <p:cNvPr id="6" name="شكل حر: شكل 5">
            <a:extLst>
              <a:ext uri="{FF2B5EF4-FFF2-40B4-BE49-F238E27FC236}">
                <a16:creationId xmlns:a16="http://schemas.microsoft.com/office/drawing/2014/main" id="{BAD62B30-43C4-8229-F612-1DD403B0CB83}"/>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5</a:t>
            </a:r>
            <a:endParaRPr lang="ar-SY" sz="3200" b="1" dirty="0">
              <a:solidFill>
                <a:schemeClr val="bg1"/>
              </a:solidFill>
            </a:endParaRPr>
          </a:p>
        </p:txBody>
      </p:sp>
      <p:pic>
        <p:nvPicPr>
          <p:cNvPr id="2" name="صورة 1">
            <a:extLst>
              <a:ext uri="{FF2B5EF4-FFF2-40B4-BE49-F238E27FC236}">
                <a16:creationId xmlns:a16="http://schemas.microsoft.com/office/drawing/2014/main" id="{CAF6DA2A-8FC3-8439-6194-22D78781D6B0}"/>
              </a:ext>
            </a:extLst>
          </p:cNvPr>
          <p:cNvPicPr>
            <a:picLocks noChangeAspect="1"/>
          </p:cNvPicPr>
          <p:nvPr/>
        </p:nvPicPr>
        <p:blipFill>
          <a:blip r:embed="rId3"/>
          <a:stretch>
            <a:fillRect/>
          </a:stretch>
        </p:blipFill>
        <p:spPr>
          <a:xfrm>
            <a:off x="1838960" y="1323432"/>
            <a:ext cx="5174776" cy="3151909"/>
          </a:xfrm>
          <a:prstGeom prst="rect">
            <a:avLst/>
          </a:prstGeom>
        </p:spPr>
      </p:pic>
    </p:spTree>
    <p:extLst>
      <p:ext uri="{BB962C8B-B14F-4D97-AF65-F5344CB8AC3E}">
        <p14:creationId xmlns:p14="http://schemas.microsoft.com/office/powerpoint/2010/main" val="1961638335"/>
      </p:ext>
    </p:extLst>
  </p:cSld>
  <p:clrMapOvr>
    <a:masterClrMapping/>
  </p:clrMapOvr>
  <p:transition spd="slow">
    <p:push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B4804497-ACBD-B5C0-ABD2-6C3C1DC39534}"/>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6086B32B-422E-5327-F312-4A75929D8735}"/>
              </a:ext>
            </a:extLst>
          </p:cNvPr>
          <p:cNvSpPr/>
          <p:nvPr/>
        </p:nvSpPr>
        <p:spPr>
          <a:xfrm>
            <a:off x="1771176" y="1263637"/>
            <a:ext cx="529677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5066B55E-88F0-3F27-9FA7-1D60C609A4E9}"/>
              </a:ext>
            </a:extLst>
          </p:cNvPr>
          <p:cNvSpPr txBox="1">
            <a:spLocks noGrp="1"/>
          </p:cNvSpPr>
          <p:nvPr>
            <p:ph type="subTitle" idx="1"/>
          </p:nvPr>
        </p:nvSpPr>
        <p:spPr>
          <a:xfrm>
            <a:off x="2130264" y="562180"/>
            <a:ext cx="4883473"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A" b="1" dirty="0">
                <a:latin typeface="Dubai" panose="020B0503030403030204" pitchFamily="34" charset="-78"/>
                <a:cs typeface="Dubai" panose="020B0503030403030204" pitchFamily="34" charset="-78"/>
              </a:rPr>
              <a:t>التعلم العميق والشبكات العصبية</a:t>
            </a:r>
            <a:endParaRPr lang="ar-SY" b="1" dirty="0">
              <a:latin typeface="Dubai" panose="020B0503030403030204" pitchFamily="34" charset="-78"/>
              <a:cs typeface="Dubai" panose="020B0503030403030204" pitchFamily="34" charset="-78"/>
            </a:endParaRPr>
          </a:p>
        </p:txBody>
      </p:sp>
      <p:sp>
        <p:nvSpPr>
          <p:cNvPr id="6" name="شكل حر: شكل 5">
            <a:extLst>
              <a:ext uri="{FF2B5EF4-FFF2-40B4-BE49-F238E27FC236}">
                <a16:creationId xmlns:a16="http://schemas.microsoft.com/office/drawing/2014/main" id="{9C78765C-2FBF-C696-DC37-177EF480C917}"/>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6</a:t>
            </a:r>
            <a:endParaRPr lang="ar-SY" sz="3200" b="1" dirty="0">
              <a:solidFill>
                <a:schemeClr val="bg1"/>
              </a:solidFill>
            </a:endParaRPr>
          </a:p>
        </p:txBody>
      </p:sp>
      <p:pic>
        <p:nvPicPr>
          <p:cNvPr id="3" name="صورة 2">
            <a:extLst>
              <a:ext uri="{FF2B5EF4-FFF2-40B4-BE49-F238E27FC236}">
                <a16:creationId xmlns:a16="http://schemas.microsoft.com/office/drawing/2014/main" id="{61C59BB1-39D4-D90C-C5AC-FA684787D321}"/>
              </a:ext>
            </a:extLst>
          </p:cNvPr>
          <p:cNvPicPr>
            <a:picLocks noChangeAspect="1"/>
          </p:cNvPicPr>
          <p:nvPr/>
        </p:nvPicPr>
        <p:blipFill>
          <a:blip r:embed="rId3"/>
          <a:stretch>
            <a:fillRect/>
          </a:stretch>
        </p:blipFill>
        <p:spPr>
          <a:xfrm>
            <a:off x="1836420" y="1325880"/>
            <a:ext cx="5192493" cy="3154680"/>
          </a:xfrm>
          <a:prstGeom prst="rect">
            <a:avLst/>
          </a:prstGeom>
        </p:spPr>
      </p:pic>
    </p:spTree>
    <p:extLst>
      <p:ext uri="{BB962C8B-B14F-4D97-AF65-F5344CB8AC3E}">
        <p14:creationId xmlns:p14="http://schemas.microsoft.com/office/powerpoint/2010/main" val="223517163"/>
      </p:ext>
    </p:extLst>
  </p:cSld>
  <p:clrMapOvr>
    <a:masterClrMapping/>
  </p:clrMapOvr>
  <p:transition spd="slow">
    <p:push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46203AA2-E38E-9707-D885-A73A3834BB4B}"/>
            </a:ext>
          </a:extLst>
        </p:cNvPr>
        <p:cNvGrpSpPr/>
        <p:nvPr/>
      </p:nvGrpSpPr>
      <p:grpSpPr>
        <a:xfrm>
          <a:off x="0" y="0"/>
          <a:ext cx="0" cy="0"/>
          <a:chOff x="0" y="0"/>
          <a:chExt cx="0" cy="0"/>
        </a:xfrm>
      </p:grpSpPr>
      <p:sp>
        <p:nvSpPr>
          <p:cNvPr id="869" name="Google Shape;869;p34">
            <a:extLst>
              <a:ext uri="{FF2B5EF4-FFF2-40B4-BE49-F238E27FC236}">
                <a16:creationId xmlns:a16="http://schemas.microsoft.com/office/drawing/2014/main" id="{62EE89AA-A877-F66D-3F57-DAC029A99E38}"/>
              </a:ext>
            </a:extLst>
          </p:cNvPr>
          <p:cNvSpPr/>
          <p:nvPr/>
        </p:nvSpPr>
        <p:spPr>
          <a:xfrm>
            <a:off x="2788170" y="1309820"/>
            <a:ext cx="3537302" cy="3271500"/>
          </a:xfrm>
          <a:prstGeom prst="rect">
            <a:avLst/>
          </a:prstGeom>
          <a:noFill/>
          <a:ln w="19050" cap="flat" cmpd="sng">
            <a:solidFill>
              <a:schemeClr val="accent1"/>
            </a:solidFill>
            <a:prstDash val="solid"/>
            <a:miter lim="8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a:extLst>
              <a:ext uri="{FF2B5EF4-FFF2-40B4-BE49-F238E27FC236}">
                <a16:creationId xmlns:a16="http://schemas.microsoft.com/office/drawing/2014/main" id="{49C9A779-8B88-72A8-557C-A745B2648ADD}"/>
              </a:ext>
            </a:extLst>
          </p:cNvPr>
          <p:cNvSpPr txBox="1">
            <a:spLocks noGrp="1"/>
          </p:cNvSpPr>
          <p:nvPr>
            <p:ph type="subTitle" idx="1"/>
          </p:nvPr>
        </p:nvSpPr>
        <p:spPr>
          <a:xfrm>
            <a:off x="2130264" y="562180"/>
            <a:ext cx="4883473"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تقنيات تتبع الحركة </a:t>
            </a:r>
            <a:r>
              <a:rPr lang="en-US" b="1" dirty="0">
                <a:latin typeface="Dubai" panose="020B0503030403030204" pitchFamily="34" charset="-78"/>
                <a:cs typeface="Dubai" panose="020B0503030403030204" pitchFamily="34" charset="-78"/>
              </a:rPr>
              <a:t>(Pose Estimation)</a:t>
            </a:r>
            <a:endParaRPr lang="ar-SY" b="1" dirty="0">
              <a:latin typeface="Dubai" panose="020B0503030403030204" pitchFamily="34" charset="-78"/>
              <a:cs typeface="Dubai" panose="020B0503030403030204" pitchFamily="34" charset="-78"/>
            </a:endParaRPr>
          </a:p>
        </p:txBody>
      </p:sp>
      <p:pic>
        <p:nvPicPr>
          <p:cNvPr id="5" name="صورة 4">
            <a:extLst>
              <a:ext uri="{FF2B5EF4-FFF2-40B4-BE49-F238E27FC236}">
                <a16:creationId xmlns:a16="http://schemas.microsoft.com/office/drawing/2014/main" id="{3CDE1C8F-E8AA-21B6-3C47-6C69EE23706E}"/>
              </a:ext>
            </a:extLst>
          </p:cNvPr>
          <p:cNvPicPr>
            <a:picLocks noChangeAspect="1"/>
          </p:cNvPicPr>
          <p:nvPr/>
        </p:nvPicPr>
        <p:blipFill>
          <a:blip r:embed="rId3"/>
          <a:stretch>
            <a:fillRect/>
          </a:stretch>
        </p:blipFill>
        <p:spPr>
          <a:xfrm>
            <a:off x="2880246" y="1405787"/>
            <a:ext cx="3383508" cy="3079566"/>
          </a:xfrm>
          <a:prstGeom prst="rect">
            <a:avLst/>
          </a:prstGeom>
        </p:spPr>
      </p:pic>
      <p:sp>
        <p:nvSpPr>
          <p:cNvPr id="6" name="شكل حر: شكل 5">
            <a:extLst>
              <a:ext uri="{FF2B5EF4-FFF2-40B4-BE49-F238E27FC236}">
                <a16:creationId xmlns:a16="http://schemas.microsoft.com/office/drawing/2014/main" id="{6286273D-7FF0-8EE1-997C-ADCC6BED705A}"/>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7</a:t>
            </a:r>
            <a:endParaRPr lang="ar-SY" sz="3200" b="1" dirty="0">
              <a:solidFill>
                <a:schemeClr val="bg1"/>
              </a:solidFill>
            </a:endParaRPr>
          </a:p>
        </p:txBody>
      </p:sp>
    </p:spTree>
    <p:extLst>
      <p:ext uri="{BB962C8B-B14F-4D97-AF65-F5344CB8AC3E}">
        <p14:creationId xmlns:p14="http://schemas.microsoft.com/office/powerpoint/2010/main" val="2993257961"/>
      </p:ext>
    </p:extLst>
  </p:cSld>
  <p:clrMapOvr>
    <a:masterClrMapping/>
  </p:clrMapOvr>
  <p:transition spd="slow">
    <p:push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1"/>
        <p:cNvGrpSpPr/>
        <p:nvPr/>
      </p:nvGrpSpPr>
      <p:grpSpPr>
        <a:xfrm>
          <a:off x="0" y="0"/>
          <a:ext cx="0" cy="0"/>
          <a:chOff x="0" y="0"/>
          <a:chExt cx="0" cy="0"/>
        </a:xfrm>
      </p:grpSpPr>
      <p:sp>
        <p:nvSpPr>
          <p:cNvPr id="895" name="Google Shape;895;p36"/>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البيئات والمكتبات البرمجية</a:t>
            </a:r>
            <a:endParaRPr dirty="0">
              <a:latin typeface="Dubai" panose="020B0503030403030204" pitchFamily="34" charset="-78"/>
              <a:cs typeface="Dubai" panose="020B0503030403030204" pitchFamily="34" charset="-78"/>
            </a:endParaRPr>
          </a:p>
        </p:txBody>
      </p:sp>
      <p:sp>
        <p:nvSpPr>
          <p:cNvPr id="896" name="Google Shape;896;p36"/>
          <p:cNvSpPr txBox="1">
            <a:spLocks noGrp="1"/>
          </p:cNvSpPr>
          <p:nvPr>
            <p:ph type="subTitle" idx="4294967295"/>
          </p:nvPr>
        </p:nvSpPr>
        <p:spPr>
          <a:xfrm flipH="1">
            <a:off x="1783969"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MEDIAPIP LIBRARY</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898" name="Google Shape;898;p36"/>
          <p:cNvSpPr txBox="1">
            <a:spLocks noGrp="1"/>
          </p:cNvSpPr>
          <p:nvPr>
            <p:ph type="subTitle" idx="4294967295"/>
          </p:nvPr>
        </p:nvSpPr>
        <p:spPr>
          <a:xfrm flipH="1">
            <a:off x="5290710"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ANACONDA</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900" name="Google Shape;900;p36"/>
          <p:cNvSpPr txBox="1">
            <a:spLocks noGrp="1"/>
          </p:cNvSpPr>
          <p:nvPr>
            <p:ph type="subTitle" idx="4294967295"/>
          </p:nvPr>
        </p:nvSpPr>
        <p:spPr>
          <a:xfrm flipH="1">
            <a:off x="3517066"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VS CODE</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902" name="Google Shape;902;p36"/>
          <p:cNvSpPr txBox="1">
            <a:spLocks noGrp="1"/>
          </p:cNvSpPr>
          <p:nvPr>
            <p:ph type="subTitle" idx="4294967295"/>
          </p:nvPr>
        </p:nvSpPr>
        <p:spPr>
          <a:xfrm flipH="1">
            <a:off x="6981536" y="2828287"/>
            <a:ext cx="1816500" cy="99036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dk2"/>
                </a:solidFill>
                <a:latin typeface="Dubai" panose="020B0503030403030204" pitchFamily="34" charset="-78"/>
                <a:ea typeface="Orbitron"/>
                <a:cs typeface="Dubai" panose="020B0503030403030204" pitchFamily="34" charset="-78"/>
                <a:sym typeface="Orbitron"/>
              </a:rPr>
              <a:t>PYTHON</a:t>
            </a:r>
            <a:endParaRPr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906" name="Google Shape;906;p36"/>
          <p:cNvSpPr txBox="1">
            <a:spLocks noGrp="1"/>
          </p:cNvSpPr>
          <p:nvPr>
            <p:ph type="subTitle" idx="4294967295"/>
          </p:nvPr>
        </p:nvSpPr>
        <p:spPr>
          <a:xfrm flipH="1">
            <a:off x="1962290"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04</a:t>
            </a:r>
            <a:endParaRPr sz="2400" b="1" dirty="0">
              <a:latin typeface="Orbitron"/>
              <a:ea typeface="Orbitron"/>
              <a:cs typeface="Orbitron"/>
              <a:sym typeface="Orbitron"/>
            </a:endParaRPr>
          </a:p>
        </p:txBody>
      </p:sp>
      <p:sp>
        <p:nvSpPr>
          <p:cNvPr id="907" name="Google Shape;907;p36"/>
          <p:cNvSpPr txBox="1">
            <a:spLocks noGrp="1"/>
          </p:cNvSpPr>
          <p:nvPr>
            <p:ph type="subTitle" idx="4294967295"/>
          </p:nvPr>
        </p:nvSpPr>
        <p:spPr>
          <a:xfrm flipH="1">
            <a:off x="5389847"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02</a:t>
            </a:r>
            <a:endParaRPr sz="2400" b="1" dirty="0">
              <a:latin typeface="Orbitron"/>
              <a:ea typeface="Orbitron"/>
              <a:cs typeface="Orbitron"/>
              <a:sym typeface="Orbitron"/>
            </a:endParaRPr>
          </a:p>
        </p:txBody>
      </p:sp>
      <p:sp>
        <p:nvSpPr>
          <p:cNvPr id="908" name="Google Shape;908;p36"/>
          <p:cNvSpPr txBox="1">
            <a:spLocks noGrp="1"/>
          </p:cNvSpPr>
          <p:nvPr>
            <p:ph type="subTitle" idx="4294967295"/>
          </p:nvPr>
        </p:nvSpPr>
        <p:spPr>
          <a:xfrm flipH="1">
            <a:off x="3672484"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03</a:t>
            </a:r>
            <a:endParaRPr sz="2400" b="1" dirty="0">
              <a:latin typeface="Orbitron"/>
              <a:ea typeface="Orbitron"/>
              <a:cs typeface="Orbitron"/>
              <a:sym typeface="Orbitron"/>
            </a:endParaRPr>
          </a:p>
        </p:txBody>
      </p:sp>
      <p:sp>
        <p:nvSpPr>
          <p:cNvPr id="909" name="Google Shape;909;p36"/>
          <p:cNvSpPr txBox="1">
            <a:spLocks noGrp="1"/>
          </p:cNvSpPr>
          <p:nvPr>
            <p:ph type="subTitle" idx="4294967295"/>
          </p:nvPr>
        </p:nvSpPr>
        <p:spPr>
          <a:xfrm flipH="1">
            <a:off x="7107210" y="1973509"/>
            <a:ext cx="1544400" cy="5274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sz="2400" b="1" dirty="0">
                <a:latin typeface="Orbitron"/>
                <a:ea typeface="Orbitron"/>
                <a:cs typeface="Orbitron"/>
                <a:sym typeface="Orbitron"/>
              </a:rPr>
              <a:t>01</a:t>
            </a:r>
            <a:endParaRPr sz="2400" b="1" dirty="0">
              <a:latin typeface="Orbitron"/>
              <a:ea typeface="Orbitron"/>
              <a:cs typeface="Orbitron"/>
              <a:sym typeface="Orbitron"/>
            </a:endParaRPr>
          </a:p>
        </p:txBody>
      </p:sp>
      <p:cxnSp>
        <p:nvCxnSpPr>
          <p:cNvPr id="892" name="Google Shape;892;p36"/>
          <p:cNvCxnSpPr>
            <a:stCxn id="893" idx="6"/>
            <a:endCxn id="894" idx="2"/>
          </p:cNvCxnSpPr>
          <p:nvPr/>
        </p:nvCxnSpPr>
        <p:spPr>
          <a:xfrm>
            <a:off x="1371775" y="2237209"/>
            <a:ext cx="1001541" cy="0"/>
          </a:xfrm>
          <a:prstGeom prst="straightConnector1">
            <a:avLst/>
          </a:prstGeom>
          <a:noFill/>
          <a:ln w="28575" cap="rnd" cmpd="sng">
            <a:solidFill>
              <a:schemeClr val="accent1"/>
            </a:solidFill>
            <a:prstDash val="solid"/>
            <a:round/>
            <a:headEnd type="none" w="med" len="med"/>
            <a:tailEnd type="none" w="med" len="med"/>
          </a:ln>
        </p:spPr>
      </p:cxnSp>
      <p:sp>
        <p:nvSpPr>
          <p:cNvPr id="893" name="Google Shape;893;p36"/>
          <p:cNvSpPr/>
          <p:nvPr/>
        </p:nvSpPr>
        <p:spPr>
          <a:xfrm>
            <a:off x="655863"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6"/>
          <p:cNvSpPr/>
          <p:nvPr/>
        </p:nvSpPr>
        <p:spPr>
          <a:xfrm>
            <a:off x="2373226"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6"/>
          <p:cNvSpPr/>
          <p:nvPr/>
        </p:nvSpPr>
        <p:spPr>
          <a:xfrm>
            <a:off x="4090589"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6"/>
          <p:cNvSpPr/>
          <p:nvPr/>
        </p:nvSpPr>
        <p:spPr>
          <a:xfrm>
            <a:off x="5807951"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910" name="Google Shape;910;p36"/>
          <p:cNvCxnSpPr>
            <a:stCxn id="894" idx="6"/>
            <a:endCxn id="904" idx="2"/>
          </p:cNvCxnSpPr>
          <p:nvPr/>
        </p:nvCxnSpPr>
        <p:spPr>
          <a:xfrm>
            <a:off x="3089137" y="2237209"/>
            <a:ext cx="1001541" cy="0"/>
          </a:xfrm>
          <a:prstGeom prst="straightConnector1">
            <a:avLst/>
          </a:prstGeom>
          <a:noFill/>
          <a:ln w="28575" cap="rnd" cmpd="sng">
            <a:solidFill>
              <a:schemeClr val="accent1"/>
            </a:solidFill>
            <a:prstDash val="solid"/>
            <a:round/>
            <a:headEnd type="none" w="med" len="med"/>
            <a:tailEnd type="none" w="med" len="med"/>
          </a:ln>
        </p:spPr>
      </p:cxnSp>
      <p:cxnSp>
        <p:nvCxnSpPr>
          <p:cNvPr id="911" name="Google Shape;911;p36"/>
          <p:cNvCxnSpPr>
            <a:stCxn id="904" idx="6"/>
            <a:endCxn id="905" idx="2"/>
          </p:cNvCxnSpPr>
          <p:nvPr/>
        </p:nvCxnSpPr>
        <p:spPr>
          <a:xfrm>
            <a:off x="4806500" y="2237209"/>
            <a:ext cx="1001541" cy="0"/>
          </a:xfrm>
          <a:prstGeom prst="straightConnector1">
            <a:avLst/>
          </a:prstGeom>
          <a:noFill/>
          <a:ln w="28575" cap="rnd" cmpd="sng">
            <a:solidFill>
              <a:schemeClr val="accent1"/>
            </a:solidFill>
            <a:prstDash val="solid"/>
            <a:round/>
            <a:headEnd type="none" w="med" len="med"/>
            <a:tailEnd type="none" w="med" len="med"/>
          </a:ln>
        </p:spPr>
      </p:cxnSp>
      <p:sp>
        <p:nvSpPr>
          <p:cNvPr id="3" name="Google Shape;905;p36">
            <a:extLst>
              <a:ext uri="{FF2B5EF4-FFF2-40B4-BE49-F238E27FC236}">
                <a16:creationId xmlns:a16="http://schemas.microsoft.com/office/drawing/2014/main" id="{5DC840B4-BCD6-9236-EB51-CDA5A0B84F32}"/>
              </a:ext>
            </a:extLst>
          </p:cNvPr>
          <p:cNvSpPr/>
          <p:nvPr/>
        </p:nvSpPr>
        <p:spPr>
          <a:xfrm>
            <a:off x="7525314" y="1877209"/>
            <a:ext cx="715912" cy="7200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 name="Google Shape;911;p36">
            <a:extLst>
              <a:ext uri="{FF2B5EF4-FFF2-40B4-BE49-F238E27FC236}">
                <a16:creationId xmlns:a16="http://schemas.microsoft.com/office/drawing/2014/main" id="{87462E17-F39C-8A48-CE84-337F15DE5B3A}"/>
              </a:ext>
            </a:extLst>
          </p:cNvPr>
          <p:cNvCxnSpPr>
            <a:endCxn id="3" idx="2"/>
          </p:cNvCxnSpPr>
          <p:nvPr/>
        </p:nvCxnSpPr>
        <p:spPr>
          <a:xfrm>
            <a:off x="6523863" y="2237209"/>
            <a:ext cx="1001541" cy="0"/>
          </a:xfrm>
          <a:prstGeom prst="straightConnector1">
            <a:avLst/>
          </a:prstGeom>
          <a:noFill/>
          <a:ln w="28575" cap="rnd" cmpd="sng">
            <a:solidFill>
              <a:schemeClr val="accent1"/>
            </a:solidFill>
            <a:prstDash val="solid"/>
            <a:round/>
            <a:headEnd type="none" w="med" len="med"/>
            <a:tailEnd type="none" w="med" len="med"/>
          </a:ln>
        </p:spPr>
      </p:cxnSp>
      <p:sp>
        <p:nvSpPr>
          <p:cNvPr id="9" name="Google Shape;906;p36">
            <a:extLst>
              <a:ext uri="{FF2B5EF4-FFF2-40B4-BE49-F238E27FC236}">
                <a16:creationId xmlns:a16="http://schemas.microsoft.com/office/drawing/2014/main" id="{F6690CEB-34E7-40D0-C78C-F3335FC9CEE0}"/>
              </a:ext>
            </a:extLst>
          </p:cNvPr>
          <p:cNvSpPr txBox="1">
            <a:spLocks/>
          </p:cNvSpPr>
          <p:nvPr/>
        </p:nvSpPr>
        <p:spPr>
          <a:xfrm flipH="1">
            <a:off x="229193" y="1973509"/>
            <a:ext cx="1544400" cy="527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r>
              <a:rPr lang="ar-SY" sz="2400" b="1" dirty="0">
                <a:latin typeface="Orbitron"/>
                <a:ea typeface="Orbitron"/>
                <a:cs typeface="Orbitron"/>
                <a:sym typeface="Orbitron"/>
              </a:rPr>
              <a:t>05</a:t>
            </a:r>
            <a:endParaRPr lang="en" sz="2400" b="1" dirty="0">
              <a:latin typeface="Orbitron"/>
              <a:ea typeface="Orbitron"/>
              <a:cs typeface="Orbitron"/>
              <a:sym typeface="Orbitron"/>
            </a:endParaRPr>
          </a:p>
        </p:txBody>
      </p:sp>
      <p:sp>
        <p:nvSpPr>
          <p:cNvPr id="10" name="Google Shape;896;p36">
            <a:extLst>
              <a:ext uri="{FF2B5EF4-FFF2-40B4-BE49-F238E27FC236}">
                <a16:creationId xmlns:a16="http://schemas.microsoft.com/office/drawing/2014/main" id="{D4EA817B-08D0-2C2B-6554-20A7D009D7BB}"/>
              </a:ext>
            </a:extLst>
          </p:cNvPr>
          <p:cNvSpPr txBox="1">
            <a:spLocks/>
          </p:cNvSpPr>
          <p:nvPr/>
        </p:nvSpPr>
        <p:spPr>
          <a:xfrm flipH="1">
            <a:off x="59960" y="2828287"/>
            <a:ext cx="1816500" cy="99036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r>
              <a:rPr lang="en-US" sz="2000" b="1" dirty="0">
                <a:solidFill>
                  <a:schemeClr val="dk2"/>
                </a:solidFill>
                <a:latin typeface="Dubai" panose="020B0503030403030204" pitchFamily="34" charset="-78"/>
                <a:ea typeface="Orbitron"/>
                <a:cs typeface="Dubai" panose="020B0503030403030204" pitchFamily="34" charset="-78"/>
                <a:sym typeface="Orbitron"/>
              </a:rPr>
              <a:t>OPEN CV LIBRARY</a:t>
            </a:r>
          </a:p>
        </p:txBody>
      </p:sp>
      <p:sp>
        <p:nvSpPr>
          <p:cNvPr id="12" name="شكل حر: شكل 11">
            <a:extLst>
              <a:ext uri="{FF2B5EF4-FFF2-40B4-BE49-F238E27FC236}">
                <a16:creationId xmlns:a16="http://schemas.microsoft.com/office/drawing/2014/main" id="{A66E8264-7A00-2CE7-ED0A-E2A2C1E33EF3}"/>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8</a:t>
            </a:r>
            <a:endParaRPr lang="ar-SY" sz="3200" b="1" dirty="0">
              <a:solidFill>
                <a:schemeClr val="bg1"/>
              </a:solidFill>
            </a:endParaRPr>
          </a:p>
        </p:txBody>
      </p:sp>
    </p:spTree>
  </p:cSld>
  <p:clrMapOvr>
    <a:masterClrMapping/>
  </p:clrMapOvr>
  <p:transition spd="slow">
    <p:push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91">
          <a:extLst>
            <a:ext uri="{FF2B5EF4-FFF2-40B4-BE49-F238E27FC236}">
              <a16:creationId xmlns:a16="http://schemas.microsoft.com/office/drawing/2014/main" id="{8FCD41CE-3422-F5FE-1F2D-080C5147DE80}"/>
            </a:ext>
          </a:extLst>
        </p:cNvPr>
        <p:cNvGrpSpPr/>
        <p:nvPr/>
      </p:nvGrpSpPr>
      <p:grpSpPr>
        <a:xfrm>
          <a:off x="0" y="0"/>
          <a:ext cx="0" cy="0"/>
          <a:chOff x="0" y="0"/>
          <a:chExt cx="0" cy="0"/>
        </a:xfrm>
      </p:grpSpPr>
      <p:sp>
        <p:nvSpPr>
          <p:cNvPr id="895" name="Google Shape;895;p36">
            <a:extLst>
              <a:ext uri="{FF2B5EF4-FFF2-40B4-BE49-F238E27FC236}">
                <a16:creationId xmlns:a16="http://schemas.microsoft.com/office/drawing/2014/main" id="{37CDE0DB-D8BF-C7D0-DE6F-75A12F478622}"/>
              </a:ext>
            </a:extLst>
          </p:cNvPr>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المخطط الصندوقي</a:t>
            </a:r>
            <a:endParaRPr dirty="0">
              <a:latin typeface="Dubai" panose="020B0503030403030204" pitchFamily="34" charset="-78"/>
              <a:cs typeface="Dubai" panose="020B0503030403030204" pitchFamily="34" charset="-78"/>
            </a:endParaRPr>
          </a:p>
        </p:txBody>
      </p:sp>
      <p:sp>
        <p:nvSpPr>
          <p:cNvPr id="12" name="شكل حر: شكل 11">
            <a:extLst>
              <a:ext uri="{FF2B5EF4-FFF2-40B4-BE49-F238E27FC236}">
                <a16:creationId xmlns:a16="http://schemas.microsoft.com/office/drawing/2014/main" id="{82DF9E6F-96A2-2837-83C2-A1418B5951CD}"/>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9</a:t>
            </a:r>
            <a:endParaRPr lang="ar-SY" sz="3200" b="1" dirty="0">
              <a:solidFill>
                <a:schemeClr val="bg1"/>
              </a:solidFill>
            </a:endParaRPr>
          </a:p>
        </p:txBody>
      </p:sp>
      <p:pic>
        <p:nvPicPr>
          <p:cNvPr id="4" name="صورة 3">
            <a:extLst>
              <a:ext uri="{FF2B5EF4-FFF2-40B4-BE49-F238E27FC236}">
                <a16:creationId xmlns:a16="http://schemas.microsoft.com/office/drawing/2014/main" id="{0E74F5A5-AE7E-E640-FAB2-1DD9DC7C340D}"/>
              </a:ext>
            </a:extLst>
          </p:cNvPr>
          <p:cNvPicPr>
            <a:picLocks noChangeAspect="1"/>
          </p:cNvPicPr>
          <p:nvPr/>
        </p:nvPicPr>
        <p:blipFill>
          <a:blip r:embed="rId3"/>
          <a:stretch>
            <a:fillRect/>
          </a:stretch>
        </p:blipFill>
        <p:spPr>
          <a:xfrm>
            <a:off x="548789" y="1714500"/>
            <a:ext cx="8046423" cy="2602957"/>
          </a:xfrm>
          <a:prstGeom prst="rect">
            <a:avLst/>
          </a:prstGeom>
        </p:spPr>
      </p:pic>
    </p:spTree>
    <p:extLst>
      <p:ext uri="{BB962C8B-B14F-4D97-AF65-F5344CB8AC3E}">
        <p14:creationId xmlns:p14="http://schemas.microsoft.com/office/powerpoint/2010/main" val="3194161662"/>
      </p:ext>
    </p:extLst>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91">
          <a:extLst>
            <a:ext uri="{FF2B5EF4-FFF2-40B4-BE49-F238E27FC236}">
              <a16:creationId xmlns:a16="http://schemas.microsoft.com/office/drawing/2014/main" id="{389CBF38-B944-E22B-46BB-48B2CA5FEB92}"/>
            </a:ext>
          </a:extLst>
        </p:cNvPr>
        <p:cNvGrpSpPr/>
        <p:nvPr/>
      </p:nvGrpSpPr>
      <p:grpSpPr>
        <a:xfrm>
          <a:off x="0" y="0"/>
          <a:ext cx="0" cy="0"/>
          <a:chOff x="0" y="0"/>
          <a:chExt cx="0" cy="0"/>
        </a:xfrm>
      </p:grpSpPr>
      <p:sp>
        <p:nvSpPr>
          <p:cNvPr id="895" name="Google Shape;895;p36">
            <a:extLst>
              <a:ext uri="{FF2B5EF4-FFF2-40B4-BE49-F238E27FC236}">
                <a16:creationId xmlns:a16="http://schemas.microsoft.com/office/drawing/2014/main" id="{25DCBF23-F212-355C-AAFF-EF8290F34F4E}"/>
              </a:ext>
            </a:extLst>
          </p:cNvPr>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A" dirty="0">
                <a:latin typeface="Dubai" panose="020B0503030403030204" pitchFamily="34" charset="-78"/>
                <a:cs typeface="Dubai" panose="020B0503030403030204" pitchFamily="34" charset="-78"/>
              </a:rPr>
              <a:t>مخطط خوارزمية العمل</a:t>
            </a:r>
            <a:endParaRPr dirty="0">
              <a:latin typeface="Dubai" panose="020B0503030403030204" pitchFamily="34" charset="-78"/>
              <a:cs typeface="Dubai" panose="020B0503030403030204" pitchFamily="34" charset="-78"/>
            </a:endParaRPr>
          </a:p>
        </p:txBody>
      </p:sp>
      <p:sp>
        <p:nvSpPr>
          <p:cNvPr id="12" name="شكل حر: شكل 11">
            <a:extLst>
              <a:ext uri="{FF2B5EF4-FFF2-40B4-BE49-F238E27FC236}">
                <a16:creationId xmlns:a16="http://schemas.microsoft.com/office/drawing/2014/main" id="{2CFC6909-D28A-2513-ED5A-D4D9065EED8F}"/>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10</a:t>
            </a:r>
            <a:endParaRPr lang="ar-SY" sz="3200" b="1" dirty="0">
              <a:solidFill>
                <a:schemeClr val="bg1"/>
              </a:solidFill>
            </a:endParaRPr>
          </a:p>
        </p:txBody>
      </p:sp>
      <p:pic>
        <p:nvPicPr>
          <p:cNvPr id="3" name="صورة 2">
            <a:extLst>
              <a:ext uri="{FF2B5EF4-FFF2-40B4-BE49-F238E27FC236}">
                <a16:creationId xmlns:a16="http://schemas.microsoft.com/office/drawing/2014/main" id="{76313110-3FF8-3360-E8F4-9353788583BC}"/>
              </a:ext>
            </a:extLst>
          </p:cNvPr>
          <p:cNvPicPr>
            <a:picLocks noChangeAspect="1"/>
          </p:cNvPicPr>
          <p:nvPr/>
        </p:nvPicPr>
        <p:blipFill>
          <a:blip r:embed="rId3"/>
          <a:stretch>
            <a:fillRect/>
          </a:stretch>
        </p:blipFill>
        <p:spPr>
          <a:xfrm>
            <a:off x="1066225" y="1169119"/>
            <a:ext cx="6934200" cy="3687996"/>
          </a:xfrm>
          <a:prstGeom prst="rect">
            <a:avLst/>
          </a:prstGeom>
        </p:spPr>
      </p:pic>
    </p:spTree>
    <p:extLst>
      <p:ext uri="{BB962C8B-B14F-4D97-AF65-F5344CB8AC3E}">
        <p14:creationId xmlns:p14="http://schemas.microsoft.com/office/powerpoint/2010/main" val="2952743685"/>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9B37F32D-78A9-59D5-AD36-580535FAE6DF}"/>
            </a:ext>
          </a:extLst>
        </p:cNvPr>
        <p:cNvGrpSpPr/>
        <p:nvPr/>
      </p:nvGrpSpPr>
      <p:grpSpPr>
        <a:xfrm>
          <a:off x="0" y="0"/>
          <a:ext cx="0" cy="0"/>
          <a:chOff x="0" y="0"/>
          <a:chExt cx="0" cy="0"/>
        </a:xfrm>
      </p:grpSpPr>
      <p:pic>
        <p:nvPicPr>
          <p:cNvPr id="4" name="صورة 3" descr="صورة تحتوي على لقطة شاشة, شخص, الوجه الإنساني, فن&#10;&#10;قد يكون المحتوى الذي تم إنشاؤه بواسطة الذكاء الاصطناعي غير صحيح.">
            <a:extLst>
              <a:ext uri="{FF2B5EF4-FFF2-40B4-BE49-F238E27FC236}">
                <a16:creationId xmlns:a16="http://schemas.microsoft.com/office/drawing/2014/main" id="{86D484FF-E621-A11A-7618-8213ABDF6A8B}"/>
              </a:ext>
            </a:extLst>
          </p:cNvPr>
          <p:cNvPicPr>
            <a:picLocks noChangeAspect="1"/>
          </p:cNvPicPr>
          <p:nvPr/>
        </p:nvPicPr>
        <p:blipFill>
          <a:blip r:embed="rId3"/>
          <a:stretch>
            <a:fillRect/>
          </a:stretch>
        </p:blipFill>
        <p:spPr>
          <a:xfrm>
            <a:off x="1692000" y="1263637"/>
            <a:ext cx="5760000" cy="3240000"/>
          </a:xfrm>
          <a:prstGeom prst="rect">
            <a:avLst/>
          </a:prstGeom>
          <a:ln w="76200">
            <a:solidFill>
              <a:schemeClr val="accent1"/>
            </a:solidFill>
          </a:ln>
        </p:spPr>
      </p:pic>
      <p:sp>
        <p:nvSpPr>
          <p:cNvPr id="871" name="Google Shape;871;p34">
            <a:extLst>
              <a:ext uri="{FF2B5EF4-FFF2-40B4-BE49-F238E27FC236}">
                <a16:creationId xmlns:a16="http://schemas.microsoft.com/office/drawing/2014/main" id="{E293EE5F-3E19-5DCB-0235-C38EB3B586DC}"/>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sp>
        <p:nvSpPr>
          <p:cNvPr id="13" name="شكل حر: شكل 12">
            <a:extLst>
              <a:ext uri="{FF2B5EF4-FFF2-40B4-BE49-F238E27FC236}">
                <a16:creationId xmlns:a16="http://schemas.microsoft.com/office/drawing/2014/main" id="{0C850A95-DE96-111F-C670-5C380344DAD0}"/>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11</a:t>
            </a:r>
            <a:endParaRPr lang="ar-SY" sz="3200" b="1" dirty="0">
              <a:solidFill>
                <a:schemeClr val="bg1"/>
              </a:solidFill>
            </a:endParaRPr>
          </a:p>
        </p:txBody>
      </p:sp>
      <p:pic>
        <p:nvPicPr>
          <p:cNvPr id="8" name="صورة 7" descr="صورة تحتوي على لقطة شاشة, فن&#10;&#10;قد يكون المحتوى الذي تم إنشاؤه بواسطة الذكاء الاصطناعي غير صحيح.">
            <a:extLst>
              <a:ext uri="{FF2B5EF4-FFF2-40B4-BE49-F238E27FC236}">
                <a16:creationId xmlns:a16="http://schemas.microsoft.com/office/drawing/2014/main" id="{96ABBD10-6B84-3C9D-C4F4-C68681113E57}"/>
              </a:ext>
            </a:extLst>
          </p:cNvPr>
          <p:cNvPicPr>
            <a:picLocks noChangeAspect="1"/>
          </p:cNvPicPr>
          <p:nvPr/>
        </p:nvPicPr>
        <p:blipFill>
          <a:blip r:embed="rId4"/>
          <a:stretch>
            <a:fillRect/>
          </a:stretch>
        </p:blipFill>
        <p:spPr>
          <a:xfrm>
            <a:off x="9850857" y="1359775"/>
            <a:ext cx="5760000" cy="3240000"/>
          </a:xfrm>
          <a:prstGeom prst="rect">
            <a:avLst/>
          </a:prstGeom>
          <a:ln w="76200">
            <a:solidFill>
              <a:schemeClr val="accent1"/>
            </a:solidFill>
          </a:ln>
        </p:spPr>
      </p:pic>
      <p:pic>
        <p:nvPicPr>
          <p:cNvPr id="14" name="صورة 13" descr="صورة تحتوي على لقطة شاشة, الوجه الإنساني, شخص, فن&#10;&#10;قد يكون المحتوى الذي تم إنشاؤه بواسطة الذكاء الاصطناعي غير صحيح.">
            <a:extLst>
              <a:ext uri="{FF2B5EF4-FFF2-40B4-BE49-F238E27FC236}">
                <a16:creationId xmlns:a16="http://schemas.microsoft.com/office/drawing/2014/main" id="{E0A056C4-9443-FC9B-72E3-1D5DD3B56186}"/>
              </a:ext>
            </a:extLst>
          </p:cNvPr>
          <p:cNvPicPr>
            <a:picLocks noChangeAspect="1"/>
          </p:cNvPicPr>
          <p:nvPr/>
        </p:nvPicPr>
        <p:blipFill>
          <a:blip r:embed="rId5"/>
          <a:stretch>
            <a:fillRect/>
          </a:stretch>
        </p:blipFill>
        <p:spPr>
          <a:xfrm>
            <a:off x="18887143" y="1359775"/>
            <a:ext cx="5760000" cy="3240000"/>
          </a:xfrm>
          <a:prstGeom prst="rect">
            <a:avLst/>
          </a:prstGeom>
          <a:ln w="76200">
            <a:solidFill>
              <a:schemeClr val="accent1"/>
            </a:solidFill>
          </a:ln>
        </p:spPr>
      </p:pic>
      <p:pic>
        <p:nvPicPr>
          <p:cNvPr id="16" name="صورة 15" descr="صورة تحتوي على لقطة شاشة, الوجه الإنساني, شخص&#10;&#10;قد يكون المحتوى الذي تم إنشاؤه بواسطة الذكاء الاصطناعي غير صحيح.">
            <a:extLst>
              <a:ext uri="{FF2B5EF4-FFF2-40B4-BE49-F238E27FC236}">
                <a16:creationId xmlns:a16="http://schemas.microsoft.com/office/drawing/2014/main" id="{1B31D2B4-8FFA-AC10-E8AA-6A205FEB10B2}"/>
              </a:ext>
            </a:extLst>
          </p:cNvPr>
          <p:cNvPicPr>
            <a:picLocks noChangeAspect="1"/>
          </p:cNvPicPr>
          <p:nvPr/>
        </p:nvPicPr>
        <p:blipFill>
          <a:blip r:embed="rId6"/>
          <a:stretch>
            <a:fillRect/>
          </a:stretch>
        </p:blipFill>
        <p:spPr>
          <a:xfrm>
            <a:off x="36959715" y="1359775"/>
            <a:ext cx="5760000" cy="3240000"/>
          </a:xfrm>
          <a:prstGeom prst="rect">
            <a:avLst/>
          </a:prstGeom>
          <a:ln w="76200">
            <a:solidFill>
              <a:schemeClr val="accent1"/>
            </a:solidFill>
          </a:ln>
        </p:spPr>
      </p:pic>
      <p:pic>
        <p:nvPicPr>
          <p:cNvPr id="18" name="صورة 17" descr="صورة تحتوي على لقطة شاشة&#10;&#10;قد يكون المحتوى الذي تم إنشاؤه بواسطة الذكاء الاصطناعي غير صحيح.">
            <a:extLst>
              <a:ext uri="{FF2B5EF4-FFF2-40B4-BE49-F238E27FC236}">
                <a16:creationId xmlns:a16="http://schemas.microsoft.com/office/drawing/2014/main" id="{E21A6A95-6676-98EC-74CA-99394802266A}"/>
              </a:ext>
            </a:extLst>
          </p:cNvPr>
          <p:cNvPicPr>
            <a:picLocks noChangeAspect="1"/>
          </p:cNvPicPr>
          <p:nvPr/>
        </p:nvPicPr>
        <p:blipFill>
          <a:blip r:embed="rId7"/>
          <a:stretch>
            <a:fillRect/>
          </a:stretch>
        </p:blipFill>
        <p:spPr>
          <a:xfrm>
            <a:off x="27923429" y="1359775"/>
            <a:ext cx="5760000" cy="3240000"/>
          </a:xfrm>
          <a:prstGeom prst="rect">
            <a:avLst/>
          </a:prstGeom>
          <a:ln w="76200">
            <a:solidFill>
              <a:schemeClr val="accent1"/>
            </a:solidFill>
          </a:ln>
        </p:spPr>
      </p:pic>
    </p:spTree>
    <p:extLst>
      <p:ext uri="{BB962C8B-B14F-4D97-AF65-F5344CB8AC3E}">
        <p14:creationId xmlns:p14="http://schemas.microsoft.com/office/powerpoint/2010/main" val="251156013"/>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386DCEDA-4C33-B637-3F4D-25C074A7574B}"/>
            </a:ext>
          </a:extLst>
        </p:cNvPr>
        <p:cNvGrpSpPr/>
        <p:nvPr/>
      </p:nvGrpSpPr>
      <p:grpSpPr>
        <a:xfrm>
          <a:off x="0" y="0"/>
          <a:ext cx="0" cy="0"/>
          <a:chOff x="0" y="0"/>
          <a:chExt cx="0" cy="0"/>
        </a:xfrm>
      </p:grpSpPr>
      <p:pic>
        <p:nvPicPr>
          <p:cNvPr id="4" name="صورة 3" descr="صورة تحتوي على لقطة شاشة, شخص, الوجه الإنساني, فن&#10;&#10;قد يكون المحتوى الذي تم إنشاؤه بواسطة الذكاء الاصطناعي غير صحيح.">
            <a:extLst>
              <a:ext uri="{FF2B5EF4-FFF2-40B4-BE49-F238E27FC236}">
                <a16:creationId xmlns:a16="http://schemas.microsoft.com/office/drawing/2014/main" id="{60F206BC-2570-E2AD-FA01-5720B782C5B4}"/>
              </a:ext>
            </a:extLst>
          </p:cNvPr>
          <p:cNvPicPr>
            <a:picLocks noChangeAspect="1"/>
          </p:cNvPicPr>
          <p:nvPr/>
        </p:nvPicPr>
        <p:blipFill>
          <a:blip r:embed="rId3"/>
          <a:stretch>
            <a:fillRect/>
          </a:stretch>
        </p:blipFill>
        <p:spPr>
          <a:xfrm>
            <a:off x="-6523755" y="1263637"/>
            <a:ext cx="5760000" cy="3240000"/>
          </a:xfrm>
          <a:prstGeom prst="rect">
            <a:avLst/>
          </a:prstGeom>
          <a:ln w="76200">
            <a:solidFill>
              <a:schemeClr val="accent1"/>
            </a:solidFill>
          </a:ln>
        </p:spPr>
      </p:pic>
      <p:sp>
        <p:nvSpPr>
          <p:cNvPr id="871" name="Google Shape;871;p34">
            <a:extLst>
              <a:ext uri="{FF2B5EF4-FFF2-40B4-BE49-F238E27FC236}">
                <a16:creationId xmlns:a16="http://schemas.microsoft.com/office/drawing/2014/main" id="{6E2289CF-9846-2376-415D-036BCC89588D}"/>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sp>
        <p:nvSpPr>
          <p:cNvPr id="13" name="شكل حر: شكل 12">
            <a:extLst>
              <a:ext uri="{FF2B5EF4-FFF2-40B4-BE49-F238E27FC236}">
                <a16:creationId xmlns:a16="http://schemas.microsoft.com/office/drawing/2014/main" id="{61697EAA-ED4D-284F-DC81-5611E7D926D7}"/>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11</a:t>
            </a:r>
            <a:endParaRPr lang="ar-SY" sz="3200" b="1" dirty="0">
              <a:solidFill>
                <a:schemeClr val="bg1"/>
              </a:solidFill>
            </a:endParaRPr>
          </a:p>
        </p:txBody>
      </p:sp>
      <p:pic>
        <p:nvPicPr>
          <p:cNvPr id="8" name="صورة 7" descr="صورة تحتوي على لقطة شاشة, فن&#10;&#10;قد يكون المحتوى الذي تم إنشاؤه بواسطة الذكاء الاصطناعي غير صحيح.">
            <a:extLst>
              <a:ext uri="{FF2B5EF4-FFF2-40B4-BE49-F238E27FC236}">
                <a16:creationId xmlns:a16="http://schemas.microsoft.com/office/drawing/2014/main" id="{89AB9353-FD30-7C8C-4462-3120FA21DFFE}"/>
              </a:ext>
            </a:extLst>
          </p:cNvPr>
          <p:cNvPicPr>
            <a:picLocks noChangeAspect="1"/>
          </p:cNvPicPr>
          <p:nvPr/>
        </p:nvPicPr>
        <p:blipFill>
          <a:blip r:embed="rId4"/>
          <a:stretch>
            <a:fillRect/>
          </a:stretch>
        </p:blipFill>
        <p:spPr>
          <a:xfrm>
            <a:off x="1635102" y="1359775"/>
            <a:ext cx="5760000" cy="3240000"/>
          </a:xfrm>
          <a:prstGeom prst="rect">
            <a:avLst/>
          </a:prstGeom>
          <a:ln w="76200">
            <a:solidFill>
              <a:schemeClr val="accent1"/>
            </a:solidFill>
          </a:ln>
        </p:spPr>
      </p:pic>
      <p:pic>
        <p:nvPicPr>
          <p:cNvPr id="14" name="صورة 13" descr="صورة تحتوي على لقطة شاشة, الوجه الإنساني, شخص, فن&#10;&#10;قد يكون المحتوى الذي تم إنشاؤه بواسطة الذكاء الاصطناعي غير صحيح.">
            <a:extLst>
              <a:ext uri="{FF2B5EF4-FFF2-40B4-BE49-F238E27FC236}">
                <a16:creationId xmlns:a16="http://schemas.microsoft.com/office/drawing/2014/main" id="{29F7ABDC-2D12-B67A-311A-F1AEE69F7E04}"/>
              </a:ext>
            </a:extLst>
          </p:cNvPr>
          <p:cNvPicPr>
            <a:picLocks noChangeAspect="1"/>
          </p:cNvPicPr>
          <p:nvPr/>
        </p:nvPicPr>
        <p:blipFill>
          <a:blip r:embed="rId5"/>
          <a:stretch>
            <a:fillRect/>
          </a:stretch>
        </p:blipFill>
        <p:spPr>
          <a:xfrm>
            <a:off x="10671388" y="1359775"/>
            <a:ext cx="5760000" cy="3240000"/>
          </a:xfrm>
          <a:prstGeom prst="rect">
            <a:avLst/>
          </a:prstGeom>
          <a:ln w="76200">
            <a:solidFill>
              <a:schemeClr val="accent1"/>
            </a:solidFill>
          </a:ln>
        </p:spPr>
      </p:pic>
      <p:pic>
        <p:nvPicPr>
          <p:cNvPr id="16" name="صورة 15" descr="صورة تحتوي على لقطة شاشة, الوجه الإنساني, شخص&#10;&#10;قد يكون المحتوى الذي تم إنشاؤه بواسطة الذكاء الاصطناعي غير صحيح.">
            <a:extLst>
              <a:ext uri="{FF2B5EF4-FFF2-40B4-BE49-F238E27FC236}">
                <a16:creationId xmlns:a16="http://schemas.microsoft.com/office/drawing/2014/main" id="{1775F629-107D-6FDB-0226-586DC89FE73B}"/>
              </a:ext>
            </a:extLst>
          </p:cNvPr>
          <p:cNvPicPr>
            <a:picLocks noChangeAspect="1"/>
          </p:cNvPicPr>
          <p:nvPr/>
        </p:nvPicPr>
        <p:blipFill>
          <a:blip r:embed="rId6"/>
          <a:stretch>
            <a:fillRect/>
          </a:stretch>
        </p:blipFill>
        <p:spPr>
          <a:xfrm>
            <a:off x="28743960" y="1359775"/>
            <a:ext cx="5760000" cy="3240000"/>
          </a:xfrm>
          <a:prstGeom prst="rect">
            <a:avLst/>
          </a:prstGeom>
          <a:ln w="76200">
            <a:solidFill>
              <a:schemeClr val="accent1"/>
            </a:solidFill>
          </a:ln>
        </p:spPr>
      </p:pic>
      <p:pic>
        <p:nvPicPr>
          <p:cNvPr id="18" name="صورة 17" descr="صورة تحتوي على لقطة شاشة&#10;&#10;قد يكون المحتوى الذي تم إنشاؤه بواسطة الذكاء الاصطناعي غير صحيح.">
            <a:extLst>
              <a:ext uri="{FF2B5EF4-FFF2-40B4-BE49-F238E27FC236}">
                <a16:creationId xmlns:a16="http://schemas.microsoft.com/office/drawing/2014/main" id="{75284021-2E2F-DFB7-095D-B595CC60DF3A}"/>
              </a:ext>
            </a:extLst>
          </p:cNvPr>
          <p:cNvPicPr>
            <a:picLocks noChangeAspect="1"/>
          </p:cNvPicPr>
          <p:nvPr/>
        </p:nvPicPr>
        <p:blipFill>
          <a:blip r:embed="rId7"/>
          <a:stretch>
            <a:fillRect/>
          </a:stretch>
        </p:blipFill>
        <p:spPr>
          <a:xfrm>
            <a:off x="19707674" y="1359775"/>
            <a:ext cx="5760000" cy="3240000"/>
          </a:xfrm>
          <a:prstGeom prst="rect">
            <a:avLst/>
          </a:prstGeom>
          <a:ln w="76200">
            <a:solidFill>
              <a:schemeClr val="accent1"/>
            </a:solidFill>
          </a:ln>
        </p:spPr>
      </p:pic>
    </p:spTree>
    <p:extLst>
      <p:ext uri="{BB962C8B-B14F-4D97-AF65-F5344CB8AC3E}">
        <p14:creationId xmlns:p14="http://schemas.microsoft.com/office/powerpoint/2010/main" val="32963787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98304B14-F522-33BA-E899-218CD056AEF1}"/>
            </a:ext>
          </a:extLst>
        </p:cNvPr>
        <p:cNvGrpSpPr/>
        <p:nvPr/>
      </p:nvGrpSpPr>
      <p:grpSpPr>
        <a:xfrm>
          <a:off x="0" y="0"/>
          <a:ext cx="0" cy="0"/>
          <a:chOff x="0" y="0"/>
          <a:chExt cx="0" cy="0"/>
        </a:xfrm>
      </p:grpSpPr>
      <p:pic>
        <p:nvPicPr>
          <p:cNvPr id="4" name="صورة 3" descr="صورة تحتوي على لقطة شاشة, شخص, الوجه الإنساني, فن&#10;&#10;قد يكون المحتوى الذي تم إنشاؤه بواسطة الذكاء الاصطناعي غير صحيح.">
            <a:extLst>
              <a:ext uri="{FF2B5EF4-FFF2-40B4-BE49-F238E27FC236}">
                <a16:creationId xmlns:a16="http://schemas.microsoft.com/office/drawing/2014/main" id="{0E6DAA81-D004-2E54-A14B-D6271D73E1CD}"/>
              </a:ext>
            </a:extLst>
          </p:cNvPr>
          <p:cNvPicPr>
            <a:picLocks noChangeAspect="1"/>
          </p:cNvPicPr>
          <p:nvPr/>
        </p:nvPicPr>
        <p:blipFill>
          <a:blip r:embed="rId3"/>
          <a:stretch>
            <a:fillRect/>
          </a:stretch>
        </p:blipFill>
        <p:spPr>
          <a:xfrm>
            <a:off x="-15545835" y="1263637"/>
            <a:ext cx="5760000" cy="3240000"/>
          </a:xfrm>
          <a:prstGeom prst="rect">
            <a:avLst/>
          </a:prstGeom>
          <a:ln w="76200">
            <a:solidFill>
              <a:schemeClr val="accent1"/>
            </a:solidFill>
          </a:ln>
        </p:spPr>
      </p:pic>
      <p:sp>
        <p:nvSpPr>
          <p:cNvPr id="871" name="Google Shape;871;p34">
            <a:extLst>
              <a:ext uri="{FF2B5EF4-FFF2-40B4-BE49-F238E27FC236}">
                <a16:creationId xmlns:a16="http://schemas.microsoft.com/office/drawing/2014/main" id="{B039649D-B15A-2DB3-E41B-ED2969499A10}"/>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sp>
        <p:nvSpPr>
          <p:cNvPr id="13" name="شكل حر: شكل 12">
            <a:extLst>
              <a:ext uri="{FF2B5EF4-FFF2-40B4-BE49-F238E27FC236}">
                <a16:creationId xmlns:a16="http://schemas.microsoft.com/office/drawing/2014/main" id="{10E6AC66-F164-97A7-F4D9-3C2C38F46315}"/>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11</a:t>
            </a:r>
            <a:endParaRPr lang="ar-SY" sz="3200" b="1" dirty="0">
              <a:solidFill>
                <a:schemeClr val="bg1"/>
              </a:solidFill>
            </a:endParaRPr>
          </a:p>
        </p:txBody>
      </p:sp>
      <p:pic>
        <p:nvPicPr>
          <p:cNvPr id="8" name="صورة 7" descr="صورة تحتوي على لقطة شاشة, فن&#10;&#10;قد يكون المحتوى الذي تم إنشاؤه بواسطة الذكاء الاصطناعي غير صحيح.">
            <a:extLst>
              <a:ext uri="{FF2B5EF4-FFF2-40B4-BE49-F238E27FC236}">
                <a16:creationId xmlns:a16="http://schemas.microsoft.com/office/drawing/2014/main" id="{65BEC5B6-F230-BBB0-8242-C97A76E4809B}"/>
              </a:ext>
            </a:extLst>
          </p:cNvPr>
          <p:cNvPicPr>
            <a:picLocks noChangeAspect="1"/>
          </p:cNvPicPr>
          <p:nvPr/>
        </p:nvPicPr>
        <p:blipFill>
          <a:blip r:embed="rId4"/>
          <a:stretch>
            <a:fillRect/>
          </a:stretch>
        </p:blipFill>
        <p:spPr>
          <a:xfrm>
            <a:off x="-7386978" y="1359775"/>
            <a:ext cx="5760000" cy="3240000"/>
          </a:xfrm>
          <a:prstGeom prst="rect">
            <a:avLst/>
          </a:prstGeom>
          <a:ln w="76200">
            <a:solidFill>
              <a:schemeClr val="accent1"/>
            </a:solidFill>
          </a:ln>
        </p:spPr>
      </p:pic>
      <p:pic>
        <p:nvPicPr>
          <p:cNvPr id="14" name="صورة 13" descr="صورة تحتوي على لقطة شاشة, الوجه الإنساني, شخص, فن&#10;&#10;قد يكون المحتوى الذي تم إنشاؤه بواسطة الذكاء الاصطناعي غير صحيح.">
            <a:extLst>
              <a:ext uri="{FF2B5EF4-FFF2-40B4-BE49-F238E27FC236}">
                <a16:creationId xmlns:a16="http://schemas.microsoft.com/office/drawing/2014/main" id="{F7A8B3A3-ED1A-F648-CEC7-604F6E47A0BE}"/>
              </a:ext>
            </a:extLst>
          </p:cNvPr>
          <p:cNvPicPr>
            <a:picLocks noChangeAspect="1"/>
          </p:cNvPicPr>
          <p:nvPr/>
        </p:nvPicPr>
        <p:blipFill>
          <a:blip r:embed="rId5"/>
          <a:stretch>
            <a:fillRect/>
          </a:stretch>
        </p:blipFill>
        <p:spPr>
          <a:xfrm>
            <a:off x="1649308" y="1359775"/>
            <a:ext cx="5760000" cy="3240000"/>
          </a:xfrm>
          <a:prstGeom prst="rect">
            <a:avLst/>
          </a:prstGeom>
          <a:ln w="76200">
            <a:solidFill>
              <a:schemeClr val="accent1"/>
            </a:solidFill>
          </a:ln>
        </p:spPr>
      </p:pic>
      <p:pic>
        <p:nvPicPr>
          <p:cNvPr id="16" name="صورة 15" descr="صورة تحتوي على لقطة شاشة, الوجه الإنساني, شخص&#10;&#10;قد يكون المحتوى الذي تم إنشاؤه بواسطة الذكاء الاصطناعي غير صحيح.">
            <a:extLst>
              <a:ext uri="{FF2B5EF4-FFF2-40B4-BE49-F238E27FC236}">
                <a16:creationId xmlns:a16="http://schemas.microsoft.com/office/drawing/2014/main" id="{568A55EC-C0A2-BA25-6BEC-5043BCAB8D41}"/>
              </a:ext>
            </a:extLst>
          </p:cNvPr>
          <p:cNvPicPr>
            <a:picLocks noChangeAspect="1"/>
          </p:cNvPicPr>
          <p:nvPr/>
        </p:nvPicPr>
        <p:blipFill>
          <a:blip r:embed="rId6"/>
          <a:stretch>
            <a:fillRect/>
          </a:stretch>
        </p:blipFill>
        <p:spPr>
          <a:xfrm>
            <a:off x="19721880" y="1359775"/>
            <a:ext cx="5760000" cy="3240000"/>
          </a:xfrm>
          <a:prstGeom prst="rect">
            <a:avLst/>
          </a:prstGeom>
          <a:ln w="76200">
            <a:solidFill>
              <a:schemeClr val="accent1"/>
            </a:solidFill>
          </a:ln>
        </p:spPr>
      </p:pic>
      <p:pic>
        <p:nvPicPr>
          <p:cNvPr id="18" name="صورة 17" descr="صورة تحتوي على لقطة شاشة&#10;&#10;قد يكون المحتوى الذي تم إنشاؤه بواسطة الذكاء الاصطناعي غير صحيح.">
            <a:extLst>
              <a:ext uri="{FF2B5EF4-FFF2-40B4-BE49-F238E27FC236}">
                <a16:creationId xmlns:a16="http://schemas.microsoft.com/office/drawing/2014/main" id="{FF3721DA-20EB-D4AE-AE65-E2276438EDC6}"/>
              </a:ext>
            </a:extLst>
          </p:cNvPr>
          <p:cNvPicPr>
            <a:picLocks noChangeAspect="1"/>
          </p:cNvPicPr>
          <p:nvPr/>
        </p:nvPicPr>
        <p:blipFill>
          <a:blip r:embed="rId7"/>
          <a:stretch>
            <a:fillRect/>
          </a:stretch>
        </p:blipFill>
        <p:spPr>
          <a:xfrm>
            <a:off x="10685594" y="1359775"/>
            <a:ext cx="5760000" cy="3240000"/>
          </a:xfrm>
          <a:prstGeom prst="rect">
            <a:avLst/>
          </a:prstGeom>
          <a:ln w="76200">
            <a:solidFill>
              <a:schemeClr val="accent1"/>
            </a:solidFill>
          </a:ln>
        </p:spPr>
      </p:pic>
    </p:spTree>
    <p:extLst>
      <p:ext uri="{BB962C8B-B14F-4D97-AF65-F5344CB8AC3E}">
        <p14:creationId xmlns:p14="http://schemas.microsoft.com/office/powerpoint/2010/main" val="25547743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6238BC6A-C3AF-43E0-9869-16E2A6D4DE51}"/>
            </a:ext>
          </a:extLst>
        </p:cNvPr>
        <p:cNvGrpSpPr/>
        <p:nvPr/>
      </p:nvGrpSpPr>
      <p:grpSpPr>
        <a:xfrm>
          <a:off x="0" y="0"/>
          <a:ext cx="0" cy="0"/>
          <a:chOff x="0" y="0"/>
          <a:chExt cx="0" cy="0"/>
        </a:xfrm>
      </p:grpSpPr>
      <p:pic>
        <p:nvPicPr>
          <p:cNvPr id="4" name="صورة 3" descr="صورة تحتوي على لقطة شاشة, شخص, الوجه الإنساني, فن&#10;&#10;قد يكون المحتوى الذي تم إنشاؤه بواسطة الذكاء الاصطناعي غير صحيح.">
            <a:extLst>
              <a:ext uri="{FF2B5EF4-FFF2-40B4-BE49-F238E27FC236}">
                <a16:creationId xmlns:a16="http://schemas.microsoft.com/office/drawing/2014/main" id="{8190F244-C1E7-005C-A5BB-0CB005EC220A}"/>
              </a:ext>
            </a:extLst>
          </p:cNvPr>
          <p:cNvPicPr>
            <a:picLocks noChangeAspect="1"/>
          </p:cNvPicPr>
          <p:nvPr/>
        </p:nvPicPr>
        <p:blipFill>
          <a:blip r:embed="rId3"/>
          <a:stretch>
            <a:fillRect/>
          </a:stretch>
        </p:blipFill>
        <p:spPr>
          <a:xfrm>
            <a:off x="-24562835" y="1263637"/>
            <a:ext cx="5760000" cy="3240000"/>
          </a:xfrm>
          <a:prstGeom prst="rect">
            <a:avLst/>
          </a:prstGeom>
          <a:ln w="76200">
            <a:solidFill>
              <a:schemeClr val="accent1"/>
            </a:solidFill>
          </a:ln>
        </p:spPr>
      </p:pic>
      <p:sp>
        <p:nvSpPr>
          <p:cNvPr id="871" name="Google Shape;871;p34">
            <a:extLst>
              <a:ext uri="{FF2B5EF4-FFF2-40B4-BE49-F238E27FC236}">
                <a16:creationId xmlns:a16="http://schemas.microsoft.com/office/drawing/2014/main" id="{0DCDEE8F-9708-EF53-DA71-CA6A6751CD7D}"/>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sp>
        <p:nvSpPr>
          <p:cNvPr id="13" name="شكل حر: شكل 12">
            <a:extLst>
              <a:ext uri="{FF2B5EF4-FFF2-40B4-BE49-F238E27FC236}">
                <a16:creationId xmlns:a16="http://schemas.microsoft.com/office/drawing/2014/main" id="{E137051E-EA74-A05D-100C-D15E3FF34E9C}"/>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11</a:t>
            </a:r>
            <a:endParaRPr lang="ar-SY" sz="3200" b="1" dirty="0">
              <a:solidFill>
                <a:schemeClr val="bg1"/>
              </a:solidFill>
            </a:endParaRPr>
          </a:p>
        </p:txBody>
      </p:sp>
      <p:pic>
        <p:nvPicPr>
          <p:cNvPr id="8" name="صورة 7" descr="صورة تحتوي على لقطة شاشة, فن&#10;&#10;قد يكون المحتوى الذي تم إنشاؤه بواسطة الذكاء الاصطناعي غير صحيح.">
            <a:extLst>
              <a:ext uri="{FF2B5EF4-FFF2-40B4-BE49-F238E27FC236}">
                <a16:creationId xmlns:a16="http://schemas.microsoft.com/office/drawing/2014/main" id="{F7D5804D-9472-FF8C-2EE5-2C82FEA4C0D8}"/>
              </a:ext>
            </a:extLst>
          </p:cNvPr>
          <p:cNvPicPr>
            <a:picLocks noChangeAspect="1"/>
          </p:cNvPicPr>
          <p:nvPr/>
        </p:nvPicPr>
        <p:blipFill>
          <a:blip r:embed="rId4"/>
          <a:stretch>
            <a:fillRect/>
          </a:stretch>
        </p:blipFill>
        <p:spPr>
          <a:xfrm>
            <a:off x="-16403978" y="1359775"/>
            <a:ext cx="5760000" cy="3240000"/>
          </a:xfrm>
          <a:prstGeom prst="rect">
            <a:avLst/>
          </a:prstGeom>
          <a:ln w="76200">
            <a:solidFill>
              <a:schemeClr val="accent1"/>
            </a:solidFill>
          </a:ln>
        </p:spPr>
      </p:pic>
      <p:pic>
        <p:nvPicPr>
          <p:cNvPr id="14" name="صورة 13" descr="صورة تحتوي على لقطة شاشة, الوجه الإنساني, شخص, فن&#10;&#10;قد يكون المحتوى الذي تم إنشاؤه بواسطة الذكاء الاصطناعي غير صحيح.">
            <a:extLst>
              <a:ext uri="{FF2B5EF4-FFF2-40B4-BE49-F238E27FC236}">
                <a16:creationId xmlns:a16="http://schemas.microsoft.com/office/drawing/2014/main" id="{BBE3837D-E26D-39D7-7453-5405E7292714}"/>
              </a:ext>
            </a:extLst>
          </p:cNvPr>
          <p:cNvPicPr>
            <a:picLocks noChangeAspect="1"/>
          </p:cNvPicPr>
          <p:nvPr/>
        </p:nvPicPr>
        <p:blipFill>
          <a:blip r:embed="rId5"/>
          <a:stretch>
            <a:fillRect/>
          </a:stretch>
        </p:blipFill>
        <p:spPr>
          <a:xfrm>
            <a:off x="-7367692" y="1359775"/>
            <a:ext cx="5760000" cy="3240000"/>
          </a:xfrm>
          <a:prstGeom prst="rect">
            <a:avLst/>
          </a:prstGeom>
          <a:ln w="76200">
            <a:solidFill>
              <a:schemeClr val="accent1"/>
            </a:solidFill>
          </a:ln>
        </p:spPr>
      </p:pic>
      <p:pic>
        <p:nvPicPr>
          <p:cNvPr id="16" name="صورة 15" descr="صورة تحتوي على لقطة شاشة, الوجه الإنساني, شخص&#10;&#10;قد يكون المحتوى الذي تم إنشاؤه بواسطة الذكاء الاصطناعي غير صحيح.">
            <a:extLst>
              <a:ext uri="{FF2B5EF4-FFF2-40B4-BE49-F238E27FC236}">
                <a16:creationId xmlns:a16="http://schemas.microsoft.com/office/drawing/2014/main" id="{E7A70000-757B-FAA8-C16D-0AEF8ED9FA1B}"/>
              </a:ext>
            </a:extLst>
          </p:cNvPr>
          <p:cNvPicPr>
            <a:picLocks noChangeAspect="1"/>
          </p:cNvPicPr>
          <p:nvPr/>
        </p:nvPicPr>
        <p:blipFill>
          <a:blip r:embed="rId6"/>
          <a:stretch>
            <a:fillRect/>
          </a:stretch>
        </p:blipFill>
        <p:spPr>
          <a:xfrm>
            <a:off x="10704880" y="1359775"/>
            <a:ext cx="5760000" cy="3240000"/>
          </a:xfrm>
          <a:prstGeom prst="rect">
            <a:avLst/>
          </a:prstGeom>
          <a:ln w="76200">
            <a:solidFill>
              <a:schemeClr val="accent1"/>
            </a:solidFill>
          </a:ln>
        </p:spPr>
      </p:pic>
      <p:pic>
        <p:nvPicPr>
          <p:cNvPr id="18" name="صورة 17" descr="صورة تحتوي على لقطة شاشة&#10;&#10;قد يكون المحتوى الذي تم إنشاؤه بواسطة الذكاء الاصطناعي غير صحيح.">
            <a:extLst>
              <a:ext uri="{FF2B5EF4-FFF2-40B4-BE49-F238E27FC236}">
                <a16:creationId xmlns:a16="http://schemas.microsoft.com/office/drawing/2014/main" id="{01213AB3-14AF-7A08-CDE5-2DF00E3466A8}"/>
              </a:ext>
            </a:extLst>
          </p:cNvPr>
          <p:cNvPicPr>
            <a:picLocks noChangeAspect="1"/>
          </p:cNvPicPr>
          <p:nvPr/>
        </p:nvPicPr>
        <p:blipFill>
          <a:blip r:embed="rId7"/>
          <a:stretch>
            <a:fillRect/>
          </a:stretch>
        </p:blipFill>
        <p:spPr>
          <a:xfrm>
            <a:off x="1668594" y="1359775"/>
            <a:ext cx="5760000" cy="3240000"/>
          </a:xfrm>
          <a:prstGeom prst="rect">
            <a:avLst/>
          </a:prstGeom>
          <a:ln w="76200">
            <a:solidFill>
              <a:schemeClr val="accent1"/>
            </a:solidFill>
          </a:ln>
        </p:spPr>
      </p:pic>
    </p:spTree>
    <p:extLst>
      <p:ext uri="{BB962C8B-B14F-4D97-AF65-F5344CB8AC3E}">
        <p14:creationId xmlns:p14="http://schemas.microsoft.com/office/powerpoint/2010/main" val="41911267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73E1B1D2-DB93-AE20-2BBD-226A599D1CDD}"/>
            </a:ext>
          </a:extLst>
        </p:cNvPr>
        <p:cNvGrpSpPr/>
        <p:nvPr/>
      </p:nvGrpSpPr>
      <p:grpSpPr>
        <a:xfrm>
          <a:off x="0" y="0"/>
          <a:ext cx="0" cy="0"/>
          <a:chOff x="0" y="0"/>
          <a:chExt cx="0" cy="0"/>
        </a:xfrm>
      </p:grpSpPr>
      <p:pic>
        <p:nvPicPr>
          <p:cNvPr id="4" name="صورة 3" descr="صورة تحتوي على لقطة شاشة, شخص, الوجه الإنساني, فن&#10;&#10;قد يكون المحتوى الذي تم إنشاؤه بواسطة الذكاء الاصطناعي غير صحيح.">
            <a:extLst>
              <a:ext uri="{FF2B5EF4-FFF2-40B4-BE49-F238E27FC236}">
                <a16:creationId xmlns:a16="http://schemas.microsoft.com/office/drawing/2014/main" id="{043617B4-8B0D-0D2B-B033-936AE878E4FC}"/>
              </a:ext>
            </a:extLst>
          </p:cNvPr>
          <p:cNvPicPr>
            <a:picLocks noChangeAspect="1"/>
          </p:cNvPicPr>
          <p:nvPr/>
        </p:nvPicPr>
        <p:blipFill>
          <a:blip r:embed="rId3"/>
          <a:stretch>
            <a:fillRect/>
          </a:stretch>
        </p:blipFill>
        <p:spPr>
          <a:xfrm>
            <a:off x="-33605235" y="1263637"/>
            <a:ext cx="5760000" cy="3240000"/>
          </a:xfrm>
          <a:prstGeom prst="rect">
            <a:avLst/>
          </a:prstGeom>
          <a:ln w="76200">
            <a:solidFill>
              <a:schemeClr val="accent1"/>
            </a:solidFill>
          </a:ln>
        </p:spPr>
      </p:pic>
      <p:sp>
        <p:nvSpPr>
          <p:cNvPr id="871" name="Google Shape;871;p34">
            <a:extLst>
              <a:ext uri="{FF2B5EF4-FFF2-40B4-BE49-F238E27FC236}">
                <a16:creationId xmlns:a16="http://schemas.microsoft.com/office/drawing/2014/main" id="{7F33498E-C21C-1EAC-6A79-F52ED3C031F9}"/>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sp>
        <p:nvSpPr>
          <p:cNvPr id="13" name="شكل حر: شكل 12">
            <a:extLst>
              <a:ext uri="{FF2B5EF4-FFF2-40B4-BE49-F238E27FC236}">
                <a16:creationId xmlns:a16="http://schemas.microsoft.com/office/drawing/2014/main" id="{A11D4C8C-F9FC-CA5E-66CB-6A6BA4F83785}"/>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11</a:t>
            </a:r>
            <a:endParaRPr lang="ar-SY" sz="3200" b="1" dirty="0">
              <a:solidFill>
                <a:schemeClr val="bg1"/>
              </a:solidFill>
            </a:endParaRPr>
          </a:p>
        </p:txBody>
      </p:sp>
      <p:pic>
        <p:nvPicPr>
          <p:cNvPr id="8" name="صورة 7" descr="صورة تحتوي على لقطة شاشة, فن&#10;&#10;قد يكون المحتوى الذي تم إنشاؤه بواسطة الذكاء الاصطناعي غير صحيح.">
            <a:extLst>
              <a:ext uri="{FF2B5EF4-FFF2-40B4-BE49-F238E27FC236}">
                <a16:creationId xmlns:a16="http://schemas.microsoft.com/office/drawing/2014/main" id="{2139FE9C-75F6-EAAC-229C-0788AA408C3E}"/>
              </a:ext>
            </a:extLst>
          </p:cNvPr>
          <p:cNvPicPr>
            <a:picLocks noChangeAspect="1"/>
          </p:cNvPicPr>
          <p:nvPr/>
        </p:nvPicPr>
        <p:blipFill>
          <a:blip r:embed="rId4"/>
          <a:stretch>
            <a:fillRect/>
          </a:stretch>
        </p:blipFill>
        <p:spPr>
          <a:xfrm>
            <a:off x="-25446378" y="1359775"/>
            <a:ext cx="5760000" cy="3240000"/>
          </a:xfrm>
          <a:prstGeom prst="rect">
            <a:avLst/>
          </a:prstGeom>
          <a:ln w="76200">
            <a:solidFill>
              <a:schemeClr val="accent1"/>
            </a:solidFill>
          </a:ln>
        </p:spPr>
      </p:pic>
      <p:pic>
        <p:nvPicPr>
          <p:cNvPr id="14" name="صورة 13" descr="صورة تحتوي على لقطة شاشة, الوجه الإنساني, شخص, فن&#10;&#10;قد يكون المحتوى الذي تم إنشاؤه بواسطة الذكاء الاصطناعي غير صحيح.">
            <a:extLst>
              <a:ext uri="{FF2B5EF4-FFF2-40B4-BE49-F238E27FC236}">
                <a16:creationId xmlns:a16="http://schemas.microsoft.com/office/drawing/2014/main" id="{ACD5975E-EDEC-CC57-1BC5-173C570D7A1C}"/>
              </a:ext>
            </a:extLst>
          </p:cNvPr>
          <p:cNvPicPr>
            <a:picLocks noChangeAspect="1"/>
          </p:cNvPicPr>
          <p:nvPr/>
        </p:nvPicPr>
        <p:blipFill>
          <a:blip r:embed="rId5"/>
          <a:stretch>
            <a:fillRect/>
          </a:stretch>
        </p:blipFill>
        <p:spPr>
          <a:xfrm>
            <a:off x="-16410092" y="1359775"/>
            <a:ext cx="5760000" cy="3240000"/>
          </a:xfrm>
          <a:prstGeom prst="rect">
            <a:avLst/>
          </a:prstGeom>
          <a:ln w="76200">
            <a:solidFill>
              <a:schemeClr val="accent1"/>
            </a:solidFill>
          </a:ln>
        </p:spPr>
      </p:pic>
      <p:pic>
        <p:nvPicPr>
          <p:cNvPr id="16" name="صورة 15" descr="صورة تحتوي على لقطة شاشة, الوجه الإنساني, شخص&#10;&#10;قد يكون المحتوى الذي تم إنشاؤه بواسطة الذكاء الاصطناعي غير صحيح.">
            <a:extLst>
              <a:ext uri="{FF2B5EF4-FFF2-40B4-BE49-F238E27FC236}">
                <a16:creationId xmlns:a16="http://schemas.microsoft.com/office/drawing/2014/main" id="{FD1BFA03-7B37-CF96-83EE-84D33845A258}"/>
              </a:ext>
            </a:extLst>
          </p:cNvPr>
          <p:cNvPicPr>
            <a:picLocks noChangeAspect="1"/>
          </p:cNvPicPr>
          <p:nvPr/>
        </p:nvPicPr>
        <p:blipFill>
          <a:blip r:embed="rId6"/>
          <a:stretch>
            <a:fillRect/>
          </a:stretch>
        </p:blipFill>
        <p:spPr>
          <a:xfrm>
            <a:off x="1662480" y="1359775"/>
            <a:ext cx="5760000" cy="3240000"/>
          </a:xfrm>
          <a:prstGeom prst="rect">
            <a:avLst/>
          </a:prstGeom>
          <a:ln w="76200">
            <a:solidFill>
              <a:schemeClr val="accent1"/>
            </a:solidFill>
          </a:ln>
        </p:spPr>
      </p:pic>
      <p:pic>
        <p:nvPicPr>
          <p:cNvPr id="18" name="صورة 17" descr="صورة تحتوي على لقطة شاشة&#10;&#10;قد يكون المحتوى الذي تم إنشاؤه بواسطة الذكاء الاصطناعي غير صحيح.">
            <a:extLst>
              <a:ext uri="{FF2B5EF4-FFF2-40B4-BE49-F238E27FC236}">
                <a16:creationId xmlns:a16="http://schemas.microsoft.com/office/drawing/2014/main" id="{1C43DDDA-AB6F-DA03-6444-F7DA226EDB65}"/>
              </a:ext>
            </a:extLst>
          </p:cNvPr>
          <p:cNvPicPr>
            <a:picLocks noChangeAspect="1"/>
          </p:cNvPicPr>
          <p:nvPr/>
        </p:nvPicPr>
        <p:blipFill>
          <a:blip r:embed="rId7"/>
          <a:stretch>
            <a:fillRect/>
          </a:stretch>
        </p:blipFill>
        <p:spPr>
          <a:xfrm>
            <a:off x="-7373806" y="1359775"/>
            <a:ext cx="5760000" cy="3240000"/>
          </a:xfrm>
          <a:prstGeom prst="rect">
            <a:avLst/>
          </a:prstGeom>
          <a:ln w="76200">
            <a:solidFill>
              <a:schemeClr val="accent1"/>
            </a:solidFill>
          </a:ln>
        </p:spPr>
      </p:pic>
      <p:pic>
        <p:nvPicPr>
          <p:cNvPr id="3" name="صورة 2" descr="صورة تحتوي على نص, لقطة شاشة, شخص, برامج الوسائط المتعددة&#10;&#10;قد يكون المحتوى الذي تم إنشاؤه بواسطة الذكاء الاصطناعي غير صحيح.">
            <a:extLst>
              <a:ext uri="{FF2B5EF4-FFF2-40B4-BE49-F238E27FC236}">
                <a16:creationId xmlns:a16="http://schemas.microsoft.com/office/drawing/2014/main" id="{3C247F3F-9D0A-EE47-B282-7423069E202B}"/>
              </a:ext>
            </a:extLst>
          </p:cNvPr>
          <p:cNvPicPr>
            <a:picLocks noChangeAspect="1"/>
          </p:cNvPicPr>
          <p:nvPr/>
        </p:nvPicPr>
        <p:blipFill>
          <a:blip r:embed="rId8"/>
          <a:stretch>
            <a:fillRect/>
          </a:stretch>
        </p:blipFill>
        <p:spPr>
          <a:xfrm>
            <a:off x="9780320" y="1359775"/>
            <a:ext cx="5760000" cy="3240000"/>
          </a:xfrm>
          <a:prstGeom prst="rect">
            <a:avLst/>
          </a:prstGeom>
          <a:ln w="76200">
            <a:solidFill>
              <a:schemeClr val="accent1"/>
            </a:solidFill>
          </a:ln>
        </p:spPr>
      </p:pic>
    </p:spTree>
    <p:extLst>
      <p:ext uri="{BB962C8B-B14F-4D97-AF65-F5344CB8AC3E}">
        <p14:creationId xmlns:p14="http://schemas.microsoft.com/office/powerpoint/2010/main" val="1571220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68">
          <a:extLst>
            <a:ext uri="{FF2B5EF4-FFF2-40B4-BE49-F238E27FC236}">
              <a16:creationId xmlns:a16="http://schemas.microsoft.com/office/drawing/2014/main" id="{77E414FE-A9A6-3645-BE9B-5CE9233B22A2}"/>
            </a:ext>
          </a:extLst>
        </p:cNvPr>
        <p:cNvGrpSpPr/>
        <p:nvPr/>
      </p:nvGrpSpPr>
      <p:grpSpPr>
        <a:xfrm>
          <a:off x="0" y="0"/>
          <a:ext cx="0" cy="0"/>
          <a:chOff x="0" y="0"/>
          <a:chExt cx="0" cy="0"/>
        </a:xfrm>
      </p:grpSpPr>
      <p:pic>
        <p:nvPicPr>
          <p:cNvPr id="3" name="صورة 2" descr="صورة تحتوي على نص, لقطة شاشة, شخص, برامج الوسائط المتعددة&#10;&#10;قد يكون المحتوى الذي تم إنشاؤه بواسطة الذكاء الاصطناعي غير صحيح.">
            <a:extLst>
              <a:ext uri="{FF2B5EF4-FFF2-40B4-BE49-F238E27FC236}">
                <a16:creationId xmlns:a16="http://schemas.microsoft.com/office/drawing/2014/main" id="{0716A324-DB55-0646-CCE5-EF13BEFDD5A1}"/>
              </a:ext>
            </a:extLst>
          </p:cNvPr>
          <p:cNvPicPr>
            <a:picLocks noChangeAspect="1"/>
          </p:cNvPicPr>
          <p:nvPr/>
        </p:nvPicPr>
        <p:blipFill>
          <a:blip r:embed="rId3"/>
          <a:stretch>
            <a:fillRect/>
          </a:stretch>
        </p:blipFill>
        <p:spPr>
          <a:xfrm>
            <a:off x="1662480" y="1341320"/>
            <a:ext cx="5760000" cy="3240000"/>
          </a:xfrm>
          <a:prstGeom prst="rect">
            <a:avLst/>
          </a:prstGeom>
          <a:ln w="76200">
            <a:solidFill>
              <a:schemeClr val="accent1"/>
            </a:solidFill>
          </a:ln>
        </p:spPr>
      </p:pic>
      <p:pic>
        <p:nvPicPr>
          <p:cNvPr id="4" name="صورة 3" descr="صورة تحتوي على لقطة شاشة, شخص, الوجه الإنساني, فن&#10;&#10;قد يكون المحتوى الذي تم إنشاؤه بواسطة الذكاء الاصطناعي غير صحيح.">
            <a:extLst>
              <a:ext uri="{FF2B5EF4-FFF2-40B4-BE49-F238E27FC236}">
                <a16:creationId xmlns:a16="http://schemas.microsoft.com/office/drawing/2014/main" id="{7B0AF4CE-5576-F674-CBDA-63C891580729}"/>
              </a:ext>
            </a:extLst>
          </p:cNvPr>
          <p:cNvPicPr>
            <a:picLocks noChangeAspect="1"/>
          </p:cNvPicPr>
          <p:nvPr/>
        </p:nvPicPr>
        <p:blipFill>
          <a:blip r:embed="rId4"/>
          <a:stretch>
            <a:fillRect/>
          </a:stretch>
        </p:blipFill>
        <p:spPr>
          <a:xfrm>
            <a:off x="-33605235" y="1263637"/>
            <a:ext cx="5760000" cy="3240000"/>
          </a:xfrm>
          <a:prstGeom prst="rect">
            <a:avLst/>
          </a:prstGeom>
          <a:ln w="76200">
            <a:solidFill>
              <a:schemeClr val="accent1"/>
            </a:solidFill>
          </a:ln>
        </p:spPr>
      </p:pic>
      <p:sp>
        <p:nvSpPr>
          <p:cNvPr id="871" name="Google Shape;871;p34">
            <a:extLst>
              <a:ext uri="{FF2B5EF4-FFF2-40B4-BE49-F238E27FC236}">
                <a16:creationId xmlns:a16="http://schemas.microsoft.com/office/drawing/2014/main" id="{01011C2B-299B-F88E-DBCD-0E0B86D139EC}"/>
              </a:ext>
            </a:extLst>
          </p:cNvPr>
          <p:cNvSpPr txBox="1">
            <a:spLocks noGrp="1"/>
          </p:cNvSpPr>
          <p:nvPr>
            <p:ph type="subTitle" idx="1"/>
          </p:nvPr>
        </p:nvSpPr>
        <p:spPr>
          <a:xfrm>
            <a:off x="2482527" y="562180"/>
            <a:ext cx="4178946" cy="701457"/>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تفاعل المستخدم مع النظام</a:t>
            </a:r>
          </a:p>
        </p:txBody>
      </p:sp>
      <p:sp>
        <p:nvSpPr>
          <p:cNvPr id="13" name="شكل حر: شكل 12">
            <a:extLst>
              <a:ext uri="{FF2B5EF4-FFF2-40B4-BE49-F238E27FC236}">
                <a16:creationId xmlns:a16="http://schemas.microsoft.com/office/drawing/2014/main" id="{BF9C2842-8C56-3FC7-9F9E-3AE3EDAE8FCE}"/>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11</a:t>
            </a:r>
            <a:endParaRPr lang="ar-SY" sz="3200" b="1" dirty="0">
              <a:solidFill>
                <a:schemeClr val="bg1"/>
              </a:solidFill>
            </a:endParaRPr>
          </a:p>
        </p:txBody>
      </p:sp>
      <p:pic>
        <p:nvPicPr>
          <p:cNvPr id="8" name="صورة 7" descr="صورة تحتوي على لقطة شاشة, فن&#10;&#10;قد يكون المحتوى الذي تم إنشاؤه بواسطة الذكاء الاصطناعي غير صحيح.">
            <a:extLst>
              <a:ext uri="{FF2B5EF4-FFF2-40B4-BE49-F238E27FC236}">
                <a16:creationId xmlns:a16="http://schemas.microsoft.com/office/drawing/2014/main" id="{E02D0D71-F5DD-E966-1BE6-457AF2B404E8}"/>
              </a:ext>
            </a:extLst>
          </p:cNvPr>
          <p:cNvPicPr>
            <a:picLocks noChangeAspect="1"/>
          </p:cNvPicPr>
          <p:nvPr/>
        </p:nvPicPr>
        <p:blipFill>
          <a:blip r:embed="rId5"/>
          <a:stretch>
            <a:fillRect/>
          </a:stretch>
        </p:blipFill>
        <p:spPr>
          <a:xfrm>
            <a:off x="-25446378" y="1359775"/>
            <a:ext cx="5760000" cy="3240000"/>
          </a:xfrm>
          <a:prstGeom prst="rect">
            <a:avLst/>
          </a:prstGeom>
          <a:ln w="76200">
            <a:solidFill>
              <a:schemeClr val="accent1"/>
            </a:solidFill>
          </a:ln>
        </p:spPr>
      </p:pic>
      <p:pic>
        <p:nvPicPr>
          <p:cNvPr id="14" name="صورة 13" descr="صورة تحتوي على لقطة شاشة, الوجه الإنساني, شخص, فن&#10;&#10;قد يكون المحتوى الذي تم إنشاؤه بواسطة الذكاء الاصطناعي غير صحيح.">
            <a:extLst>
              <a:ext uri="{FF2B5EF4-FFF2-40B4-BE49-F238E27FC236}">
                <a16:creationId xmlns:a16="http://schemas.microsoft.com/office/drawing/2014/main" id="{E6D7C361-28EA-3449-AEE9-90554480B4E4}"/>
              </a:ext>
            </a:extLst>
          </p:cNvPr>
          <p:cNvPicPr>
            <a:picLocks noChangeAspect="1"/>
          </p:cNvPicPr>
          <p:nvPr/>
        </p:nvPicPr>
        <p:blipFill>
          <a:blip r:embed="rId6"/>
          <a:stretch>
            <a:fillRect/>
          </a:stretch>
        </p:blipFill>
        <p:spPr>
          <a:xfrm>
            <a:off x="-16410092" y="1359775"/>
            <a:ext cx="5760000" cy="3240000"/>
          </a:xfrm>
          <a:prstGeom prst="rect">
            <a:avLst/>
          </a:prstGeom>
          <a:ln w="76200">
            <a:solidFill>
              <a:schemeClr val="accent1"/>
            </a:solidFill>
          </a:ln>
        </p:spPr>
      </p:pic>
      <p:pic>
        <p:nvPicPr>
          <p:cNvPr id="16" name="صورة 15" descr="صورة تحتوي على لقطة شاشة, الوجه الإنساني, شخص&#10;&#10;قد يكون المحتوى الذي تم إنشاؤه بواسطة الذكاء الاصطناعي غير صحيح.">
            <a:extLst>
              <a:ext uri="{FF2B5EF4-FFF2-40B4-BE49-F238E27FC236}">
                <a16:creationId xmlns:a16="http://schemas.microsoft.com/office/drawing/2014/main" id="{7603B567-DD8C-4122-B5E3-35918AE00B3A}"/>
              </a:ext>
            </a:extLst>
          </p:cNvPr>
          <p:cNvPicPr>
            <a:picLocks noChangeAspect="1"/>
          </p:cNvPicPr>
          <p:nvPr/>
        </p:nvPicPr>
        <p:blipFill>
          <a:blip r:embed="rId7"/>
          <a:stretch>
            <a:fillRect/>
          </a:stretch>
        </p:blipFill>
        <p:spPr>
          <a:xfrm>
            <a:off x="-7136080" y="1359775"/>
            <a:ext cx="5760000" cy="3240000"/>
          </a:xfrm>
          <a:prstGeom prst="rect">
            <a:avLst/>
          </a:prstGeom>
          <a:ln w="76200">
            <a:solidFill>
              <a:schemeClr val="accent1"/>
            </a:solidFill>
          </a:ln>
        </p:spPr>
      </p:pic>
      <p:pic>
        <p:nvPicPr>
          <p:cNvPr id="18" name="صورة 17" descr="صورة تحتوي على لقطة شاشة&#10;&#10;قد يكون المحتوى الذي تم إنشاؤه بواسطة الذكاء الاصطناعي غير صحيح.">
            <a:extLst>
              <a:ext uri="{FF2B5EF4-FFF2-40B4-BE49-F238E27FC236}">
                <a16:creationId xmlns:a16="http://schemas.microsoft.com/office/drawing/2014/main" id="{76EB6DB1-13D7-F64F-D0B7-F985E2111FA9}"/>
              </a:ext>
            </a:extLst>
          </p:cNvPr>
          <p:cNvPicPr>
            <a:picLocks noChangeAspect="1"/>
          </p:cNvPicPr>
          <p:nvPr/>
        </p:nvPicPr>
        <p:blipFill>
          <a:blip r:embed="rId8"/>
          <a:stretch>
            <a:fillRect/>
          </a:stretch>
        </p:blipFill>
        <p:spPr>
          <a:xfrm>
            <a:off x="-7373806" y="1359775"/>
            <a:ext cx="5760000" cy="3240000"/>
          </a:xfrm>
          <a:prstGeom prst="rect">
            <a:avLst/>
          </a:prstGeom>
          <a:ln w="76200">
            <a:solidFill>
              <a:schemeClr val="accent1"/>
            </a:solidFill>
          </a:ln>
        </p:spPr>
      </p:pic>
    </p:spTree>
    <p:extLst>
      <p:ext uri="{BB962C8B-B14F-4D97-AF65-F5344CB8AC3E}">
        <p14:creationId xmlns:p14="http://schemas.microsoft.com/office/powerpoint/2010/main" val="34792877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40"/>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التطويرات المستقبلية</a:t>
            </a:r>
            <a:endParaRPr dirty="0">
              <a:latin typeface="Dubai" panose="020B0503030403030204" pitchFamily="34" charset="-78"/>
              <a:cs typeface="Dubai" panose="020B0503030403030204" pitchFamily="34" charset="-78"/>
            </a:endParaRPr>
          </a:p>
        </p:txBody>
      </p:sp>
      <p:sp>
        <p:nvSpPr>
          <p:cNvPr id="968" name="Google Shape;968;p40"/>
          <p:cNvSpPr/>
          <p:nvPr/>
        </p:nvSpPr>
        <p:spPr>
          <a:xfrm>
            <a:off x="4858163" y="1736241"/>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40"/>
          <p:cNvSpPr/>
          <p:nvPr/>
        </p:nvSpPr>
        <p:spPr>
          <a:xfrm>
            <a:off x="4858163" y="3314418"/>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40"/>
          <p:cNvSpPr/>
          <p:nvPr/>
        </p:nvSpPr>
        <p:spPr>
          <a:xfrm>
            <a:off x="3288038" y="1736241"/>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40"/>
          <p:cNvSpPr/>
          <p:nvPr/>
        </p:nvSpPr>
        <p:spPr>
          <a:xfrm>
            <a:off x="3288038" y="3314418"/>
            <a:ext cx="807300" cy="807300"/>
          </a:xfrm>
          <a:prstGeom prst="ellipse">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40"/>
          <p:cNvSpPr txBox="1">
            <a:spLocks noGrp="1"/>
          </p:cNvSpPr>
          <p:nvPr>
            <p:ph type="title" idx="4294967295"/>
          </p:nvPr>
        </p:nvSpPr>
        <p:spPr>
          <a:xfrm flipH="1">
            <a:off x="2335926" y="1736241"/>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02</a:t>
            </a:r>
            <a:endParaRPr dirty="0"/>
          </a:p>
        </p:txBody>
      </p:sp>
      <p:sp>
        <p:nvSpPr>
          <p:cNvPr id="977" name="Google Shape;977;p40"/>
          <p:cNvSpPr txBox="1">
            <a:spLocks noGrp="1"/>
          </p:cNvSpPr>
          <p:nvPr>
            <p:ph type="title" idx="4294967295"/>
          </p:nvPr>
        </p:nvSpPr>
        <p:spPr>
          <a:xfrm flipH="1">
            <a:off x="2335926" y="3314757"/>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04</a:t>
            </a:r>
            <a:endParaRPr dirty="0"/>
          </a:p>
        </p:txBody>
      </p:sp>
      <p:sp>
        <p:nvSpPr>
          <p:cNvPr id="978" name="Google Shape;978;p40"/>
          <p:cNvSpPr txBox="1">
            <a:spLocks noGrp="1"/>
          </p:cNvSpPr>
          <p:nvPr>
            <p:ph type="title" idx="4294967295"/>
          </p:nvPr>
        </p:nvSpPr>
        <p:spPr>
          <a:xfrm flipH="1">
            <a:off x="5747874" y="1735854"/>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01</a:t>
            </a:r>
            <a:endParaRPr dirty="0"/>
          </a:p>
        </p:txBody>
      </p:sp>
      <p:sp>
        <p:nvSpPr>
          <p:cNvPr id="979" name="Google Shape;979;p40"/>
          <p:cNvSpPr txBox="1">
            <a:spLocks noGrp="1"/>
          </p:cNvSpPr>
          <p:nvPr>
            <p:ph type="title" idx="4294967295"/>
          </p:nvPr>
        </p:nvSpPr>
        <p:spPr>
          <a:xfrm flipH="1">
            <a:off x="5747874" y="3314757"/>
            <a:ext cx="869700" cy="807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ar-SY" dirty="0"/>
              <a:t>03</a:t>
            </a:r>
            <a:endParaRPr dirty="0"/>
          </a:p>
        </p:txBody>
      </p:sp>
      <p:cxnSp>
        <p:nvCxnSpPr>
          <p:cNvPr id="984" name="Google Shape;984;p40"/>
          <p:cNvCxnSpPr>
            <a:stCxn id="970" idx="6"/>
            <a:endCxn id="968" idx="2"/>
          </p:cNvCxnSpPr>
          <p:nvPr/>
        </p:nvCxnSpPr>
        <p:spPr>
          <a:xfrm>
            <a:off x="4095338" y="2139891"/>
            <a:ext cx="762900" cy="0"/>
          </a:xfrm>
          <a:prstGeom prst="straightConnector1">
            <a:avLst/>
          </a:prstGeom>
          <a:noFill/>
          <a:ln w="28575" cap="rnd" cmpd="sng">
            <a:solidFill>
              <a:schemeClr val="accent1"/>
            </a:solidFill>
            <a:prstDash val="solid"/>
            <a:round/>
            <a:headEnd type="none" w="med" len="med"/>
            <a:tailEnd type="none" w="med" len="med"/>
          </a:ln>
        </p:spPr>
      </p:cxnSp>
      <p:cxnSp>
        <p:nvCxnSpPr>
          <p:cNvPr id="985" name="Google Shape;985;p40"/>
          <p:cNvCxnSpPr>
            <a:stCxn id="968" idx="4"/>
            <a:endCxn id="971" idx="0"/>
          </p:cNvCxnSpPr>
          <p:nvPr/>
        </p:nvCxnSpPr>
        <p:spPr>
          <a:xfrm flipH="1">
            <a:off x="3691613" y="2543541"/>
            <a:ext cx="1570200" cy="771000"/>
          </a:xfrm>
          <a:prstGeom prst="straightConnector1">
            <a:avLst/>
          </a:prstGeom>
          <a:noFill/>
          <a:ln w="28575" cap="rnd" cmpd="sng">
            <a:solidFill>
              <a:schemeClr val="accent1"/>
            </a:solidFill>
            <a:prstDash val="solid"/>
            <a:round/>
            <a:headEnd type="none" w="med" len="med"/>
            <a:tailEnd type="none" w="med" len="med"/>
          </a:ln>
        </p:spPr>
      </p:cxnSp>
      <p:cxnSp>
        <p:nvCxnSpPr>
          <p:cNvPr id="986" name="Google Shape;986;p40"/>
          <p:cNvCxnSpPr>
            <a:stCxn id="969" idx="2"/>
            <a:endCxn id="971" idx="6"/>
          </p:cNvCxnSpPr>
          <p:nvPr/>
        </p:nvCxnSpPr>
        <p:spPr>
          <a:xfrm rot="10800000">
            <a:off x="4095263" y="3718068"/>
            <a:ext cx="762900" cy="0"/>
          </a:xfrm>
          <a:prstGeom prst="straightConnector1">
            <a:avLst/>
          </a:prstGeom>
          <a:noFill/>
          <a:ln w="28575" cap="rnd" cmpd="sng">
            <a:solidFill>
              <a:schemeClr val="accent1"/>
            </a:solidFill>
            <a:prstDash val="solid"/>
            <a:round/>
            <a:headEnd type="none" w="med" len="med"/>
            <a:tailEnd type="none" w="med" len="med"/>
          </a:ln>
        </p:spPr>
      </p:cxnSp>
      <p:grpSp>
        <p:nvGrpSpPr>
          <p:cNvPr id="987" name="Google Shape;987;p40"/>
          <p:cNvGrpSpPr/>
          <p:nvPr/>
        </p:nvGrpSpPr>
        <p:grpSpPr>
          <a:xfrm>
            <a:off x="3503225" y="1954729"/>
            <a:ext cx="376926" cy="370324"/>
            <a:chOff x="-40748275" y="3238700"/>
            <a:chExt cx="322600" cy="316950"/>
          </a:xfrm>
        </p:grpSpPr>
        <p:sp>
          <p:nvSpPr>
            <p:cNvPr id="988" name="Google Shape;988;p40"/>
            <p:cNvSpPr/>
            <p:nvPr/>
          </p:nvSpPr>
          <p:spPr>
            <a:xfrm>
              <a:off x="-40709675" y="3273750"/>
              <a:ext cx="84300" cy="84300"/>
            </a:xfrm>
            <a:custGeom>
              <a:avLst/>
              <a:gdLst/>
              <a:ahLst/>
              <a:cxnLst/>
              <a:rect l="l" t="t" r="r" b="b"/>
              <a:pathLst>
                <a:path w="3372" h="3372" extrusionOk="0">
                  <a:moveTo>
                    <a:pt x="2710" y="0"/>
                  </a:moveTo>
                  <a:lnTo>
                    <a:pt x="1" y="2710"/>
                  </a:lnTo>
                  <a:lnTo>
                    <a:pt x="694" y="3371"/>
                  </a:lnTo>
                  <a:lnTo>
                    <a:pt x="3372" y="662"/>
                  </a:lnTo>
                  <a:lnTo>
                    <a:pt x="271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40"/>
            <p:cNvSpPr/>
            <p:nvPr/>
          </p:nvSpPr>
          <p:spPr>
            <a:xfrm>
              <a:off x="-40578925" y="3247175"/>
              <a:ext cx="151250" cy="149475"/>
            </a:xfrm>
            <a:custGeom>
              <a:avLst/>
              <a:gdLst/>
              <a:ahLst/>
              <a:cxnLst/>
              <a:rect l="l" t="t" r="r" b="b"/>
              <a:pathLst>
                <a:path w="6050" h="5979" extrusionOk="0">
                  <a:moveTo>
                    <a:pt x="2663" y="0"/>
                  </a:moveTo>
                  <a:cubicBezTo>
                    <a:pt x="2552" y="0"/>
                    <a:pt x="2442" y="39"/>
                    <a:pt x="2363" y="118"/>
                  </a:cubicBezTo>
                  <a:lnTo>
                    <a:pt x="1261" y="1221"/>
                  </a:lnTo>
                  <a:lnTo>
                    <a:pt x="2678" y="2639"/>
                  </a:lnTo>
                  <a:cubicBezTo>
                    <a:pt x="2836" y="2796"/>
                    <a:pt x="2836" y="3080"/>
                    <a:pt x="2678" y="3237"/>
                  </a:cubicBezTo>
                  <a:cubicBezTo>
                    <a:pt x="2637" y="3278"/>
                    <a:pt x="2560" y="3302"/>
                    <a:pt x="2473" y="3302"/>
                  </a:cubicBezTo>
                  <a:cubicBezTo>
                    <a:pt x="2360" y="3302"/>
                    <a:pt x="2232" y="3263"/>
                    <a:pt x="2143" y="3174"/>
                  </a:cubicBezTo>
                  <a:lnTo>
                    <a:pt x="725" y="1756"/>
                  </a:lnTo>
                  <a:lnTo>
                    <a:pt x="0" y="2481"/>
                  </a:lnTo>
                  <a:lnTo>
                    <a:pt x="3529" y="5978"/>
                  </a:lnTo>
                  <a:lnTo>
                    <a:pt x="5892" y="3615"/>
                  </a:lnTo>
                  <a:cubicBezTo>
                    <a:pt x="6049" y="3458"/>
                    <a:pt x="6049" y="3174"/>
                    <a:pt x="5892" y="3017"/>
                  </a:cubicBezTo>
                  <a:lnTo>
                    <a:pt x="2962" y="118"/>
                  </a:lnTo>
                  <a:cubicBezTo>
                    <a:pt x="2883" y="39"/>
                    <a:pt x="2773" y="0"/>
                    <a:pt x="26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40"/>
            <p:cNvSpPr/>
            <p:nvPr/>
          </p:nvSpPr>
          <p:spPr>
            <a:xfrm>
              <a:off x="-40678175" y="3305250"/>
              <a:ext cx="213475" cy="213475"/>
            </a:xfrm>
            <a:custGeom>
              <a:avLst/>
              <a:gdLst/>
              <a:ahLst/>
              <a:cxnLst/>
              <a:rect l="l" t="t" r="r" b="b"/>
              <a:pathLst>
                <a:path w="8539" h="8539" extrusionOk="0">
                  <a:moveTo>
                    <a:pt x="2679" y="0"/>
                  </a:moveTo>
                  <a:lnTo>
                    <a:pt x="1" y="2678"/>
                  </a:lnTo>
                  <a:lnTo>
                    <a:pt x="5861" y="8538"/>
                  </a:lnTo>
                  <a:lnTo>
                    <a:pt x="8539" y="5860"/>
                  </a:lnTo>
                  <a:lnTo>
                    <a:pt x="267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40"/>
            <p:cNvSpPr/>
            <p:nvPr/>
          </p:nvSpPr>
          <p:spPr>
            <a:xfrm>
              <a:off x="-40513550" y="3469850"/>
              <a:ext cx="87875" cy="85800"/>
            </a:xfrm>
            <a:custGeom>
              <a:avLst/>
              <a:gdLst/>
              <a:ahLst/>
              <a:cxnLst/>
              <a:rect l="l" t="t" r="r" b="b"/>
              <a:pathLst>
                <a:path w="3515" h="3432" extrusionOk="0">
                  <a:moveTo>
                    <a:pt x="2426" y="1"/>
                  </a:moveTo>
                  <a:lnTo>
                    <a:pt x="0" y="2427"/>
                  </a:lnTo>
                  <a:lnTo>
                    <a:pt x="2899" y="3404"/>
                  </a:lnTo>
                  <a:cubicBezTo>
                    <a:pt x="2948" y="3423"/>
                    <a:pt x="2996" y="3432"/>
                    <a:pt x="3044" y="3432"/>
                  </a:cubicBezTo>
                  <a:cubicBezTo>
                    <a:pt x="3302" y="3432"/>
                    <a:pt x="3514" y="3166"/>
                    <a:pt x="3434" y="2899"/>
                  </a:cubicBezTo>
                  <a:lnTo>
                    <a:pt x="242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40"/>
            <p:cNvSpPr/>
            <p:nvPr/>
          </p:nvSpPr>
          <p:spPr>
            <a:xfrm>
              <a:off x="-40738025" y="3404500"/>
              <a:ext cx="150450" cy="149475"/>
            </a:xfrm>
            <a:custGeom>
              <a:avLst/>
              <a:gdLst/>
              <a:ahLst/>
              <a:cxnLst/>
              <a:rect l="l" t="t" r="r" b="b"/>
              <a:pathLst>
                <a:path w="6018" h="5979" extrusionOk="0">
                  <a:moveTo>
                    <a:pt x="2521" y="0"/>
                  </a:moveTo>
                  <a:lnTo>
                    <a:pt x="1796" y="725"/>
                  </a:lnTo>
                  <a:lnTo>
                    <a:pt x="3308" y="2205"/>
                  </a:lnTo>
                  <a:cubicBezTo>
                    <a:pt x="3466" y="2363"/>
                    <a:pt x="3466" y="2646"/>
                    <a:pt x="3308" y="2804"/>
                  </a:cubicBezTo>
                  <a:cubicBezTo>
                    <a:pt x="3230" y="2883"/>
                    <a:pt x="3119" y="2922"/>
                    <a:pt x="3009" y="2922"/>
                  </a:cubicBezTo>
                  <a:cubicBezTo>
                    <a:pt x="2899" y="2922"/>
                    <a:pt x="2789" y="2883"/>
                    <a:pt x="2710" y="2804"/>
                  </a:cubicBezTo>
                  <a:lnTo>
                    <a:pt x="1229" y="1292"/>
                  </a:lnTo>
                  <a:lnTo>
                    <a:pt x="158" y="2363"/>
                  </a:lnTo>
                  <a:cubicBezTo>
                    <a:pt x="0" y="2520"/>
                    <a:pt x="0" y="2804"/>
                    <a:pt x="158" y="2962"/>
                  </a:cubicBezTo>
                  <a:lnTo>
                    <a:pt x="3056" y="5860"/>
                  </a:lnTo>
                  <a:cubicBezTo>
                    <a:pt x="3135" y="5939"/>
                    <a:pt x="3245" y="5978"/>
                    <a:pt x="3356" y="5978"/>
                  </a:cubicBezTo>
                  <a:cubicBezTo>
                    <a:pt x="3466" y="5978"/>
                    <a:pt x="3576" y="5939"/>
                    <a:pt x="3655" y="5860"/>
                  </a:cubicBezTo>
                  <a:lnTo>
                    <a:pt x="6018" y="3497"/>
                  </a:lnTo>
                  <a:lnTo>
                    <a:pt x="252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40"/>
            <p:cNvSpPr/>
            <p:nvPr/>
          </p:nvSpPr>
          <p:spPr>
            <a:xfrm>
              <a:off x="-40748275" y="3238700"/>
              <a:ext cx="92175" cy="87850"/>
            </a:xfrm>
            <a:custGeom>
              <a:avLst/>
              <a:gdLst/>
              <a:ahLst/>
              <a:cxnLst/>
              <a:rect l="l" t="t" r="r" b="b"/>
              <a:pathLst>
                <a:path w="3687" h="3514" extrusionOk="0">
                  <a:moveTo>
                    <a:pt x="2281" y="0"/>
                  </a:moveTo>
                  <a:cubicBezTo>
                    <a:pt x="1915" y="0"/>
                    <a:pt x="1545" y="142"/>
                    <a:pt x="1261" y="426"/>
                  </a:cubicBezTo>
                  <a:lnTo>
                    <a:pt x="568" y="1119"/>
                  </a:lnTo>
                  <a:cubicBezTo>
                    <a:pt x="1" y="1686"/>
                    <a:pt x="1" y="2568"/>
                    <a:pt x="568" y="3135"/>
                  </a:cubicBezTo>
                  <a:lnTo>
                    <a:pt x="946" y="3513"/>
                  </a:lnTo>
                  <a:lnTo>
                    <a:pt x="3687" y="804"/>
                  </a:lnTo>
                  <a:lnTo>
                    <a:pt x="3277" y="426"/>
                  </a:lnTo>
                  <a:cubicBezTo>
                    <a:pt x="3010" y="142"/>
                    <a:pt x="2647" y="0"/>
                    <a:pt x="22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94" name="Google Shape;994;p40"/>
          <p:cNvGrpSpPr/>
          <p:nvPr/>
        </p:nvGrpSpPr>
        <p:grpSpPr>
          <a:xfrm>
            <a:off x="5075905" y="1970546"/>
            <a:ext cx="371814" cy="338690"/>
            <a:chOff x="-40745125" y="3632900"/>
            <a:chExt cx="318225" cy="289875"/>
          </a:xfrm>
        </p:grpSpPr>
        <p:sp>
          <p:nvSpPr>
            <p:cNvPr id="995" name="Google Shape;995;p40"/>
            <p:cNvSpPr/>
            <p:nvPr/>
          </p:nvSpPr>
          <p:spPr>
            <a:xfrm>
              <a:off x="-40745125" y="3632900"/>
              <a:ext cx="300125" cy="82725"/>
            </a:xfrm>
            <a:custGeom>
              <a:avLst/>
              <a:gdLst/>
              <a:ahLst/>
              <a:cxnLst/>
              <a:rect l="l" t="t" r="r" b="b"/>
              <a:pathLst>
                <a:path w="12005" h="3309" extrusionOk="0">
                  <a:moveTo>
                    <a:pt x="1671" y="0"/>
                  </a:moveTo>
                  <a:cubicBezTo>
                    <a:pt x="757" y="0"/>
                    <a:pt x="1" y="757"/>
                    <a:pt x="1" y="1670"/>
                  </a:cubicBezTo>
                  <a:cubicBezTo>
                    <a:pt x="1" y="2552"/>
                    <a:pt x="757" y="3308"/>
                    <a:pt x="1671" y="3308"/>
                  </a:cubicBezTo>
                  <a:lnTo>
                    <a:pt x="11469" y="3308"/>
                  </a:lnTo>
                  <a:cubicBezTo>
                    <a:pt x="11815" y="3308"/>
                    <a:pt x="12004" y="2930"/>
                    <a:pt x="11784" y="2647"/>
                  </a:cubicBezTo>
                  <a:cubicBezTo>
                    <a:pt x="11595" y="2363"/>
                    <a:pt x="11469" y="2017"/>
                    <a:pt x="11469" y="1670"/>
                  </a:cubicBezTo>
                  <a:cubicBezTo>
                    <a:pt x="11469" y="1292"/>
                    <a:pt x="11595" y="946"/>
                    <a:pt x="11784" y="662"/>
                  </a:cubicBezTo>
                  <a:cubicBezTo>
                    <a:pt x="11973" y="410"/>
                    <a:pt x="11784" y="0"/>
                    <a:pt x="114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40"/>
            <p:cNvSpPr/>
            <p:nvPr/>
          </p:nvSpPr>
          <p:spPr>
            <a:xfrm>
              <a:off x="-40508050" y="3736075"/>
              <a:ext cx="21300" cy="82725"/>
            </a:xfrm>
            <a:custGeom>
              <a:avLst/>
              <a:gdLst/>
              <a:ahLst/>
              <a:cxnLst/>
              <a:rect l="l" t="t" r="r" b="b"/>
              <a:pathLst>
                <a:path w="852" h="3309" extrusionOk="0">
                  <a:moveTo>
                    <a:pt x="1" y="1"/>
                  </a:moveTo>
                  <a:lnTo>
                    <a:pt x="1" y="3309"/>
                  </a:lnTo>
                  <a:lnTo>
                    <a:pt x="852" y="3309"/>
                  </a:lnTo>
                  <a:lnTo>
                    <a:pt x="85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40"/>
            <p:cNvSpPr/>
            <p:nvPr/>
          </p:nvSpPr>
          <p:spPr>
            <a:xfrm>
              <a:off x="-40466300" y="3736875"/>
              <a:ext cx="39400" cy="82725"/>
            </a:xfrm>
            <a:custGeom>
              <a:avLst/>
              <a:gdLst/>
              <a:ahLst/>
              <a:cxnLst/>
              <a:rect l="l" t="t" r="r" b="b"/>
              <a:pathLst>
                <a:path w="1576" h="3309" extrusionOk="0">
                  <a:moveTo>
                    <a:pt x="1" y="0"/>
                  </a:moveTo>
                  <a:lnTo>
                    <a:pt x="1" y="3308"/>
                  </a:lnTo>
                  <a:lnTo>
                    <a:pt x="1198" y="3308"/>
                  </a:lnTo>
                  <a:cubicBezTo>
                    <a:pt x="1387" y="3277"/>
                    <a:pt x="1576" y="3088"/>
                    <a:pt x="1576" y="2899"/>
                  </a:cubicBezTo>
                  <a:lnTo>
                    <a:pt x="1576" y="410"/>
                  </a:lnTo>
                  <a:cubicBezTo>
                    <a:pt x="1576" y="158"/>
                    <a:pt x="1387" y="0"/>
                    <a:pt x="11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40"/>
            <p:cNvSpPr/>
            <p:nvPr/>
          </p:nvSpPr>
          <p:spPr>
            <a:xfrm>
              <a:off x="-40723050" y="3736075"/>
              <a:ext cx="194550" cy="82725"/>
            </a:xfrm>
            <a:custGeom>
              <a:avLst/>
              <a:gdLst/>
              <a:ahLst/>
              <a:cxnLst/>
              <a:rect l="l" t="t" r="r" b="b"/>
              <a:pathLst>
                <a:path w="7782" h="3309" extrusionOk="0">
                  <a:moveTo>
                    <a:pt x="441" y="1"/>
                  </a:moveTo>
                  <a:cubicBezTo>
                    <a:pt x="189" y="1"/>
                    <a:pt x="0" y="221"/>
                    <a:pt x="0" y="442"/>
                  </a:cubicBezTo>
                  <a:lnTo>
                    <a:pt x="0" y="2931"/>
                  </a:lnTo>
                  <a:cubicBezTo>
                    <a:pt x="0" y="3151"/>
                    <a:pt x="189" y="3309"/>
                    <a:pt x="441" y="3309"/>
                  </a:cubicBezTo>
                  <a:lnTo>
                    <a:pt x="7782" y="3309"/>
                  </a:lnTo>
                  <a:lnTo>
                    <a:pt x="778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40"/>
            <p:cNvSpPr/>
            <p:nvPr/>
          </p:nvSpPr>
          <p:spPr>
            <a:xfrm>
              <a:off x="-40681325" y="3839250"/>
              <a:ext cx="21300" cy="82725"/>
            </a:xfrm>
            <a:custGeom>
              <a:avLst/>
              <a:gdLst/>
              <a:ahLst/>
              <a:cxnLst/>
              <a:rect l="l" t="t" r="r" b="b"/>
              <a:pathLst>
                <a:path w="852" h="3309" extrusionOk="0">
                  <a:moveTo>
                    <a:pt x="1" y="1"/>
                  </a:moveTo>
                  <a:lnTo>
                    <a:pt x="1" y="3309"/>
                  </a:lnTo>
                  <a:lnTo>
                    <a:pt x="851" y="3309"/>
                  </a:lnTo>
                  <a:lnTo>
                    <a:pt x="85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40"/>
            <p:cNvSpPr/>
            <p:nvPr/>
          </p:nvSpPr>
          <p:spPr>
            <a:xfrm>
              <a:off x="-40639575" y="3840825"/>
              <a:ext cx="190625" cy="81950"/>
            </a:xfrm>
            <a:custGeom>
              <a:avLst/>
              <a:gdLst/>
              <a:ahLst/>
              <a:cxnLst/>
              <a:rect l="l" t="t" r="r" b="b"/>
              <a:pathLst>
                <a:path w="7625" h="3278" extrusionOk="0">
                  <a:moveTo>
                    <a:pt x="1" y="1"/>
                  </a:moveTo>
                  <a:lnTo>
                    <a:pt x="1" y="3277"/>
                  </a:lnTo>
                  <a:lnTo>
                    <a:pt x="7247" y="3277"/>
                  </a:lnTo>
                  <a:cubicBezTo>
                    <a:pt x="7467" y="3277"/>
                    <a:pt x="7625" y="3057"/>
                    <a:pt x="7625" y="2868"/>
                  </a:cubicBezTo>
                  <a:lnTo>
                    <a:pt x="7625" y="379"/>
                  </a:lnTo>
                  <a:cubicBezTo>
                    <a:pt x="7625" y="158"/>
                    <a:pt x="7436" y="1"/>
                    <a:pt x="724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40"/>
            <p:cNvSpPr/>
            <p:nvPr/>
          </p:nvSpPr>
          <p:spPr>
            <a:xfrm>
              <a:off x="-40745125" y="3840050"/>
              <a:ext cx="43350" cy="82725"/>
            </a:xfrm>
            <a:custGeom>
              <a:avLst/>
              <a:gdLst/>
              <a:ahLst/>
              <a:cxnLst/>
              <a:rect l="l" t="t" r="r" b="b"/>
              <a:pathLst>
                <a:path w="1734" h="3309" extrusionOk="0">
                  <a:moveTo>
                    <a:pt x="442" y="0"/>
                  </a:moveTo>
                  <a:cubicBezTo>
                    <a:pt x="190" y="0"/>
                    <a:pt x="1" y="189"/>
                    <a:pt x="1" y="378"/>
                  </a:cubicBezTo>
                  <a:lnTo>
                    <a:pt x="1" y="2867"/>
                  </a:lnTo>
                  <a:cubicBezTo>
                    <a:pt x="1" y="3088"/>
                    <a:pt x="190" y="3308"/>
                    <a:pt x="442" y="3308"/>
                  </a:cubicBezTo>
                  <a:lnTo>
                    <a:pt x="1734" y="3308"/>
                  </a:lnTo>
                  <a:lnTo>
                    <a:pt x="173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2" name="Google Shape;1002;p40"/>
          <p:cNvGrpSpPr/>
          <p:nvPr/>
        </p:nvGrpSpPr>
        <p:grpSpPr>
          <a:xfrm>
            <a:off x="3505777" y="3532869"/>
            <a:ext cx="371820" cy="370398"/>
            <a:chOff x="2085450" y="842250"/>
            <a:chExt cx="483700" cy="481850"/>
          </a:xfrm>
        </p:grpSpPr>
        <p:sp>
          <p:nvSpPr>
            <p:cNvPr id="1003" name="Google Shape;1003;p40"/>
            <p:cNvSpPr/>
            <p:nvPr/>
          </p:nvSpPr>
          <p:spPr>
            <a:xfrm>
              <a:off x="2085525" y="926925"/>
              <a:ext cx="483625" cy="397175"/>
            </a:xfrm>
            <a:custGeom>
              <a:avLst/>
              <a:gdLst/>
              <a:ahLst/>
              <a:cxnLst/>
              <a:rect l="l" t="t" r="r" b="b"/>
              <a:pathLst>
                <a:path w="19345" h="15887" extrusionOk="0">
                  <a:moveTo>
                    <a:pt x="1693" y="1"/>
                  </a:moveTo>
                  <a:cubicBezTo>
                    <a:pt x="756" y="1"/>
                    <a:pt x="0" y="760"/>
                    <a:pt x="0" y="1696"/>
                  </a:cubicBezTo>
                  <a:cubicBezTo>
                    <a:pt x="0" y="2630"/>
                    <a:pt x="756" y="3389"/>
                    <a:pt x="1693" y="3389"/>
                  </a:cubicBezTo>
                  <a:lnTo>
                    <a:pt x="3990" y="3389"/>
                  </a:lnTo>
                  <a:cubicBezTo>
                    <a:pt x="4924" y="3389"/>
                    <a:pt x="5683" y="4147"/>
                    <a:pt x="5683" y="5084"/>
                  </a:cubicBezTo>
                  <a:lnTo>
                    <a:pt x="5683" y="8547"/>
                  </a:lnTo>
                  <a:cubicBezTo>
                    <a:pt x="5683" y="11347"/>
                    <a:pt x="7962" y="13627"/>
                    <a:pt x="10766" y="13627"/>
                  </a:cubicBezTo>
                  <a:lnTo>
                    <a:pt x="13626" y="13627"/>
                  </a:lnTo>
                  <a:lnTo>
                    <a:pt x="13626" y="15322"/>
                  </a:lnTo>
                  <a:cubicBezTo>
                    <a:pt x="13626" y="15656"/>
                    <a:pt x="13901" y="15887"/>
                    <a:pt x="14194" y="15887"/>
                  </a:cubicBezTo>
                  <a:cubicBezTo>
                    <a:pt x="14308" y="15887"/>
                    <a:pt x="14425" y="15852"/>
                    <a:pt x="14530" y="15774"/>
                  </a:cubicBezTo>
                  <a:lnTo>
                    <a:pt x="19046" y="12386"/>
                  </a:lnTo>
                  <a:cubicBezTo>
                    <a:pt x="19345" y="12160"/>
                    <a:pt x="19345" y="11706"/>
                    <a:pt x="19046" y="11483"/>
                  </a:cubicBezTo>
                  <a:lnTo>
                    <a:pt x="14530" y="8095"/>
                  </a:lnTo>
                  <a:cubicBezTo>
                    <a:pt x="14424" y="8016"/>
                    <a:pt x="14307" y="7981"/>
                    <a:pt x="14192" y="7981"/>
                  </a:cubicBezTo>
                  <a:cubicBezTo>
                    <a:pt x="13899" y="7981"/>
                    <a:pt x="13626" y="8212"/>
                    <a:pt x="13626" y="8547"/>
                  </a:cubicBezTo>
                  <a:lnTo>
                    <a:pt x="13626" y="10239"/>
                  </a:lnTo>
                  <a:lnTo>
                    <a:pt x="10766" y="10239"/>
                  </a:lnTo>
                  <a:cubicBezTo>
                    <a:pt x="9829" y="10239"/>
                    <a:pt x="9070" y="9480"/>
                    <a:pt x="9070" y="8547"/>
                  </a:cubicBezTo>
                  <a:lnTo>
                    <a:pt x="9070" y="5084"/>
                  </a:lnTo>
                  <a:cubicBezTo>
                    <a:pt x="9070" y="2280"/>
                    <a:pt x="6791" y="1"/>
                    <a:pt x="399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4" name="Google Shape;1004;p40"/>
            <p:cNvSpPr/>
            <p:nvPr/>
          </p:nvSpPr>
          <p:spPr>
            <a:xfrm>
              <a:off x="2085450" y="1151875"/>
              <a:ext cx="143650" cy="87575"/>
            </a:xfrm>
            <a:custGeom>
              <a:avLst/>
              <a:gdLst/>
              <a:ahLst/>
              <a:cxnLst/>
              <a:rect l="l" t="t" r="r" b="b"/>
              <a:pathLst>
                <a:path w="5746" h="3503" extrusionOk="0">
                  <a:moveTo>
                    <a:pt x="4577" y="1"/>
                  </a:moveTo>
                  <a:cubicBezTo>
                    <a:pt x="4391" y="73"/>
                    <a:pt x="4192" y="112"/>
                    <a:pt x="3990" y="115"/>
                  </a:cubicBezTo>
                  <a:lnTo>
                    <a:pt x="1693" y="115"/>
                  </a:lnTo>
                  <a:cubicBezTo>
                    <a:pt x="759" y="115"/>
                    <a:pt x="0" y="871"/>
                    <a:pt x="0" y="1807"/>
                  </a:cubicBezTo>
                  <a:cubicBezTo>
                    <a:pt x="0" y="2744"/>
                    <a:pt x="759" y="3503"/>
                    <a:pt x="1693" y="3503"/>
                  </a:cubicBezTo>
                  <a:lnTo>
                    <a:pt x="1696" y="3500"/>
                  </a:lnTo>
                  <a:lnTo>
                    <a:pt x="3993" y="3500"/>
                  </a:lnTo>
                  <a:cubicBezTo>
                    <a:pt x="4589" y="3500"/>
                    <a:pt x="5183" y="3391"/>
                    <a:pt x="5746" y="3186"/>
                  </a:cubicBezTo>
                  <a:cubicBezTo>
                    <a:pt x="5065" y="2253"/>
                    <a:pt x="4662" y="1151"/>
                    <a:pt x="457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5" name="Google Shape;1005;p40"/>
            <p:cNvSpPr/>
            <p:nvPr/>
          </p:nvSpPr>
          <p:spPr>
            <a:xfrm>
              <a:off x="2274775" y="842250"/>
              <a:ext cx="294375" cy="197650"/>
            </a:xfrm>
            <a:custGeom>
              <a:avLst/>
              <a:gdLst/>
              <a:ahLst/>
              <a:cxnLst/>
              <a:rect l="l" t="t" r="r" b="b"/>
              <a:pathLst>
                <a:path w="11775" h="7906" extrusionOk="0">
                  <a:moveTo>
                    <a:pt x="6622" y="0"/>
                  </a:moveTo>
                  <a:cubicBezTo>
                    <a:pt x="6329" y="0"/>
                    <a:pt x="6056" y="231"/>
                    <a:pt x="6056" y="566"/>
                  </a:cubicBezTo>
                  <a:lnTo>
                    <a:pt x="6056" y="2259"/>
                  </a:lnTo>
                  <a:lnTo>
                    <a:pt x="3196" y="2259"/>
                  </a:lnTo>
                  <a:cubicBezTo>
                    <a:pt x="2030" y="2265"/>
                    <a:pt x="904" y="2668"/>
                    <a:pt x="1" y="3406"/>
                  </a:cubicBezTo>
                  <a:cubicBezTo>
                    <a:pt x="940" y="4068"/>
                    <a:pt x="1675" y="4978"/>
                    <a:pt x="2130" y="6032"/>
                  </a:cubicBezTo>
                  <a:cubicBezTo>
                    <a:pt x="2431" y="5785"/>
                    <a:pt x="2804" y="5649"/>
                    <a:pt x="3196" y="5646"/>
                  </a:cubicBezTo>
                  <a:lnTo>
                    <a:pt x="6056" y="5646"/>
                  </a:lnTo>
                  <a:lnTo>
                    <a:pt x="6056" y="7342"/>
                  </a:lnTo>
                  <a:cubicBezTo>
                    <a:pt x="6056" y="7679"/>
                    <a:pt x="6334" y="7906"/>
                    <a:pt x="6625" y="7906"/>
                  </a:cubicBezTo>
                  <a:cubicBezTo>
                    <a:pt x="6740" y="7906"/>
                    <a:pt x="6857" y="7871"/>
                    <a:pt x="6960" y="7793"/>
                  </a:cubicBezTo>
                  <a:lnTo>
                    <a:pt x="11476" y="4406"/>
                  </a:lnTo>
                  <a:cubicBezTo>
                    <a:pt x="11775" y="4180"/>
                    <a:pt x="11775" y="3725"/>
                    <a:pt x="11476" y="3502"/>
                  </a:cubicBezTo>
                  <a:lnTo>
                    <a:pt x="6960" y="115"/>
                  </a:lnTo>
                  <a:cubicBezTo>
                    <a:pt x="6854" y="36"/>
                    <a:pt x="6737" y="0"/>
                    <a:pt x="66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006" name="Google Shape;1006;p40"/>
          <p:cNvGrpSpPr/>
          <p:nvPr/>
        </p:nvGrpSpPr>
        <p:grpSpPr>
          <a:xfrm>
            <a:off x="5073338" y="3537832"/>
            <a:ext cx="376949" cy="360472"/>
            <a:chOff x="5045500" y="842250"/>
            <a:chExt cx="503875" cy="481850"/>
          </a:xfrm>
        </p:grpSpPr>
        <p:sp>
          <p:nvSpPr>
            <p:cNvPr id="1007" name="Google Shape;1007;p40"/>
            <p:cNvSpPr/>
            <p:nvPr/>
          </p:nvSpPr>
          <p:spPr>
            <a:xfrm>
              <a:off x="5045500" y="842250"/>
              <a:ext cx="503875" cy="481850"/>
            </a:xfrm>
            <a:custGeom>
              <a:avLst/>
              <a:gdLst/>
              <a:ahLst/>
              <a:cxnLst/>
              <a:rect l="l" t="t" r="r" b="b"/>
              <a:pathLst>
                <a:path w="20155" h="19274" extrusionOk="0">
                  <a:moveTo>
                    <a:pt x="12103" y="1130"/>
                  </a:moveTo>
                  <a:cubicBezTo>
                    <a:pt x="13694" y="1130"/>
                    <a:pt x="15284" y="1735"/>
                    <a:pt x="16496" y="2945"/>
                  </a:cubicBezTo>
                  <a:cubicBezTo>
                    <a:pt x="18917" y="5366"/>
                    <a:pt x="18917" y="9305"/>
                    <a:pt x="16496" y="11729"/>
                  </a:cubicBezTo>
                  <a:cubicBezTo>
                    <a:pt x="15286" y="12940"/>
                    <a:pt x="13695" y="13545"/>
                    <a:pt x="12104" y="13545"/>
                  </a:cubicBezTo>
                  <a:cubicBezTo>
                    <a:pt x="10514" y="13545"/>
                    <a:pt x="8923" y="12940"/>
                    <a:pt x="7712" y="11729"/>
                  </a:cubicBezTo>
                  <a:cubicBezTo>
                    <a:pt x="5288" y="9305"/>
                    <a:pt x="5288" y="5369"/>
                    <a:pt x="7712" y="2945"/>
                  </a:cubicBezTo>
                  <a:cubicBezTo>
                    <a:pt x="8923" y="1735"/>
                    <a:pt x="10513" y="1130"/>
                    <a:pt x="12103" y="1130"/>
                  </a:cubicBezTo>
                  <a:close/>
                  <a:moveTo>
                    <a:pt x="4918" y="13726"/>
                  </a:moveTo>
                  <a:lnTo>
                    <a:pt x="5716" y="14524"/>
                  </a:lnTo>
                  <a:lnTo>
                    <a:pt x="4918" y="15322"/>
                  </a:lnTo>
                  <a:lnTo>
                    <a:pt x="4120" y="14524"/>
                  </a:lnTo>
                  <a:lnTo>
                    <a:pt x="4918" y="13726"/>
                  </a:lnTo>
                  <a:close/>
                  <a:moveTo>
                    <a:pt x="12106" y="1"/>
                  </a:moveTo>
                  <a:cubicBezTo>
                    <a:pt x="10226" y="1"/>
                    <a:pt x="8345" y="717"/>
                    <a:pt x="6914" y="2147"/>
                  </a:cubicBezTo>
                  <a:cubicBezTo>
                    <a:pt x="4725" y="4333"/>
                    <a:pt x="4240" y="7516"/>
                    <a:pt x="5315" y="10133"/>
                  </a:cubicBezTo>
                  <a:lnTo>
                    <a:pt x="4518" y="10931"/>
                  </a:lnTo>
                  <a:cubicBezTo>
                    <a:pt x="4009" y="11434"/>
                    <a:pt x="3876" y="12208"/>
                    <a:pt x="4192" y="12852"/>
                  </a:cubicBezTo>
                  <a:lnTo>
                    <a:pt x="663" y="16382"/>
                  </a:lnTo>
                  <a:cubicBezTo>
                    <a:pt x="1" y="17044"/>
                    <a:pt x="1" y="18116"/>
                    <a:pt x="663" y="18778"/>
                  </a:cubicBezTo>
                  <a:cubicBezTo>
                    <a:pt x="994" y="19108"/>
                    <a:pt x="1428" y="19273"/>
                    <a:pt x="1862" y="19273"/>
                  </a:cubicBezTo>
                  <a:cubicBezTo>
                    <a:pt x="2295" y="19273"/>
                    <a:pt x="2729" y="19108"/>
                    <a:pt x="3060" y="18778"/>
                  </a:cubicBezTo>
                  <a:lnTo>
                    <a:pt x="6586" y="15249"/>
                  </a:lnTo>
                  <a:cubicBezTo>
                    <a:pt x="6820" y="15363"/>
                    <a:pt x="7071" y="15418"/>
                    <a:pt x="7320" y="15418"/>
                  </a:cubicBezTo>
                  <a:cubicBezTo>
                    <a:pt x="7757" y="15418"/>
                    <a:pt x="8188" y="15247"/>
                    <a:pt x="8510" y="14921"/>
                  </a:cubicBezTo>
                  <a:lnTo>
                    <a:pt x="9308" y="14126"/>
                  </a:lnTo>
                  <a:cubicBezTo>
                    <a:pt x="10192" y="14489"/>
                    <a:pt x="11145" y="14675"/>
                    <a:pt x="12104" y="14675"/>
                  </a:cubicBezTo>
                  <a:cubicBezTo>
                    <a:pt x="13962" y="14675"/>
                    <a:pt x="15843" y="13979"/>
                    <a:pt x="17294" y="12527"/>
                  </a:cubicBezTo>
                  <a:cubicBezTo>
                    <a:pt x="20155" y="9666"/>
                    <a:pt x="20155" y="5008"/>
                    <a:pt x="17294" y="2147"/>
                  </a:cubicBezTo>
                  <a:cubicBezTo>
                    <a:pt x="15864" y="716"/>
                    <a:pt x="13985" y="1"/>
                    <a:pt x="121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08" name="Google Shape;1008;p40"/>
            <p:cNvSpPr/>
            <p:nvPr/>
          </p:nvSpPr>
          <p:spPr>
            <a:xfrm>
              <a:off x="5221050" y="898625"/>
              <a:ext cx="254100" cy="254100"/>
            </a:xfrm>
            <a:custGeom>
              <a:avLst/>
              <a:gdLst/>
              <a:ahLst/>
              <a:cxnLst/>
              <a:rect l="l" t="t" r="r" b="b"/>
              <a:pathLst>
                <a:path w="10164" h="10164" extrusionOk="0">
                  <a:moveTo>
                    <a:pt x="5081" y="1"/>
                  </a:moveTo>
                  <a:cubicBezTo>
                    <a:pt x="2274" y="1"/>
                    <a:pt x="1" y="2274"/>
                    <a:pt x="1" y="5081"/>
                  </a:cubicBezTo>
                  <a:cubicBezTo>
                    <a:pt x="1" y="7887"/>
                    <a:pt x="2274" y="10164"/>
                    <a:pt x="5081" y="10164"/>
                  </a:cubicBezTo>
                  <a:cubicBezTo>
                    <a:pt x="7887" y="10164"/>
                    <a:pt x="10164" y="7887"/>
                    <a:pt x="10164" y="5081"/>
                  </a:cubicBezTo>
                  <a:cubicBezTo>
                    <a:pt x="10164" y="2274"/>
                    <a:pt x="7887" y="1"/>
                    <a:pt x="50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 name="Google Shape;980;p40">
            <a:extLst>
              <a:ext uri="{FF2B5EF4-FFF2-40B4-BE49-F238E27FC236}">
                <a16:creationId xmlns:a16="http://schemas.microsoft.com/office/drawing/2014/main" id="{DC47003D-CAF4-AA88-D6CE-8BB9EBF65053}"/>
              </a:ext>
            </a:extLst>
          </p:cNvPr>
          <p:cNvSpPr txBox="1">
            <a:spLocks/>
          </p:cNvSpPr>
          <p:nvPr/>
        </p:nvSpPr>
        <p:spPr>
          <a:xfrm flipH="1">
            <a:off x="6546086" y="2976322"/>
            <a:ext cx="1992418" cy="158755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endParaRPr lang="ar-SY"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3" name="Google Shape;980;p40">
            <a:extLst>
              <a:ext uri="{FF2B5EF4-FFF2-40B4-BE49-F238E27FC236}">
                <a16:creationId xmlns:a16="http://schemas.microsoft.com/office/drawing/2014/main" id="{B17DB849-0661-53FC-1056-E7469CD8BA53}"/>
              </a:ext>
            </a:extLst>
          </p:cNvPr>
          <p:cNvSpPr txBox="1">
            <a:spLocks/>
          </p:cNvSpPr>
          <p:nvPr/>
        </p:nvSpPr>
        <p:spPr>
          <a:xfrm flipH="1">
            <a:off x="429306" y="1363422"/>
            <a:ext cx="1992418" cy="158755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endParaRPr lang="ar-SY"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4" name="Google Shape;980;p40">
            <a:extLst>
              <a:ext uri="{FF2B5EF4-FFF2-40B4-BE49-F238E27FC236}">
                <a16:creationId xmlns:a16="http://schemas.microsoft.com/office/drawing/2014/main" id="{D802361D-8108-55CF-630F-842D44BEFD96}"/>
              </a:ext>
            </a:extLst>
          </p:cNvPr>
          <p:cNvSpPr txBox="1">
            <a:spLocks/>
          </p:cNvSpPr>
          <p:nvPr/>
        </p:nvSpPr>
        <p:spPr>
          <a:xfrm flipH="1">
            <a:off x="429306" y="2976322"/>
            <a:ext cx="1992418" cy="158755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23850" algn="l" rtl="0">
              <a:lnSpc>
                <a:spcPct val="100000"/>
              </a:lnSpc>
              <a:spcBef>
                <a:spcPts val="0"/>
              </a:spcBef>
              <a:spcAft>
                <a:spcPts val="0"/>
              </a:spcAft>
              <a:buClr>
                <a:schemeClr val="dk2"/>
              </a:buClr>
              <a:buSzPts val="1500"/>
              <a:buFont typeface="Roboto"/>
              <a:buChar char="●"/>
              <a:defRPr sz="1500" b="0" i="0" u="none" strike="noStrike" cap="none">
                <a:solidFill>
                  <a:schemeClr val="lt1"/>
                </a:solidFill>
                <a:latin typeface="Roboto"/>
                <a:ea typeface="Roboto"/>
                <a:cs typeface="Roboto"/>
                <a:sym typeface="Roboto"/>
              </a:defRPr>
            </a:lvl1pPr>
            <a:lvl2pPr marL="914400" marR="0" lvl="1"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2pPr>
            <a:lvl3pPr marL="1371600" marR="0" lvl="2"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3pPr>
            <a:lvl4pPr marL="1828800" marR="0" lvl="3"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4pPr>
            <a:lvl5pPr marL="2286000" marR="0" lvl="4"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5pPr>
            <a:lvl6pPr marL="2743200" marR="0" lvl="5"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6pPr>
            <a:lvl7pPr marL="3200400" marR="0" lvl="6"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7pPr>
            <a:lvl8pPr marL="3657600" marR="0" lvl="7"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8pPr>
            <a:lvl9pPr marL="4114800" marR="0" lvl="8" indent="-323850" algn="l" rtl="0">
              <a:lnSpc>
                <a:spcPct val="100000"/>
              </a:lnSpc>
              <a:spcBef>
                <a:spcPts val="0"/>
              </a:spcBef>
              <a:spcAft>
                <a:spcPts val="0"/>
              </a:spcAft>
              <a:buClr>
                <a:schemeClr val="lt1"/>
              </a:buClr>
              <a:buSzPts val="1500"/>
              <a:buFont typeface="Roboto"/>
              <a:buChar char="■"/>
              <a:defRPr sz="1500" b="0" i="0" u="none" strike="noStrike" cap="none">
                <a:solidFill>
                  <a:schemeClr val="lt1"/>
                </a:solidFill>
                <a:latin typeface="Roboto"/>
                <a:ea typeface="Roboto"/>
                <a:cs typeface="Roboto"/>
                <a:sym typeface="Roboto"/>
              </a:defRPr>
            </a:lvl9pPr>
          </a:lstStyle>
          <a:p>
            <a:pPr marL="0" indent="0" algn="ctr">
              <a:buFont typeface="Roboto"/>
              <a:buNone/>
            </a:pPr>
            <a:endParaRPr lang="ar-SY" sz="2000" b="1" dirty="0">
              <a:solidFill>
                <a:schemeClr val="dk2"/>
              </a:solidFill>
              <a:latin typeface="Dubai" panose="020B0503030403030204" pitchFamily="34" charset="-78"/>
              <a:ea typeface="Orbitron"/>
              <a:cs typeface="Dubai" panose="020B0503030403030204" pitchFamily="34" charset="-78"/>
              <a:sym typeface="Orbitron"/>
            </a:endParaRPr>
          </a:p>
        </p:txBody>
      </p:sp>
      <p:sp>
        <p:nvSpPr>
          <p:cNvPr id="5" name="شكل حر: شكل 4">
            <a:extLst>
              <a:ext uri="{FF2B5EF4-FFF2-40B4-BE49-F238E27FC236}">
                <a16:creationId xmlns:a16="http://schemas.microsoft.com/office/drawing/2014/main" id="{975120F7-E443-95F4-DECD-67EAE387612C}"/>
              </a:ext>
            </a:extLst>
          </p:cNvPr>
          <p:cNvSpPr/>
          <p:nvPr/>
        </p:nvSpPr>
        <p:spPr>
          <a:xfrm>
            <a:off x="3969085" y="4695914"/>
            <a:ext cx="1128481" cy="457098"/>
          </a:xfrm>
          <a:custGeom>
            <a:avLst/>
            <a:gdLst>
              <a:gd name="connsiteX0" fmla="*/ 457200 w 914400"/>
              <a:gd name="connsiteY0" fmla="*/ 0 h 466711"/>
              <a:gd name="connsiteX1" fmla="*/ 914400 w 914400"/>
              <a:gd name="connsiteY1" fmla="*/ 457200 h 466711"/>
              <a:gd name="connsiteX2" fmla="*/ 913441 w 914400"/>
              <a:gd name="connsiteY2" fmla="*/ 466711 h 466711"/>
              <a:gd name="connsiteX3" fmla="*/ 959 w 914400"/>
              <a:gd name="connsiteY3" fmla="*/ 466711 h 466711"/>
              <a:gd name="connsiteX4" fmla="*/ 0 w 914400"/>
              <a:gd name="connsiteY4" fmla="*/ 457200 h 466711"/>
              <a:gd name="connsiteX5" fmla="*/ 457200 w 914400"/>
              <a:gd name="connsiteY5" fmla="*/ 0 h 466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00" h="466711">
                <a:moveTo>
                  <a:pt x="457200" y="0"/>
                </a:moveTo>
                <a:cubicBezTo>
                  <a:pt x="709705" y="0"/>
                  <a:pt x="914400" y="204695"/>
                  <a:pt x="914400" y="457200"/>
                </a:cubicBezTo>
                <a:lnTo>
                  <a:pt x="913441" y="466711"/>
                </a:lnTo>
                <a:lnTo>
                  <a:pt x="959" y="466711"/>
                </a:lnTo>
                <a:lnTo>
                  <a:pt x="0" y="457200"/>
                </a:lnTo>
                <a:cubicBezTo>
                  <a:pt x="0" y="204695"/>
                  <a:pt x="204695" y="0"/>
                  <a:pt x="457200" y="0"/>
                </a:cubicBezTo>
                <a:close/>
              </a:path>
            </a:pathLst>
          </a:custGeom>
          <a:solidFill>
            <a:srgbClr val="C1D6C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1" anchor="ctr">
            <a:noAutofit/>
          </a:bodyPr>
          <a:lstStyle/>
          <a:p>
            <a:pPr algn="ctr"/>
            <a:r>
              <a:rPr lang="ar-SA" sz="3200" b="1" dirty="0">
                <a:solidFill>
                  <a:schemeClr val="bg1"/>
                </a:solidFill>
              </a:rPr>
              <a:t>12</a:t>
            </a:r>
            <a:endParaRPr lang="ar-SY" sz="3200" b="1" dirty="0">
              <a:solidFill>
                <a:schemeClr val="bg1"/>
              </a:solidFill>
            </a:endParaRPr>
          </a:p>
        </p:txBody>
      </p:sp>
      <p:sp>
        <p:nvSpPr>
          <p:cNvPr id="7" name="مربع نص 6">
            <a:extLst>
              <a:ext uri="{FF2B5EF4-FFF2-40B4-BE49-F238E27FC236}">
                <a16:creationId xmlns:a16="http://schemas.microsoft.com/office/drawing/2014/main" id="{B9361462-24E7-3169-C9FD-7943A49E0070}"/>
              </a:ext>
            </a:extLst>
          </p:cNvPr>
          <p:cNvSpPr txBox="1"/>
          <p:nvPr/>
        </p:nvSpPr>
        <p:spPr>
          <a:xfrm>
            <a:off x="6546086" y="1846889"/>
            <a:ext cx="2037443" cy="584775"/>
          </a:xfrm>
          <a:prstGeom prst="rect">
            <a:avLst/>
          </a:prstGeom>
          <a:noFill/>
        </p:spPr>
        <p:txBody>
          <a:bodyPr wrap="square" rtlCol="0">
            <a:spAutoFit/>
          </a:bodyPr>
          <a:lstStyle/>
          <a:p>
            <a:pPr rtl="1"/>
            <a:r>
              <a:rPr lang="ar-SA" sz="1600" b="1" dirty="0">
                <a:latin typeface="Dubai" panose="020B0503030403030204" pitchFamily="34" charset="-78"/>
                <a:cs typeface="Dubai" panose="020B0503030403030204" pitchFamily="34" charset="-78"/>
              </a:rPr>
              <a:t>دعم تتبع عدة أيدٍ لتفاعلات معقدة</a:t>
            </a:r>
            <a:endParaRPr lang="en-US" sz="1600" b="1" dirty="0">
              <a:latin typeface="Dubai" panose="020B0503030403030204" pitchFamily="34" charset="-78"/>
              <a:cs typeface="Dubai" panose="020B0503030403030204" pitchFamily="34" charset="-78"/>
            </a:endParaRPr>
          </a:p>
        </p:txBody>
      </p:sp>
      <p:sp>
        <p:nvSpPr>
          <p:cNvPr id="9" name="مربع نص 8">
            <a:extLst>
              <a:ext uri="{FF2B5EF4-FFF2-40B4-BE49-F238E27FC236}">
                <a16:creationId xmlns:a16="http://schemas.microsoft.com/office/drawing/2014/main" id="{3D026406-8E52-C482-05A8-F4D6055C7C8F}"/>
              </a:ext>
            </a:extLst>
          </p:cNvPr>
          <p:cNvSpPr txBox="1"/>
          <p:nvPr/>
        </p:nvSpPr>
        <p:spPr>
          <a:xfrm>
            <a:off x="209893" y="1856062"/>
            <a:ext cx="2219783" cy="584775"/>
          </a:xfrm>
          <a:prstGeom prst="rect">
            <a:avLst/>
          </a:prstGeom>
          <a:noFill/>
        </p:spPr>
        <p:txBody>
          <a:bodyPr wrap="square" rtlCol="0">
            <a:spAutoFit/>
          </a:bodyPr>
          <a:lstStyle/>
          <a:p>
            <a:pPr algn="r" rtl="1"/>
            <a:r>
              <a:rPr lang="ar-SA" sz="1600" b="1" dirty="0">
                <a:latin typeface="Dubai" panose="020B0503030403030204" pitchFamily="34" charset="-78"/>
                <a:cs typeface="Dubai" panose="020B0503030403030204" pitchFamily="34" charset="-78"/>
              </a:rPr>
              <a:t>تحسين الاستقرار عبر معالجة الإضاءة المتغيرة</a:t>
            </a:r>
            <a:endParaRPr lang="en-US" sz="1600" b="1" dirty="0">
              <a:latin typeface="Dubai" panose="020B0503030403030204" pitchFamily="34" charset="-78"/>
              <a:cs typeface="Dubai" panose="020B0503030403030204" pitchFamily="34" charset="-78"/>
            </a:endParaRPr>
          </a:p>
        </p:txBody>
      </p:sp>
      <p:sp>
        <p:nvSpPr>
          <p:cNvPr id="10" name="مربع نص 9">
            <a:extLst>
              <a:ext uri="{FF2B5EF4-FFF2-40B4-BE49-F238E27FC236}">
                <a16:creationId xmlns:a16="http://schemas.microsoft.com/office/drawing/2014/main" id="{7EA26CC6-1C44-3DA5-305E-35CFF39ADAF2}"/>
              </a:ext>
            </a:extLst>
          </p:cNvPr>
          <p:cNvSpPr txBox="1"/>
          <p:nvPr/>
        </p:nvSpPr>
        <p:spPr>
          <a:xfrm>
            <a:off x="6559318" y="3425680"/>
            <a:ext cx="2231429" cy="584775"/>
          </a:xfrm>
          <a:prstGeom prst="rect">
            <a:avLst/>
          </a:prstGeom>
          <a:noFill/>
        </p:spPr>
        <p:txBody>
          <a:bodyPr wrap="square" rtlCol="0">
            <a:spAutoFit/>
          </a:bodyPr>
          <a:lstStyle/>
          <a:p>
            <a:pPr rtl="1"/>
            <a:r>
              <a:rPr lang="ar-SA" sz="1600" b="1" dirty="0">
                <a:latin typeface="Dubai" panose="020B0503030403030204" pitchFamily="34" charset="-78"/>
                <a:cs typeface="Dubai" panose="020B0503030403030204" pitchFamily="34" charset="-78"/>
              </a:rPr>
              <a:t>توسيع الإيماءات ودمج المنصات التعليمية الرقمية</a:t>
            </a:r>
            <a:endParaRPr lang="en-US" sz="1600" b="1" dirty="0">
              <a:latin typeface="Dubai" panose="020B0503030403030204" pitchFamily="34" charset="-78"/>
              <a:cs typeface="Dubai" panose="020B0503030403030204" pitchFamily="34" charset="-78"/>
            </a:endParaRPr>
          </a:p>
        </p:txBody>
      </p:sp>
      <p:sp>
        <p:nvSpPr>
          <p:cNvPr id="11" name="مربع نص 10">
            <a:extLst>
              <a:ext uri="{FF2B5EF4-FFF2-40B4-BE49-F238E27FC236}">
                <a16:creationId xmlns:a16="http://schemas.microsoft.com/office/drawing/2014/main" id="{347EABF7-ED13-32C4-E23C-7767C5219F09}"/>
              </a:ext>
            </a:extLst>
          </p:cNvPr>
          <p:cNvSpPr txBox="1"/>
          <p:nvPr/>
        </p:nvSpPr>
        <p:spPr>
          <a:xfrm>
            <a:off x="209893" y="3392415"/>
            <a:ext cx="2219783" cy="830997"/>
          </a:xfrm>
          <a:prstGeom prst="rect">
            <a:avLst/>
          </a:prstGeom>
          <a:noFill/>
        </p:spPr>
        <p:txBody>
          <a:bodyPr wrap="square" rtlCol="0">
            <a:spAutoFit/>
          </a:bodyPr>
          <a:lstStyle/>
          <a:p>
            <a:pPr algn="r" rtl="1"/>
            <a:r>
              <a:rPr lang="ar-SA" sz="1600" b="1" dirty="0">
                <a:latin typeface="Dubai" panose="020B0503030403030204" pitchFamily="34" charset="-78"/>
                <a:cs typeface="Dubai" panose="020B0503030403030204" pitchFamily="34" charset="-78"/>
              </a:rPr>
              <a:t>رفع الأداء وتوسيع الاستخدامات المستقبلية المتقدمة</a:t>
            </a:r>
            <a:endParaRPr lang="en-US" sz="1600" b="1" dirty="0">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66">
          <a:extLst>
            <a:ext uri="{FF2B5EF4-FFF2-40B4-BE49-F238E27FC236}">
              <a16:creationId xmlns:a16="http://schemas.microsoft.com/office/drawing/2014/main" id="{E1CB0295-13FE-00F9-BE9E-686FA180B165}"/>
            </a:ext>
          </a:extLst>
        </p:cNvPr>
        <p:cNvGrpSpPr/>
        <p:nvPr/>
      </p:nvGrpSpPr>
      <p:grpSpPr>
        <a:xfrm>
          <a:off x="0" y="0"/>
          <a:ext cx="0" cy="0"/>
          <a:chOff x="0" y="0"/>
          <a:chExt cx="0" cy="0"/>
        </a:xfrm>
      </p:grpSpPr>
      <p:sp>
        <p:nvSpPr>
          <p:cNvPr id="967" name="Google Shape;967;p40">
            <a:extLst>
              <a:ext uri="{FF2B5EF4-FFF2-40B4-BE49-F238E27FC236}">
                <a16:creationId xmlns:a16="http://schemas.microsoft.com/office/drawing/2014/main" id="{137BD192-DD42-AEC1-77E3-E85F16D62255}"/>
              </a:ext>
            </a:extLst>
          </p:cNvPr>
          <p:cNvSpPr txBox="1">
            <a:spLocks noGrp="1"/>
          </p:cNvSpPr>
          <p:nvPr>
            <p:ph type="title"/>
          </p:nvPr>
        </p:nvSpPr>
        <p:spPr>
          <a:xfrm>
            <a:off x="720000" y="387600"/>
            <a:ext cx="7704000" cy="5922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sz="2400">
                <a:latin typeface="Dubai" panose="020B0503030403030204" pitchFamily="34" charset="-78"/>
                <a:cs typeface="Dubai" panose="020B0503030403030204" pitchFamily="34" charset="-78"/>
              </a:rPr>
              <a:t>المراجع</a:t>
            </a:r>
            <a:endParaRPr lang="ar-SY" sz="2400" dirty="0">
              <a:latin typeface="Dubai" panose="020B0503030403030204" pitchFamily="34" charset="-78"/>
              <a:cs typeface="Dubai" panose="020B0503030403030204" pitchFamily="34" charset="-78"/>
            </a:endParaRPr>
          </a:p>
        </p:txBody>
      </p:sp>
      <p:sp>
        <p:nvSpPr>
          <p:cNvPr id="3" name="مربع نص 2">
            <a:extLst>
              <a:ext uri="{FF2B5EF4-FFF2-40B4-BE49-F238E27FC236}">
                <a16:creationId xmlns:a16="http://schemas.microsoft.com/office/drawing/2014/main" id="{2979BEB4-AD6E-C630-AE7D-66A2C55518EB}"/>
              </a:ext>
            </a:extLst>
          </p:cNvPr>
          <p:cNvSpPr txBox="1"/>
          <p:nvPr/>
        </p:nvSpPr>
        <p:spPr>
          <a:xfrm>
            <a:off x="194310" y="909757"/>
            <a:ext cx="8755380" cy="3323987"/>
          </a:xfrm>
          <a:prstGeom prst="rect">
            <a:avLst/>
          </a:prstGeom>
          <a:noFill/>
        </p:spPr>
        <p:txBody>
          <a:bodyPr wrap="square">
            <a:spAutoFit/>
          </a:bodyPr>
          <a:lstStyle/>
          <a:p>
            <a:r>
              <a:rPr lang="en-US" sz="1050" dirty="0"/>
              <a:t>[1] Grand View Research, "Gesture Recognition Market Size, Share &amp; Trends Analysis Report By Technology (Touch-based, Touchless), By Industry (Automotive, Consumer Electronics, Healthcare), And Segment Forecasts, 2023 - 2030," Grand View Research, 2023. [Online]. Available: https://www.grandviewresearch.com/industry-analysis/gesture-recognition-market</a:t>
            </a:r>
          </a:p>
          <a:p>
            <a:r>
              <a:rPr lang="en-US" sz="1050" dirty="0"/>
              <a:t>[2] A. M. H. Wong and D. A. Clifton, "The unofficial guide to medical artificial intelligence (AI) and the future of physician-patient interaction," NPJ Digital Medicine, vol. 3, no. 1, 2020. [Online]. Available: https://www.nature.com/articles/s41746-020-0292-y (Open Access).</a:t>
            </a:r>
          </a:p>
          <a:p>
            <a:r>
              <a:rPr lang="en-US" sz="1050" dirty="0"/>
              <a:t>[3] F. Zhang, V. </a:t>
            </a:r>
            <a:r>
              <a:rPr lang="en-US" sz="1050" dirty="0" err="1"/>
              <a:t>Bazarevsky</a:t>
            </a:r>
            <a:r>
              <a:rPr lang="en-US" sz="1050" dirty="0"/>
              <a:t>, A. </a:t>
            </a:r>
            <a:r>
              <a:rPr lang="en-US" sz="1050" dirty="0" err="1"/>
              <a:t>Vakunov</a:t>
            </a:r>
            <a:r>
              <a:rPr lang="en-US" sz="1050" dirty="0"/>
              <a:t>, A. </a:t>
            </a:r>
            <a:r>
              <a:rPr lang="en-US" sz="1050" dirty="0" err="1"/>
              <a:t>Tkooka</a:t>
            </a:r>
            <a:r>
              <a:rPr lang="en-US" sz="1050" dirty="0"/>
              <a:t>, G. Sung, C. L. Chang, and M. Grundmann, "MediaPipe Hands: On-device Real-time Hand Tracking," </a:t>
            </a:r>
            <a:r>
              <a:rPr lang="en-US" sz="1050" dirty="0" err="1"/>
              <a:t>arXiv</a:t>
            </a:r>
            <a:r>
              <a:rPr lang="en-US" sz="1050" dirty="0"/>
              <a:t> preprint arXiv:2006.10214, 2020. [Online]. Available: https://arxiv.org/pdf/2006.10214.pdf (Open Access PDF).</a:t>
            </a:r>
          </a:p>
          <a:p>
            <a:r>
              <a:rPr lang="en-US" sz="1050" dirty="0"/>
              <a:t>[4] Motion tracking importance in human–computer interaction. (n.d.). Journal of Human–Computer Interaction.</a:t>
            </a:r>
          </a:p>
          <a:p>
            <a:r>
              <a:rPr lang="en-US" sz="1050" dirty="0"/>
              <a:t>[5] Kalman filters in smoothing hand motion. (n.d.). International Journal of Computer Vision and Signal Processing.</a:t>
            </a:r>
          </a:p>
          <a:p>
            <a:r>
              <a:rPr lang="en-US" sz="1050" dirty="0"/>
              <a:t>[6] Deep learning–based hand tracking. (n.d.). IEEE Access.</a:t>
            </a:r>
          </a:p>
          <a:p>
            <a:r>
              <a:rPr lang="en-US" sz="1050" dirty="0"/>
              <a:t>[7] Hand vs. face vs. body tracking: A comparative study. (n.d.). Computer Vision and Image Understanding.</a:t>
            </a:r>
          </a:p>
          <a:p>
            <a:r>
              <a:rPr lang="en-US" sz="1050" dirty="0"/>
              <a:t>[8] Gesture recognition systems. (n.d.). International Journal of Advanced Computer Science and Applications.</a:t>
            </a:r>
          </a:p>
          <a:p>
            <a:r>
              <a:rPr lang="en-US" sz="1050" dirty="0"/>
              <a:t>[9] Chaudhary, A., Patel, R., &amp; Mehta, S. (2020). Air canvas: A virtual drawing system using hand gesture recognition. International Journal of Engineering Research &amp; Technology (IJERT), 9(6).</a:t>
            </a:r>
          </a:p>
          <a:p>
            <a:r>
              <a:rPr lang="en-US" sz="1050" dirty="0"/>
              <a:t>[10] Zhang, F., </a:t>
            </a:r>
            <a:r>
              <a:rPr lang="en-US" sz="1050" dirty="0" err="1"/>
              <a:t>Bazarevsky</a:t>
            </a:r>
            <a:r>
              <a:rPr lang="en-US" sz="1050" dirty="0"/>
              <a:t>, V., </a:t>
            </a:r>
            <a:r>
              <a:rPr lang="en-US" sz="1050" dirty="0" err="1"/>
              <a:t>Vakunov</a:t>
            </a:r>
            <a:r>
              <a:rPr lang="en-US" sz="1050" dirty="0"/>
              <a:t>, A., </a:t>
            </a:r>
            <a:r>
              <a:rPr lang="en-US" sz="1050" dirty="0" err="1"/>
              <a:t>Tkachenka</a:t>
            </a:r>
            <a:r>
              <a:rPr lang="en-US" sz="1050" dirty="0"/>
              <a:t>, A., Sung, G., Chang, C. L., &amp; Grundmann, M. (2020). MediaPipe hands: On-device real-time hand tracking. </a:t>
            </a:r>
            <a:r>
              <a:rPr lang="en-US" sz="1050" dirty="0" err="1"/>
              <a:t>arXiv</a:t>
            </a:r>
            <a:r>
              <a:rPr lang="en-US" sz="1050" dirty="0"/>
              <a:t> preprint arXiv:2006.10214.</a:t>
            </a:r>
          </a:p>
          <a:p>
            <a:r>
              <a:rPr lang="en-US" sz="1050" dirty="0"/>
              <a:t>[11] Shreyas, S., Karthik, R., Varun, S., &amp; Prakash, P. (2021). AI virtual mouse using hand gesture recognition. International Journal of Scientific Research in Science, Engineering and Technology (IJSRSET), 8(2).</a:t>
            </a:r>
          </a:p>
          <a:p>
            <a:r>
              <a:rPr lang="en-US" sz="1050" dirty="0"/>
              <a:t>[12] </a:t>
            </a:r>
            <a:r>
              <a:rPr lang="en-US" sz="1050" dirty="0" err="1"/>
              <a:t>Rautaray</a:t>
            </a:r>
            <a:r>
              <a:rPr lang="en-US" sz="1050" dirty="0"/>
              <a:t>, S. S., &amp; Agrawal, A. (2015). Vision-based hand gesture recognition for human–computer interaction: A survey. Artificial Intelligence Review, 43(1), 1–54. </a:t>
            </a:r>
          </a:p>
        </p:txBody>
      </p:sp>
    </p:spTree>
    <p:extLst>
      <p:ext uri="{BB962C8B-B14F-4D97-AF65-F5344CB8AC3E}">
        <p14:creationId xmlns:p14="http://schemas.microsoft.com/office/powerpoint/2010/main" val="1372516498"/>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14"/>
        <p:cNvGrpSpPr/>
        <p:nvPr/>
      </p:nvGrpSpPr>
      <p:grpSpPr>
        <a:xfrm>
          <a:off x="0" y="0"/>
          <a:ext cx="0" cy="0"/>
          <a:chOff x="0" y="0"/>
          <a:chExt cx="0" cy="0"/>
        </a:xfrm>
      </p:grpSpPr>
      <p:sp>
        <p:nvSpPr>
          <p:cNvPr id="1115" name="Google Shape;1115;p47"/>
          <p:cNvSpPr/>
          <p:nvPr/>
        </p:nvSpPr>
        <p:spPr>
          <a:xfrm>
            <a:off x="0" y="429080"/>
            <a:ext cx="6206400" cy="1014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47"/>
          <p:cNvSpPr txBox="1">
            <a:spLocks noGrp="1"/>
          </p:cNvSpPr>
          <p:nvPr>
            <p:ph type="title"/>
          </p:nvPr>
        </p:nvSpPr>
        <p:spPr>
          <a:xfrm>
            <a:off x="234942" y="465563"/>
            <a:ext cx="5781300" cy="10140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3600" dirty="0">
                <a:latin typeface="Dubai" panose="020B0503030403030204" pitchFamily="34" charset="-78"/>
                <a:cs typeface="Dubai" panose="020B0503030403030204" pitchFamily="34" charset="-78"/>
              </a:rPr>
              <a:t>شكرًا لحسن استماعكم...</a:t>
            </a:r>
            <a:endParaRPr sz="3600" dirty="0">
              <a:latin typeface="Dubai" panose="020B0503030403030204" pitchFamily="34" charset="-78"/>
              <a:cs typeface="Dubai" panose="020B0503030403030204" pitchFamily="34" charset="-78"/>
            </a:endParaRPr>
          </a:p>
        </p:txBody>
      </p:sp>
      <p:grpSp>
        <p:nvGrpSpPr>
          <p:cNvPr id="1117" name="Google Shape;1117;p47"/>
          <p:cNvGrpSpPr/>
          <p:nvPr/>
        </p:nvGrpSpPr>
        <p:grpSpPr>
          <a:xfrm>
            <a:off x="7667993" y="3122764"/>
            <a:ext cx="3128310" cy="3388330"/>
            <a:chOff x="7667993" y="3122764"/>
            <a:chExt cx="3128310" cy="3388330"/>
          </a:xfrm>
        </p:grpSpPr>
        <p:sp>
          <p:nvSpPr>
            <p:cNvPr id="1118" name="Google Shape;1118;p47"/>
            <p:cNvSpPr/>
            <p:nvPr/>
          </p:nvSpPr>
          <p:spPr>
            <a:xfrm rot="-5400000" flipH="1">
              <a:off x="7145125" y="3645632"/>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19" name="Google Shape;1119;p47"/>
            <p:cNvGrpSpPr/>
            <p:nvPr/>
          </p:nvGrpSpPr>
          <p:grpSpPr>
            <a:xfrm rot="10800000">
              <a:off x="8421626" y="4008544"/>
              <a:ext cx="2374678" cy="2502550"/>
              <a:chOff x="2011428" y="602777"/>
              <a:chExt cx="774292" cy="815987"/>
            </a:xfrm>
          </p:grpSpPr>
          <p:sp>
            <p:nvSpPr>
              <p:cNvPr id="1120" name="Google Shape;1120;p47"/>
              <p:cNvSpPr/>
              <p:nvPr/>
            </p:nvSpPr>
            <p:spPr>
              <a:xfrm>
                <a:off x="2751470" y="1215132"/>
                <a:ext cx="15618" cy="109191"/>
              </a:xfrm>
              <a:custGeom>
                <a:avLst/>
                <a:gdLst/>
                <a:ahLst/>
                <a:cxnLst/>
                <a:rect l="l" t="t" r="r" b="b"/>
                <a:pathLst>
                  <a:path w="342" h="2391" extrusionOk="0">
                    <a:moveTo>
                      <a:pt x="341" y="0"/>
                    </a:moveTo>
                    <a:lnTo>
                      <a:pt x="1" y="341"/>
                    </a:lnTo>
                    <a:lnTo>
                      <a:pt x="1" y="1191"/>
                    </a:lnTo>
                    <a:lnTo>
                      <a:pt x="1" y="2042"/>
                    </a:lnTo>
                    <a:lnTo>
                      <a:pt x="341" y="2391"/>
                    </a:lnTo>
                    <a:lnTo>
                      <a:pt x="341" y="1191"/>
                    </a:lnTo>
                    <a:lnTo>
                      <a:pt x="34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47"/>
              <p:cNvSpPr/>
              <p:nvPr/>
            </p:nvSpPr>
            <p:spPr>
              <a:xfrm>
                <a:off x="2157107" y="742702"/>
                <a:ext cx="76950" cy="76995"/>
              </a:xfrm>
              <a:custGeom>
                <a:avLst/>
                <a:gdLst/>
                <a:ahLst/>
                <a:cxnLst/>
                <a:rect l="l" t="t" r="r" b="b"/>
                <a:pathLst>
                  <a:path w="1685" h="1686" extrusionOk="0">
                    <a:moveTo>
                      <a:pt x="0" y="1"/>
                    </a:moveTo>
                    <a:lnTo>
                      <a:pt x="842" y="843"/>
                    </a:lnTo>
                    <a:lnTo>
                      <a:pt x="1685" y="1685"/>
                    </a:lnTo>
                    <a:lnTo>
                      <a:pt x="1685" y="1209"/>
                    </a:lnTo>
                    <a:lnTo>
                      <a:pt x="1081" y="605"/>
                    </a:lnTo>
                    <a:lnTo>
                      <a:pt x="47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47"/>
              <p:cNvSpPr/>
              <p:nvPr/>
            </p:nvSpPr>
            <p:spPr>
              <a:xfrm>
                <a:off x="2011428" y="602777"/>
                <a:ext cx="37310" cy="32013"/>
              </a:xfrm>
              <a:custGeom>
                <a:avLst/>
                <a:gdLst/>
                <a:ahLst/>
                <a:cxnLst/>
                <a:rect l="l" t="t" r="r" b="b"/>
                <a:pathLst>
                  <a:path w="817" h="701" extrusionOk="0">
                    <a:moveTo>
                      <a:pt x="468" y="181"/>
                    </a:moveTo>
                    <a:cubicBezTo>
                      <a:pt x="561" y="181"/>
                      <a:pt x="630" y="258"/>
                      <a:pt x="630" y="351"/>
                    </a:cubicBezTo>
                    <a:cubicBezTo>
                      <a:pt x="630" y="448"/>
                      <a:pt x="549" y="514"/>
                      <a:pt x="466" y="514"/>
                    </a:cubicBezTo>
                    <a:cubicBezTo>
                      <a:pt x="425" y="514"/>
                      <a:pt x="383" y="498"/>
                      <a:pt x="349" y="462"/>
                    </a:cubicBezTo>
                    <a:cubicBezTo>
                      <a:pt x="247" y="360"/>
                      <a:pt x="323" y="181"/>
                      <a:pt x="468" y="181"/>
                    </a:cubicBezTo>
                    <a:close/>
                    <a:moveTo>
                      <a:pt x="468" y="0"/>
                    </a:moveTo>
                    <a:cubicBezTo>
                      <a:pt x="381" y="0"/>
                      <a:pt x="293" y="33"/>
                      <a:pt x="221" y="105"/>
                    </a:cubicBezTo>
                    <a:cubicBezTo>
                      <a:pt x="0" y="317"/>
                      <a:pt x="153" y="700"/>
                      <a:pt x="468" y="700"/>
                    </a:cubicBezTo>
                    <a:cubicBezTo>
                      <a:pt x="664" y="700"/>
                      <a:pt x="817" y="538"/>
                      <a:pt x="817" y="351"/>
                    </a:cubicBezTo>
                    <a:cubicBezTo>
                      <a:pt x="817" y="139"/>
                      <a:pt x="646" y="0"/>
                      <a:pt x="4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47"/>
              <p:cNvSpPr/>
              <p:nvPr/>
            </p:nvSpPr>
            <p:spPr>
              <a:xfrm>
                <a:off x="2748364" y="1386751"/>
                <a:ext cx="37356" cy="32013"/>
              </a:xfrm>
              <a:custGeom>
                <a:avLst/>
                <a:gdLst/>
                <a:ahLst/>
                <a:cxnLst/>
                <a:rect l="l" t="t" r="r" b="b"/>
                <a:pathLst>
                  <a:path w="818" h="701" extrusionOk="0">
                    <a:moveTo>
                      <a:pt x="469" y="190"/>
                    </a:moveTo>
                    <a:cubicBezTo>
                      <a:pt x="562" y="190"/>
                      <a:pt x="630" y="258"/>
                      <a:pt x="630" y="351"/>
                    </a:cubicBezTo>
                    <a:cubicBezTo>
                      <a:pt x="630" y="450"/>
                      <a:pt x="547" y="517"/>
                      <a:pt x="462" y="517"/>
                    </a:cubicBezTo>
                    <a:cubicBezTo>
                      <a:pt x="422" y="517"/>
                      <a:pt x="382" y="503"/>
                      <a:pt x="350" y="470"/>
                    </a:cubicBezTo>
                    <a:cubicBezTo>
                      <a:pt x="247" y="360"/>
                      <a:pt x="324" y="190"/>
                      <a:pt x="469" y="190"/>
                    </a:cubicBezTo>
                    <a:close/>
                    <a:moveTo>
                      <a:pt x="468" y="0"/>
                    </a:moveTo>
                    <a:cubicBezTo>
                      <a:pt x="382" y="0"/>
                      <a:pt x="294" y="33"/>
                      <a:pt x="222" y="105"/>
                    </a:cubicBezTo>
                    <a:cubicBezTo>
                      <a:pt x="1" y="326"/>
                      <a:pt x="154" y="700"/>
                      <a:pt x="469" y="700"/>
                    </a:cubicBezTo>
                    <a:cubicBezTo>
                      <a:pt x="664" y="700"/>
                      <a:pt x="817" y="547"/>
                      <a:pt x="817" y="351"/>
                    </a:cubicBezTo>
                    <a:cubicBezTo>
                      <a:pt x="817" y="139"/>
                      <a:pt x="647" y="0"/>
                      <a:pt x="4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47"/>
              <p:cNvSpPr/>
              <p:nvPr/>
            </p:nvSpPr>
            <p:spPr>
              <a:xfrm>
                <a:off x="2036271" y="623829"/>
                <a:ext cx="737804" cy="767351"/>
              </a:xfrm>
              <a:custGeom>
                <a:avLst/>
                <a:gdLst/>
                <a:ahLst/>
                <a:cxnLst/>
                <a:rect l="l" t="t" r="r" b="b"/>
                <a:pathLst>
                  <a:path w="16156" h="16803" extrusionOk="0">
                    <a:moveTo>
                      <a:pt x="137" y="1"/>
                    </a:moveTo>
                    <a:lnTo>
                      <a:pt x="0" y="128"/>
                    </a:lnTo>
                    <a:lnTo>
                      <a:pt x="5173" y="5301"/>
                    </a:lnTo>
                    <a:lnTo>
                      <a:pt x="5198" y="5326"/>
                    </a:lnTo>
                    <a:lnTo>
                      <a:pt x="9035" y="5326"/>
                    </a:lnTo>
                    <a:lnTo>
                      <a:pt x="15968" y="12259"/>
                    </a:lnTo>
                    <a:lnTo>
                      <a:pt x="15968" y="16802"/>
                    </a:lnTo>
                    <a:lnTo>
                      <a:pt x="16155" y="16802"/>
                    </a:lnTo>
                    <a:lnTo>
                      <a:pt x="16155" y="12183"/>
                    </a:lnTo>
                    <a:lnTo>
                      <a:pt x="9137" y="5165"/>
                    </a:lnTo>
                    <a:lnTo>
                      <a:pt x="9111" y="5139"/>
                    </a:lnTo>
                    <a:lnTo>
                      <a:pt x="5275" y="5139"/>
                    </a:lnTo>
                    <a:lnTo>
                      <a:pt x="1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47"/>
              <p:cNvSpPr/>
              <p:nvPr/>
            </p:nvSpPr>
            <p:spPr>
              <a:xfrm>
                <a:off x="2506326" y="916786"/>
                <a:ext cx="196233" cy="195822"/>
              </a:xfrm>
              <a:custGeom>
                <a:avLst/>
                <a:gdLst/>
                <a:ahLst/>
                <a:cxnLst/>
                <a:rect l="l" t="t" r="r" b="b"/>
                <a:pathLst>
                  <a:path w="4297" h="4288" extrusionOk="0">
                    <a:moveTo>
                      <a:pt x="1" y="0"/>
                    </a:moveTo>
                    <a:lnTo>
                      <a:pt x="1" y="77"/>
                    </a:lnTo>
                    <a:lnTo>
                      <a:pt x="1898" y="77"/>
                    </a:lnTo>
                    <a:lnTo>
                      <a:pt x="4220" y="2399"/>
                    </a:lnTo>
                    <a:lnTo>
                      <a:pt x="4220" y="4288"/>
                    </a:lnTo>
                    <a:lnTo>
                      <a:pt x="4297" y="4288"/>
                    </a:lnTo>
                    <a:lnTo>
                      <a:pt x="4297" y="2374"/>
                    </a:lnTo>
                    <a:lnTo>
                      <a:pt x="193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126" name="Google Shape;1126;p47"/>
          <p:cNvGrpSpPr/>
          <p:nvPr/>
        </p:nvGrpSpPr>
        <p:grpSpPr>
          <a:xfrm>
            <a:off x="-1140837" y="-1836406"/>
            <a:ext cx="4639853" cy="3002612"/>
            <a:chOff x="-1140837" y="-1836406"/>
            <a:chExt cx="4639853" cy="3002612"/>
          </a:xfrm>
        </p:grpSpPr>
        <p:sp>
          <p:nvSpPr>
            <p:cNvPr id="1127" name="Google Shape;1127;p47"/>
            <p:cNvSpPr/>
            <p:nvPr/>
          </p:nvSpPr>
          <p:spPr>
            <a:xfrm>
              <a:off x="-1140837" y="-341056"/>
              <a:ext cx="2552998" cy="1507261"/>
            </a:xfrm>
            <a:custGeom>
              <a:avLst/>
              <a:gdLst/>
              <a:ahLst/>
              <a:cxnLst/>
              <a:rect l="l" t="t" r="r" b="b"/>
              <a:pathLst>
                <a:path w="17209" h="10160" extrusionOk="0">
                  <a:moveTo>
                    <a:pt x="13158" y="0"/>
                  </a:moveTo>
                  <a:lnTo>
                    <a:pt x="9820" y="3343"/>
                  </a:lnTo>
                  <a:lnTo>
                    <a:pt x="6778" y="3343"/>
                  </a:lnTo>
                  <a:lnTo>
                    <a:pt x="1" y="10119"/>
                  </a:lnTo>
                  <a:lnTo>
                    <a:pt x="6353" y="10159"/>
                  </a:lnTo>
                  <a:lnTo>
                    <a:pt x="8319" y="8198"/>
                  </a:lnTo>
                  <a:lnTo>
                    <a:pt x="9015" y="8198"/>
                  </a:lnTo>
                  <a:lnTo>
                    <a:pt x="17209"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8" name="Google Shape;1128;p47"/>
            <p:cNvGrpSpPr/>
            <p:nvPr/>
          </p:nvGrpSpPr>
          <p:grpSpPr>
            <a:xfrm rot="5400000">
              <a:off x="662742" y="-2296784"/>
              <a:ext cx="2375896" cy="3296652"/>
              <a:chOff x="2132995" y="960308"/>
              <a:chExt cx="496177" cy="688438"/>
            </a:xfrm>
          </p:grpSpPr>
          <p:sp>
            <p:nvSpPr>
              <p:cNvPr id="1129" name="Google Shape;1129;p47"/>
              <p:cNvSpPr/>
              <p:nvPr/>
            </p:nvSpPr>
            <p:spPr>
              <a:xfrm>
                <a:off x="2143863" y="977753"/>
                <a:ext cx="473252" cy="659302"/>
              </a:xfrm>
              <a:custGeom>
                <a:avLst/>
                <a:gdLst/>
                <a:ahLst/>
                <a:cxnLst/>
                <a:rect l="l" t="t" r="r" b="b"/>
                <a:pathLst>
                  <a:path w="10363" h="14437" extrusionOk="0">
                    <a:moveTo>
                      <a:pt x="1" y="1"/>
                    </a:moveTo>
                    <a:lnTo>
                      <a:pt x="1" y="2663"/>
                    </a:lnTo>
                    <a:lnTo>
                      <a:pt x="4926" y="2663"/>
                    </a:lnTo>
                    <a:lnTo>
                      <a:pt x="7972" y="5709"/>
                    </a:lnTo>
                    <a:lnTo>
                      <a:pt x="7972" y="12123"/>
                    </a:lnTo>
                    <a:lnTo>
                      <a:pt x="10286" y="14437"/>
                    </a:lnTo>
                    <a:lnTo>
                      <a:pt x="10362" y="14352"/>
                    </a:lnTo>
                    <a:lnTo>
                      <a:pt x="8083" y="12081"/>
                    </a:lnTo>
                    <a:lnTo>
                      <a:pt x="8083" y="5658"/>
                    </a:lnTo>
                    <a:lnTo>
                      <a:pt x="4995" y="2561"/>
                    </a:lnTo>
                    <a:lnTo>
                      <a:pt x="4978" y="2544"/>
                    </a:lnTo>
                    <a:lnTo>
                      <a:pt x="120" y="2544"/>
                    </a:lnTo>
                    <a:lnTo>
                      <a:pt x="12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47"/>
              <p:cNvSpPr/>
              <p:nvPr/>
            </p:nvSpPr>
            <p:spPr>
              <a:xfrm>
                <a:off x="2401063" y="1126948"/>
                <a:ext cx="81608" cy="81608"/>
              </a:xfrm>
              <a:custGeom>
                <a:avLst/>
                <a:gdLst/>
                <a:ahLst/>
                <a:cxnLst/>
                <a:rect l="l" t="t" r="r" b="b"/>
                <a:pathLst>
                  <a:path w="1787" h="1787" extrusionOk="0">
                    <a:moveTo>
                      <a:pt x="1" y="0"/>
                    </a:moveTo>
                    <a:lnTo>
                      <a:pt x="1" y="511"/>
                    </a:lnTo>
                    <a:lnTo>
                      <a:pt x="639" y="1149"/>
                    </a:lnTo>
                    <a:lnTo>
                      <a:pt x="1277" y="1787"/>
                    </a:lnTo>
                    <a:lnTo>
                      <a:pt x="1787" y="1787"/>
                    </a:lnTo>
                    <a:lnTo>
                      <a:pt x="894" y="894"/>
                    </a:lnTo>
                    <a:lnTo>
                      <a:pt x="1"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47"/>
              <p:cNvSpPr/>
              <p:nvPr/>
            </p:nvSpPr>
            <p:spPr>
              <a:xfrm>
                <a:off x="2132995" y="960308"/>
                <a:ext cx="23610" cy="20231"/>
              </a:xfrm>
              <a:custGeom>
                <a:avLst/>
                <a:gdLst/>
                <a:ahLst/>
                <a:cxnLst/>
                <a:rect l="l" t="t" r="r" b="b"/>
                <a:pathLst>
                  <a:path w="517" h="443" extrusionOk="0">
                    <a:moveTo>
                      <a:pt x="298" y="119"/>
                    </a:moveTo>
                    <a:cubicBezTo>
                      <a:pt x="409" y="145"/>
                      <a:pt x="409" y="298"/>
                      <a:pt x="298" y="332"/>
                    </a:cubicBezTo>
                    <a:cubicBezTo>
                      <a:pt x="196" y="298"/>
                      <a:pt x="196" y="145"/>
                      <a:pt x="298" y="119"/>
                    </a:cubicBezTo>
                    <a:close/>
                    <a:moveTo>
                      <a:pt x="295" y="0"/>
                    </a:moveTo>
                    <a:cubicBezTo>
                      <a:pt x="240" y="0"/>
                      <a:pt x="184" y="21"/>
                      <a:pt x="137" y="68"/>
                    </a:cubicBezTo>
                    <a:cubicBezTo>
                      <a:pt x="1" y="204"/>
                      <a:pt x="103" y="442"/>
                      <a:pt x="298" y="442"/>
                    </a:cubicBezTo>
                    <a:cubicBezTo>
                      <a:pt x="418" y="434"/>
                      <a:pt x="511" y="340"/>
                      <a:pt x="511" y="230"/>
                    </a:cubicBezTo>
                    <a:cubicBezTo>
                      <a:pt x="517" y="92"/>
                      <a:pt x="410" y="0"/>
                      <a:pt x="2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47"/>
              <p:cNvSpPr/>
              <p:nvPr/>
            </p:nvSpPr>
            <p:spPr>
              <a:xfrm>
                <a:off x="2605425" y="1628651"/>
                <a:ext cx="23747" cy="20094"/>
              </a:xfrm>
              <a:custGeom>
                <a:avLst/>
                <a:gdLst/>
                <a:ahLst/>
                <a:cxnLst/>
                <a:rect l="l" t="t" r="r" b="b"/>
                <a:pathLst>
                  <a:path w="520" h="440" extrusionOk="0">
                    <a:moveTo>
                      <a:pt x="298" y="116"/>
                    </a:moveTo>
                    <a:cubicBezTo>
                      <a:pt x="358" y="116"/>
                      <a:pt x="409" y="167"/>
                      <a:pt x="400" y="227"/>
                    </a:cubicBezTo>
                    <a:cubicBezTo>
                      <a:pt x="400" y="290"/>
                      <a:pt x="348" y="331"/>
                      <a:pt x="294" y="331"/>
                    </a:cubicBezTo>
                    <a:cubicBezTo>
                      <a:pt x="269" y="331"/>
                      <a:pt x="243" y="322"/>
                      <a:pt x="221" y="303"/>
                    </a:cubicBezTo>
                    <a:cubicBezTo>
                      <a:pt x="153" y="235"/>
                      <a:pt x="204" y="116"/>
                      <a:pt x="298" y="116"/>
                    </a:cubicBezTo>
                    <a:close/>
                    <a:moveTo>
                      <a:pt x="299" y="1"/>
                    </a:moveTo>
                    <a:cubicBezTo>
                      <a:pt x="244" y="1"/>
                      <a:pt x="189" y="21"/>
                      <a:pt x="145" y="65"/>
                    </a:cubicBezTo>
                    <a:cubicBezTo>
                      <a:pt x="0" y="201"/>
                      <a:pt x="102" y="439"/>
                      <a:pt x="298" y="439"/>
                    </a:cubicBezTo>
                    <a:cubicBezTo>
                      <a:pt x="417" y="439"/>
                      <a:pt x="519" y="337"/>
                      <a:pt x="519" y="218"/>
                    </a:cubicBezTo>
                    <a:cubicBezTo>
                      <a:pt x="519" y="86"/>
                      <a:pt x="411" y="1"/>
                      <a:pt x="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47"/>
              <p:cNvSpPr/>
              <p:nvPr/>
            </p:nvSpPr>
            <p:spPr>
              <a:xfrm>
                <a:off x="2145827" y="1025155"/>
                <a:ext cx="122024" cy="71515"/>
              </a:xfrm>
              <a:custGeom>
                <a:avLst/>
                <a:gdLst/>
                <a:ahLst/>
                <a:cxnLst/>
                <a:rect l="l" t="t" r="r" b="b"/>
                <a:pathLst>
                  <a:path w="2672" h="1566" extrusionOk="0">
                    <a:moveTo>
                      <a:pt x="34" y="1"/>
                    </a:moveTo>
                    <a:lnTo>
                      <a:pt x="0" y="26"/>
                    </a:lnTo>
                    <a:lnTo>
                      <a:pt x="800" y="826"/>
                    </a:lnTo>
                    <a:lnTo>
                      <a:pt x="1898" y="826"/>
                    </a:lnTo>
                    <a:lnTo>
                      <a:pt x="2638" y="1566"/>
                    </a:lnTo>
                    <a:lnTo>
                      <a:pt x="2672" y="1532"/>
                    </a:lnTo>
                    <a:lnTo>
                      <a:pt x="1923" y="783"/>
                    </a:lnTo>
                    <a:lnTo>
                      <a:pt x="817" y="783"/>
                    </a:lnTo>
                    <a:lnTo>
                      <a:pt x="3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ransition spd="slow">
    <p:push dir="r"/>
  </p:transition>
</p:sld>
</file>

<file path=ppt/theme/theme1.xml><?xml version="1.0" encoding="utf-8"?>
<a:theme xmlns:a="http://schemas.openxmlformats.org/drawingml/2006/main" name="The Evolution of Invention in Canada Thesis by Slidesgo">
  <a:themeElements>
    <a:clrScheme name="Simple Light">
      <a:dk1>
        <a:srgbClr val="E3EEED"/>
      </a:dk1>
      <a:lt1>
        <a:srgbClr val="383536"/>
      </a:lt1>
      <a:dk2>
        <a:srgbClr val="FC2E12"/>
      </a:dk2>
      <a:lt2>
        <a:srgbClr val="C1D6CE"/>
      </a:lt2>
      <a:accent1>
        <a:srgbClr val="64818C"/>
      </a:accent1>
      <a:accent2>
        <a:srgbClr val="DD4815"/>
      </a:accent2>
      <a:accent3>
        <a:srgbClr val="24A364"/>
      </a:accent3>
      <a:accent4>
        <a:srgbClr val="FFFFFF"/>
      </a:accent4>
      <a:accent5>
        <a:srgbClr val="FFFFFF"/>
      </a:accent5>
      <a:accent6>
        <a:srgbClr val="FFFFFF"/>
      </a:accent6>
      <a:hlink>
        <a:srgbClr val="38353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202</TotalTime>
  <Words>904</Words>
  <Application>Microsoft Office PowerPoint</Application>
  <PresentationFormat>عرض على الشاشة (16:9)</PresentationFormat>
  <Paragraphs>134</Paragraphs>
  <Slides>20</Slides>
  <Notes>20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20</vt:i4>
      </vt:variant>
    </vt:vector>
  </HeadingPairs>
  <TitlesOfParts>
    <vt:vector size="27" baseType="lpstr">
      <vt:lpstr>Orbitron</vt:lpstr>
      <vt:lpstr>Fredoka One</vt:lpstr>
      <vt:lpstr>Roboto Condensed Light</vt:lpstr>
      <vt:lpstr>Roboto</vt:lpstr>
      <vt:lpstr>Dubai</vt:lpstr>
      <vt:lpstr>Arial</vt:lpstr>
      <vt:lpstr>The Evolution of Invention in Canada Thesis by Slidesgo</vt:lpstr>
      <vt:lpstr>مشروع تخرج أعد لنيل درجة الإجازة في هندسة الحاسوب اللوح الافتراضي</vt:lpstr>
      <vt:lpstr>عرض تقديمي في PowerPoint</vt:lpstr>
      <vt:lpstr>فكرة المشروع</vt:lpstr>
      <vt:lpstr>أهداف المشروع</vt:lpstr>
      <vt:lpstr>عرض تقديمي في PowerPoint</vt:lpstr>
      <vt:lpstr>عرض تقديمي في PowerPoint</vt:lpstr>
      <vt:lpstr>عرض تقديمي في PowerPoint</vt:lpstr>
      <vt:lpstr>عرض تقديمي في PowerPoint</vt:lpstr>
      <vt:lpstr>البيئات والمكتبات البرمجية</vt:lpstr>
      <vt:lpstr>المخطط الصندوقي</vt:lpstr>
      <vt:lpstr>مخطط خوارزمية العمل</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التطويرات المستقبلية</vt:lpstr>
      <vt:lpstr>المراجع</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Maher</cp:lastModifiedBy>
  <cp:revision>12</cp:revision>
  <dcterms:modified xsi:type="dcterms:W3CDTF">2026-02-10T19:20:38Z</dcterms:modified>
</cp:coreProperties>
</file>