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40"/>
  </p:notesMasterIdLst>
  <p:sldIdLst>
    <p:sldId id="256" r:id="rId2"/>
    <p:sldId id="257" r:id="rId3"/>
    <p:sldId id="267" r:id="rId4"/>
    <p:sldId id="258" r:id="rId5"/>
    <p:sldId id="260" r:id="rId6"/>
    <p:sldId id="271" r:id="rId7"/>
    <p:sldId id="309" r:id="rId8"/>
    <p:sldId id="288" r:id="rId9"/>
    <p:sldId id="289" r:id="rId10"/>
    <p:sldId id="290" r:id="rId11"/>
    <p:sldId id="310" r:id="rId12"/>
    <p:sldId id="270" r:id="rId13"/>
    <p:sldId id="259" r:id="rId14"/>
    <p:sldId id="280" r:id="rId15"/>
    <p:sldId id="282" r:id="rId16"/>
    <p:sldId id="292" r:id="rId17"/>
    <p:sldId id="293" r:id="rId18"/>
    <p:sldId id="311" r:id="rId19"/>
    <p:sldId id="284" r:id="rId20"/>
    <p:sldId id="294" r:id="rId21"/>
    <p:sldId id="312" r:id="rId22"/>
    <p:sldId id="313" r:id="rId23"/>
    <p:sldId id="298" r:id="rId24"/>
    <p:sldId id="314" r:id="rId25"/>
    <p:sldId id="315" r:id="rId26"/>
    <p:sldId id="301" r:id="rId27"/>
    <p:sldId id="316" r:id="rId28"/>
    <p:sldId id="317" r:id="rId29"/>
    <p:sldId id="318" r:id="rId30"/>
    <p:sldId id="285" r:id="rId31"/>
    <p:sldId id="305" r:id="rId32"/>
    <p:sldId id="306" r:id="rId33"/>
    <p:sldId id="307" r:id="rId34"/>
    <p:sldId id="319" r:id="rId35"/>
    <p:sldId id="273" r:id="rId36"/>
    <p:sldId id="286" r:id="rId37"/>
    <p:sldId id="266" r:id="rId38"/>
    <p:sldId id="276" r:id="rId39"/>
  </p:sldIdLst>
  <p:sldSz cx="12192000" cy="6858000"/>
  <p:notesSz cx="6858000" cy="9144000"/>
  <p:embeddedFontLst>
    <p:embeddedFont>
      <p:font typeface="Didact Gothic" panose="00000500000000000000" pitchFamily="2" charset="0"/>
      <p:regular r:id="rId41"/>
    </p:embeddedFont>
    <p:embeddedFont>
      <p:font typeface="Dubai" panose="020B0503030403030204" pitchFamily="34" charset="-78"/>
      <p:regular r:id="rId42"/>
      <p:bold r:id="rId43"/>
    </p:embeddedFont>
    <p:embeddedFont>
      <p:font typeface="Lexend Deca" panose="020B0604020202020204" charset="0"/>
      <p:regular r:id="rId44"/>
      <p:bold r:id="rId45"/>
    </p:embeddedFont>
    <p:embeddedFont>
      <p:font typeface="Montserrat" panose="000005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1B51"/>
    <a:srgbClr val="205AB9"/>
    <a:srgbClr val="F257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30" d="100"/>
          <a:sy n="30" d="100"/>
        </p:scale>
        <p:origin x="1172" y="7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1eb2014fdb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1eb2014fdb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eb205fd2b6_0_6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eb205fd2b6_0_6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1eb2014fdb4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1eb2014fdb4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1eb2014fdb4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eb205fd2b6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1eb205fd2b6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0FEC73DF-68B3-6427-7373-5B89186A6918}"/>
            </a:ext>
          </a:extLst>
        </p:cNvPr>
        <p:cNvGrpSpPr/>
        <p:nvPr/>
      </p:nvGrpSpPr>
      <p:grpSpPr>
        <a:xfrm>
          <a:off x="0" y="0"/>
          <a:ext cx="0" cy="0"/>
          <a:chOff x="0" y="0"/>
          <a:chExt cx="0" cy="0"/>
        </a:xfrm>
      </p:grpSpPr>
      <p:sp>
        <p:nvSpPr>
          <p:cNvPr id="864" name="Google Shape;864;g1eb2014fdb4_1_44:notes">
            <a:extLst>
              <a:ext uri="{FF2B5EF4-FFF2-40B4-BE49-F238E27FC236}">
                <a16:creationId xmlns:a16="http://schemas.microsoft.com/office/drawing/2014/main" id="{7A026F84-DAC7-978F-1DCA-BE56AE2F13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a:extLst>
              <a:ext uri="{FF2B5EF4-FFF2-40B4-BE49-F238E27FC236}">
                <a16:creationId xmlns:a16="http://schemas.microsoft.com/office/drawing/2014/main" id="{7710F52E-8A5A-AD47-DD52-BBE278EABC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2068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369D77CF-1EFA-4CE6-DB53-95C1E20141AF}"/>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B4B11836-E44E-8429-5E31-A0300E4E81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79078D1B-964A-F1F8-A39F-E3F890A467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0767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E097FCF0-008B-A030-62C9-491C285FF5FE}"/>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A6C1760F-DBBE-1618-B842-2ACE429C1D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04695B4E-CDB6-59AA-2A42-477B67A5E1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11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2AEB96C3-A196-0B03-E749-A2C1A4F65389}"/>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F8D05755-9909-042E-A553-0B29A0AA0B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9F973E93-D0E7-215D-0807-4CB3D7D427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3594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B82F7D81-F86F-18AF-7211-1719F8B56DE5}"/>
            </a:ext>
          </a:extLst>
        </p:cNvPr>
        <p:cNvGrpSpPr/>
        <p:nvPr/>
      </p:nvGrpSpPr>
      <p:grpSpPr>
        <a:xfrm>
          <a:off x="0" y="0"/>
          <a:ext cx="0" cy="0"/>
          <a:chOff x="0" y="0"/>
          <a:chExt cx="0" cy="0"/>
        </a:xfrm>
      </p:grpSpPr>
      <p:sp>
        <p:nvSpPr>
          <p:cNvPr id="864" name="Google Shape;864;g1eb2014fdb4_1_44:notes">
            <a:extLst>
              <a:ext uri="{FF2B5EF4-FFF2-40B4-BE49-F238E27FC236}">
                <a16:creationId xmlns:a16="http://schemas.microsoft.com/office/drawing/2014/main" id="{1EFD2E59-3EC6-EC4B-46FD-3AAE02B712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a:extLst>
              <a:ext uri="{FF2B5EF4-FFF2-40B4-BE49-F238E27FC236}">
                <a16:creationId xmlns:a16="http://schemas.microsoft.com/office/drawing/2014/main" id="{2F8B5369-0344-292F-3EFE-FDCD9DC41F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2957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1eb205fd2b6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1eb205fd2b6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1eb2014fdb4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94AF3B47-4CF7-C814-CC19-7FCB95B7755B}"/>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6A6A9F9A-7ED9-98D2-E974-1D8D7B2C07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8221BED8-429D-8055-74E7-9AC818A97B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6132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82B0C70-017C-E874-CAB8-8D9FC962203B}"/>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E1D7DECC-ECD4-6268-C169-FAC300CA27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CDFF52A0-E6F0-2B6C-589E-28C5A191E8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7574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0F76C3F7-B00C-9484-2CFE-B2E364A73C6C}"/>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1A432907-A3FE-6A82-A385-024DEAEFB7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80D1EF1E-4E5D-643D-99FB-A19953F2F3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0215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528CD60F-068E-0476-1255-A324042FF3F3}"/>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07F1DBE2-F3F2-4958-871C-4D03977DE4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00CF9655-5832-D415-C6DA-0D8F5BA0A7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8007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7B6D427D-AC63-E35F-1541-4A1DDF5FD210}"/>
            </a:ext>
          </a:extLst>
        </p:cNvPr>
        <p:cNvGrpSpPr/>
        <p:nvPr/>
      </p:nvGrpSpPr>
      <p:grpSpPr>
        <a:xfrm>
          <a:off x="0" y="0"/>
          <a:ext cx="0" cy="0"/>
          <a:chOff x="0" y="0"/>
          <a:chExt cx="0" cy="0"/>
        </a:xfrm>
      </p:grpSpPr>
      <p:sp>
        <p:nvSpPr>
          <p:cNvPr id="864" name="Google Shape;864;g1eb2014fdb4_1_44:notes">
            <a:extLst>
              <a:ext uri="{FF2B5EF4-FFF2-40B4-BE49-F238E27FC236}">
                <a16:creationId xmlns:a16="http://schemas.microsoft.com/office/drawing/2014/main" id="{CD9C8A66-DE47-1EA9-8264-EEA82BE806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a:extLst>
              <a:ext uri="{FF2B5EF4-FFF2-40B4-BE49-F238E27FC236}">
                <a16:creationId xmlns:a16="http://schemas.microsoft.com/office/drawing/2014/main" id="{59717D8E-D511-F8EA-BECF-745A9E298F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6589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05E536CC-5FAC-FEF7-6E33-CD5A794F5827}"/>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7DCC0E4E-791E-348D-5270-EF29039DF7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3E4289E8-7A76-0CBC-6B84-C510E7C2DD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7354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2E5BCEB9-E6DB-F200-39C2-BD1F1274C5DD}"/>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9A1C1867-FBB2-4AB6-1A5F-1D09F79E40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4CB341F4-03EB-F869-3EE5-704ED37B0A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8652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2B00320B-A659-868F-8982-E07EF296D3A1}"/>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B3C2DF43-C521-6104-66EF-51AD08952B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640566D3-990A-7320-0245-241A9EBD77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20807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452E0C30-E8A9-77D6-8E03-02A7C5148FCA}"/>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C6A9AA1E-DD05-AF6E-AAED-562877132B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529975DE-5B18-5A85-CD33-C31A8544B6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1351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6B3BF102-22FF-F2EE-D91E-3D86E66072AE}"/>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4A159D01-3632-C373-F281-CA7F8D73CE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4B324D6F-C32B-B430-9FAC-67A3ADB682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6078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CE5934E6-4669-1653-F5C1-1AE35BAF832A}"/>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624362D4-90AF-0EA4-FD13-8A8E6EAD9C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788FA768-1E25-0BA5-AC9B-F5D97488B1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6395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BD78335A-DDDE-D843-A39B-F8D092A769E5}"/>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A892D1BC-891C-A211-A481-DF58F2B30B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57F252E1-DB2F-8827-02DC-8407D6B5CF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3406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EDEE59AF-A631-F570-AB51-71B2FFD30268}"/>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CC73F94F-7CE3-E36E-7334-4E35EB9E06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E32DE586-C620-6085-D347-E2A0671F2A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244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E1E85D1B-8635-42F5-D562-17480134413C}"/>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874AE532-B82E-ADD7-4EB6-B5ACC7B3AB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6E4A60F4-9937-8DCE-5092-E580DAA948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798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1372231C-758B-6C4F-A484-B219F5CEA84E}"/>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63417914-4A02-9AF0-C923-6A40BBD891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32677260-0875-5383-253F-58DEE5C0AC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744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EE30F4A1-B81D-3FC0-AB5E-0A84200083B4}"/>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FCCA01E9-D6F9-4A80-7001-B3A393E5FD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A26F0D42-2C98-B23C-E616-249B5855F3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9017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982AC5B3-F3B3-DB01-610C-04171F82A04E}"/>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CE755B18-FD75-9B54-A7FB-D4DF7A37DF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294F6A69-05C2-0E14-E296-DF8CC47942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38134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17E10514-22C3-C854-223C-D09E6049E889}"/>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F619841F-FA85-4478-9174-28604B272E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21DA64C0-4E3F-28C2-5414-CA3BCB6539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83385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10EF961B-7D4D-FA76-0C53-2CC26A0610B4}"/>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545D0E98-18BF-DA20-E100-E9F2954DBD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C7992D96-1F18-1CFA-42DC-CBC2109E3F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31102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AAD4DBC1-2D57-5992-4255-53BB9C2780BF}"/>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ED7D1529-CBD9-9863-7EFB-0D18E8E995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3667AAB2-6E59-5A1A-9592-992FFF778A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1172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8E3A82FE-1F44-5C6D-6469-4E15C5967131}"/>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E1198F78-A3AF-6FB3-533A-CEF70DFA7C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765172A8-C9CA-4931-9CB6-A90687178E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4961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1eb205fd2b6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6" name="Google Shape;1076;g1eb205fd2b6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a:extLst>
            <a:ext uri="{FF2B5EF4-FFF2-40B4-BE49-F238E27FC236}">
              <a16:creationId xmlns:a16="http://schemas.microsoft.com/office/drawing/2014/main" id="{C2FC11A7-94C5-48EB-2A22-4A5990E0CBA0}"/>
            </a:ext>
          </a:extLst>
        </p:cNvPr>
        <p:cNvGrpSpPr/>
        <p:nvPr/>
      </p:nvGrpSpPr>
      <p:grpSpPr>
        <a:xfrm>
          <a:off x="0" y="0"/>
          <a:ext cx="0" cy="0"/>
          <a:chOff x="0" y="0"/>
          <a:chExt cx="0" cy="0"/>
        </a:xfrm>
      </p:grpSpPr>
      <p:sp>
        <p:nvSpPr>
          <p:cNvPr id="834" name="Google Shape;834;g1eb2014fdb4_1_0:notes">
            <a:extLst>
              <a:ext uri="{FF2B5EF4-FFF2-40B4-BE49-F238E27FC236}">
                <a16:creationId xmlns:a16="http://schemas.microsoft.com/office/drawing/2014/main" id="{ACECDF2D-1DD3-B245-7E85-46D8297F19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1eb2014fdb4_1_0:notes">
            <a:extLst>
              <a:ext uri="{FF2B5EF4-FFF2-40B4-BE49-F238E27FC236}">
                <a16:creationId xmlns:a16="http://schemas.microsoft.com/office/drawing/2014/main" id="{24B5BBFA-AE26-0A64-797F-78AD60475B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4610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1eb205fd2b6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1eb205fd2b6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1eb205fd2b6_0_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0" name="Google Shape;1150;g1eb205fd2b6_0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grpSp>
        <p:nvGrpSpPr>
          <p:cNvPr id="12" name="Google Shape;12;p2"/>
          <p:cNvGrpSpPr/>
          <p:nvPr/>
        </p:nvGrpSpPr>
        <p:grpSpPr>
          <a:xfrm>
            <a:off x="5816035" y="-27948"/>
            <a:ext cx="6375876" cy="6911067"/>
            <a:chOff x="3744151" y="3553"/>
            <a:chExt cx="4037153" cy="4376032"/>
          </a:xfrm>
        </p:grpSpPr>
        <p:sp>
          <p:nvSpPr>
            <p:cNvPr id="13" name="Google Shape;13;p2"/>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 name="Google Shape;14;p2"/>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 name="Google Shape;15;p2"/>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 name="Google Shape;16;p2"/>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Google Shape;17;p2"/>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 name="Google Shape;18;p2"/>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 name="Google Shape;19;p2"/>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 name="Google Shape;20;p2"/>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 name="Google Shape;21;p2"/>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 name="Google Shape;22;p2"/>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 name="Google Shape;23;p2"/>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 name="Google Shape;24;p2"/>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 name="Google Shape;25;p2"/>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 name="Google Shape;26;p2"/>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 name="Google Shape;27;p2"/>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 name="Google Shape;28;p2"/>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 name="Google Shape;29;p2"/>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 name="Google Shape;30;p2"/>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 name="Google Shape;31;p2"/>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 name="Google Shape;32;p2"/>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 name="Google Shape;33;p2"/>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 name="Google Shape;34;p2"/>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 name="Google Shape;35;p2"/>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 name="Google Shape;36;p2"/>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7" name="Google Shape;37;p2"/>
          <p:cNvSpPr/>
          <p:nvPr/>
        </p:nvSpPr>
        <p:spPr>
          <a:xfrm rot="5400000">
            <a:off x="8471013" y="42272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8" name="Google Shape;38;p2"/>
          <p:cNvSpPr/>
          <p:nvPr/>
        </p:nvSpPr>
        <p:spPr>
          <a:xfrm>
            <a:off x="7938525" y="36967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 name="Google Shape;39;p2"/>
          <p:cNvSpPr/>
          <p:nvPr/>
        </p:nvSpPr>
        <p:spPr>
          <a:xfrm rot="5400000">
            <a:off x="7404313" y="316455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0" name="Google Shape;40;p2"/>
          <p:cNvSpPr/>
          <p:nvPr/>
        </p:nvSpPr>
        <p:spPr>
          <a:xfrm>
            <a:off x="7938525" y="2639783"/>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1" name="Google Shape;41;p2"/>
          <p:cNvSpPr txBox="1">
            <a:spLocks noGrp="1"/>
          </p:cNvSpPr>
          <p:nvPr>
            <p:ph type="ctrTitle"/>
          </p:nvPr>
        </p:nvSpPr>
        <p:spPr>
          <a:xfrm>
            <a:off x="386100" y="1432225"/>
            <a:ext cx="5033400" cy="3151200"/>
          </a:xfrm>
          <a:prstGeom prst="rect">
            <a:avLst/>
          </a:prstGeom>
        </p:spPr>
        <p:txBody>
          <a:bodyPr spcFirstLastPara="1" wrap="square" lIns="121900" tIns="121900" rIns="121900" bIns="121900" anchor="b" anchorCtr="0">
            <a:normAutofit/>
          </a:bodyPr>
          <a:lstStyle>
            <a:lvl1pPr lvl="0">
              <a:spcBef>
                <a:spcPts val="0"/>
              </a:spcBef>
              <a:spcAft>
                <a:spcPts val="0"/>
              </a:spcAft>
              <a:buSzPts val="6900"/>
              <a:buNone/>
              <a:defRPr sz="581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42" name="Google Shape;42;p2"/>
          <p:cNvSpPr txBox="1">
            <a:spLocks noGrp="1"/>
          </p:cNvSpPr>
          <p:nvPr>
            <p:ph type="subTitle" idx="1"/>
          </p:nvPr>
        </p:nvSpPr>
        <p:spPr>
          <a:xfrm>
            <a:off x="386250" y="4632575"/>
            <a:ext cx="5033400" cy="7932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SzPts val="3700"/>
              <a:buNone/>
              <a:defRPr sz="30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43" name="Google Shape;43;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4" name="Google Shape;44;p2"/>
          <p:cNvSpPr/>
          <p:nvPr/>
        </p:nvSpPr>
        <p:spPr>
          <a:xfrm>
            <a:off x="7938525" y="519425"/>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5" name="Google Shape;45;p2"/>
          <p:cNvSpPr/>
          <p:nvPr/>
        </p:nvSpPr>
        <p:spPr>
          <a:xfrm rot="5400000">
            <a:off x="7939275" y="1577975"/>
            <a:ext cx="26475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 name="Google Shape;46;p2"/>
          <p:cNvSpPr/>
          <p:nvPr/>
        </p:nvSpPr>
        <p:spPr>
          <a:xfrm rot="10800000">
            <a:off x="9000606" y="51663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 name="Google Shape;47;p2"/>
          <p:cNvSpPr/>
          <p:nvPr/>
        </p:nvSpPr>
        <p:spPr>
          <a:xfrm flipH="1">
            <a:off x="9000631" y="263912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 name="Google Shape;48;p2"/>
          <p:cNvSpPr/>
          <p:nvPr/>
        </p:nvSpPr>
        <p:spPr>
          <a:xfrm rot="10800000" flipH="1">
            <a:off x="7931388" y="263912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 name="Google Shape;49;p2"/>
          <p:cNvSpPr/>
          <p:nvPr/>
        </p:nvSpPr>
        <p:spPr>
          <a:xfrm rot="5400000" flipH="1">
            <a:off x="7931395" y="369148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 name="Google Shape;50;p2"/>
          <p:cNvSpPr/>
          <p:nvPr/>
        </p:nvSpPr>
        <p:spPr>
          <a:xfrm rot="-5400000" flipH="1">
            <a:off x="9000609" y="369609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 name="Google Shape;51;p2"/>
          <p:cNvSpPr/>
          <p:nvPr/>
        </p:nvSpPr>
        <p:spPr>
          <a:xfrm rot="10800000">
            <a:off x="5824728" y="3692183"/>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2" name="Google Shape;52;p2"/>
          <p:cNvSpPr/>
          <p:nvPr/>
        </p:nvSpPr>
        <p:spPr>
          <a:xfrm rot="5400000">
            <a:off x="5301138" y="4227208"/>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 name="Google Shape;53;p2"/>
          <p:cNvSpPr/>
          <p:nvPr/>
        </p:nvSpPr>
        <p:spPr>
          <a:xfrm rot="10800000" flipH="1">
            <a:off x="5830750" y="369148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 name="Google Shape;54;p2"/>
          <p:cNvSpPr/>
          <p:nvPr/>
        </p:nvSpPr>
        <p:spPr>
          <a:xfrm>
            <a:off x="5830800" y="581180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5" name="Google Shape;55;p2"/>
          <p:cNvSpPr/>
          <p:nvPr/>
        </p:nvSpPr>
        <p:spPr>
          <a:xfrm>
            <a:off x="10060275" y="5165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 name="Google Shape;56;p2"/>
          <p:cNvSpPr/>
          <p:nvPr/>
        </p:nvSpPr>
        <p:spPr>
          <a:xfrm rot="5400000">
            <a:off x="10853600" y="7828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7" name="Google Shape;57;p2"/>
          <p:cNvSpPr/>
          <p:nvPr/>
        </p:nvSpPr>
        <p:spPr>
          <a:xfrm rot="5400000">
            <a:off x="9801875" y="18442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8" name="Google Shape;58;p2"/>
          <p:cNvSpPr/>
          <p:nvPr/>
        </p:nvSpPr>
        <p:spPr>
          <a:xfrm>
            <a:off x="6885525" y="4744950"/>
            <a:ext cx="528900" cy="2112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9" name="Google Shape;59;p2"/>
          <p:cNvSpPr/>
          <p:nvPr/>
        </p:nvSpPr>
        <p:spPr>
          <a:xfrm>
            <a:off x="7943475" y="4753100"/>
            <a:ext cx="528900" cy="2112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0" name="Google Shape;60;p2"/>
          <p:cNvSpPr/>
          <p:nvPr/>
        </p:nvSpPr>
        <p:spPr>
          <a:xfrm rot="-5400000">
            <a:off x="10860125" y="1317725"/>
            <a:ext cx="528900" cy="2112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1" name="Google Shape;61;p2"/>
          <p:cNvSpPr/>
          <p:nvPr/>
        </p:nvSpPr>
        <p:spPr>
          <a:xfrm rot="5400000" flipH="1">
            <a:off x="10068020" y="21090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 name="Google Shape;62;p2"/>
          <p:cNvSpPr/>
          <p:nvPr/>
        </p:nvSpPr>
        <p:spPr>
          <a:xfrm>
            <a:off x="9001425" y="5813900"/>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3" name="Google Shape;63;p2"/>
          <p:cNvSpPr/>
          <p:nvPr/>
        </p:nvSpPr>
        <p:spPr>
          <a:xfrm rot="10800000">
            <a:off x="9001428" y="58139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4" name="Google Shape;64;p2"/>
          <p:cNvSpPr/>
          <p:nvPr/>
        </p:nvSpPr>
        <p:spPr>
          <a:xfrm rot="10800000" flipH="1">
            <a:off x="9001425" y="581391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 name="Google Shape;65;p2"/>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grpSp>
        <p:nvGrpSpPr>
          <p:cNvPr id="67" name="Google Shape;67;p3"/>
          <p:cNvGrpSpPr/>
          <p:nvPr/>
        </p:nvGrpSpPr>
        <p:grpSpPr>
          <a:xfrm>
            <a:off x="-25943" y="-27948"/>
            <a:ext cx="12217854" cy="6911067"/>
            <a:chOff x="-25943" y="-27948"/>
            <a:chExt cx="12217854" cy="6911067"/>
          </a:xfrm>
        </p:grpSpPr>
        <p:grpSp>
          <p:nvGrpSpPr>
            <p:cNvPr id="68" name="Google Shape;68;p3"/>
            <p:cNvGrpSpPr/>
            <p:nvPr/>
          </p:nvGrpSpPr>
          <p:grpSpPr>
            <a:xfrm>
              <a:off x="5816035" y="-27948"/>
              <a:ext cx="6375876" cy="6911067"/>
              <a:chOff x="3744151" y="3553"/>
              <a:chExt cx="4037153" cy="4376032"/>
            </a:xfrm>
          </p:grpSpPr>
          <p:sp>
            <p:nvSpPr>
              <p:cNvPr id="69" name="Google Shape;69;p3"/>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 name="Google Shape;70;p3"/>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 name="Google Shape;71;p3"/>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 name="Google Shape;72;p3"/>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 name="Google Shape;73;p3"/>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 name="Google Shape;74;p3"/>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 name="Google Shape;75;p3"/>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 name="Google Shape;76;p3"/>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 name="Google Shape;77;p3"/>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 name="Google Shape;78;p3"/>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 name="Google Shape;79;p3"/>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 name="Google Shape;80;p3"/>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 name="Google Shape;81;p3"/>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 name="Google Shape;82;p3"/>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3" name="Google Shape;83;p3"/>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 name="Google Shape;84;p3"/>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5" name="Google Shape;85;p3"/>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6" name="Google Shape;86;p3"/>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7" name="Google Shape;87;p3"/>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8" name="Google Shape;88;p3"/>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9" name="Google Shape;89;p3"/>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0" name="Google Shape;90;p3"/>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1" name="Google Shape;91;p3"/>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2" name="Google Shape;92;p3"/>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93" name="Google Shape;93;p3"/>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 name="Google Shape;94;p3"/>
            <p:cNvSpPr/>
            <p:nvPr/>
          </p:nvSpPr>
          <p:spPr>
            <a:xfrm>
              <a:off x="1562512"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 name="Google Shape;95;p3"/>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 name="Google Shape;96;p3"/>
            <p:cNvSpPr/>
            <p:nvPr/>
          </p:nvSpPr>
          <p:spPr>
            <a:xfrm>
              <a:off x="3680388"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 name="Google Shape;97;p3"/>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 name="Google Shape;98;p3"/>
            <p:cNvSpPr/>
            <p:nvPr/>
          </p:nvSpPr>
          <p:spPr>
            <a:xfrm>
              <a:off x="503541"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 name="Google Shape;99;p3"/>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 name="Google Shape;100;p3"/>
            <p:cNvSpPr/>
            <p:nvPr/>
          </p:nvSpPr>
          <p:spPr>
            <a:xfrm>
              <a:off x="2621418"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 name="Google Shape;101;p3"/>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 name="Google Shape;102;p3"/>
            <p:cNvSpPr/>
            <p:nvPr/>
          </p:nvSpPr>
          <p:spPr>
            <a:xfrm>
              <a:off x="4739359"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 name="Google Shape;103;p3"/>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 name="Google Shape;104;p3"/>
            <p:cNvSpPr/>
            <p:nvPr/>
          </p:nvSpPr>
          <p:spPr>
            <a:xfrm>
              <a:off x="-25943"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 name="Google Shape;105;p3"/>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 name="Google Shape;106;p3"/>
            <p:cNvSpPr/>
            <p:nvPr/>
          </p:nvSpPr>
          <p:spPr>
            <a:xfrm>
              <a:off x="2091996"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 name="Google Shape;107;p3"/>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8" name="Google Shape;108;p3"/>
            <p:cNvSpPr/>
            <p:nvPr/>
          </p:nvSpPr>
          <p:spPr>
            <a:xfrm>
              <a:off x="4209874"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9" name="Google Shape;109;p3"/>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0" name="Google Shape;110;p3"/>
            <p:cNvSpPr/>
            <p:nvPr/>
          </p:nvSpPr>
          <p:spPr>
            <a:xfrm>
              <a:off x="1033026"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1" name="Google Shape;111;p3"/>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2" name="Google Shape;112;p3"/>
            <p:cNvSpPr/>
            <p:nvPr/>
          </p:nvSpPr>
          <p:spPr>
            <a:xfrm>
              <a:off x="3150902"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3" name="Google Shape;113;p3"/>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4" name="Google Shape;114;p3"/>
            <p:cNvSpPr/>
            <p:nvPr/>
          </p:nvSpPr>
          <p:spPr>
            <a:xfrm>
              <a:off x="5268843"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 name="Google Shape;115;p3"/>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16" name="Google Shape;116;p3"/>
          <p:cNvSpPr/>
          <p:nvPr/>
        </p:nvSpPr>
        <p:spPr>
          <a:xfrm>
            <a:off x="1377300" y="2027550"/>
            <a:ext cx="9437400" cy="4022100"/>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117" name="Google Shape;117;p3"/>
          <p:cNvSpPr txBox="1">
            <a:spLocks noGrp="1"/>
          </p:cNvSpPr>
          <p:nvPr>
            <p:ph type="title"/>
          </p:nvPr>
        </p:nvSpPr>
        <p:spPr>
          <a:xfrm>
            <a:off x="1911300" y="2326725"/>
            <a:ext cx="8369400" cy="18129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60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8" name="Google Shape;118;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9" name="Google Shape;119;p3"/>
          <p:cNvSpPr txBox="1">
            <a:spLocks noGrp="1"/>
          </p:cNvSpPr>
          <p:nvPr>
            <p:ph type="body" idx="1"/>
          </p:nvPr>
        </p:nvSpPr>
        <p:spPr>
          <a:xfrm>
            <a:off x="1911300" y="4386075"/>
            <a:ext cx="8369400" cy="12120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algn="ctr" rtl="0">
              <a:spcBef>
                <a:spcPts val="0"/>
              </a:spcBef>
              <a:spcAft>
                <a:spcPts val="0"/>
              </a:spcAft>
              <a:buSzPts val="2400"/>
              <a:buChar char="○"/>
              <a:defRPr/>
            </a:lvl2pPr>
            <a:lvl3pPr marL="1371600" lvl="2" indent="-381000" algn="ctr" rtl="0">
              <a:spcBef>
                <a:spcPts val="0"/>
              </a:spcBef>
              <a:spcAft>
                <a:spcPts val="0"/>
              </a:spcAft>
              <a:buSzPts val="2400"/>
              <a:buChar char="■"/>
              <a:defRPr/>
            </a:lvl3pPr>
            <a:lvl4pPr marL="1828800" lvl="3" indent="-381000" algn="ctr" rtl="0">
              <a:spcBef>
                <a:spcPts val="0"/>
              </a:spcBef>
              <a:spcAft>
                <a:spcPts val="0"/>
              </a:spcAft>
              <a:buSzPts val="2400"/>
              <a:buChar char="●"/>
              <a:defRPr/>
            </a:lvl4pPr>
            <a:lvl5pPr marL="2286000" lvl="4" indent="-381000" algn="ctr" rtl="0">
              <a:spcBef>
                <a:spcPts val="0"/>
              </a:spcBef>
              <a:spcAft>
                <a:spcPts val="0"/>
              </a:spcAft>
              <a:buSzPts val="2400"/>
              <a:buChar char="○"/>
              <a:defRPr/>
            </a:lvl5pPr>
            <a:lvl6pPr marL="2743200" lvl="5" indent="-381000" algn="ctr" rtl="0">
              <a:spcBef>
                <a:spcPts val="0"/>
              </a:spcBef>
              <a:spcAft>
                <a:spcPts val="0"/>
              </a:spcAft>
              <a:buSzPts val="2400"/>
              <a:buChar char="■"/>
              <a:defRPr/>
            </a:lvl6pPr>
            <a:lvl7pPr marL="3200400" lvl="6" indent="-381000" algn="ctr" rtl="0">
              <a:spcBef>
                <a:spcPts val="0"/>
              </a:spcBef>
              <a:spcAft>
                <a:spcPts val="0"/>
              </a:spcAft>
              <a:buSzPts val="2400"/>
              <a:buChar char="●"/>
              <a:defRPr/>
            </a:lvl7pPr>
            <a:lvl8pPr marL="3657600" lvl="7" indent="-381000" algn="ctr" rtl="0">
              <a:spcBef>
                <a:spcPts val="0"/>
              </a:spcBef>
              <a:spcAft>
                <a:spcPts val="0"/>
              </a:spcAft>
              <a:buSzPts val="2400"/>
              <a:buChar char="○"/>
              <a:defRPr/>
            </a:lvl8pPr>
            <a:lvl9pPr marL="4114800" lvl="8" indent="-381000" algn="ctr" rtl="0">
              <a:spcBef>
                <a:spcPts val="0"/>
              </a:spcBef>
              <a:spcAft>
                <a:spcPts val="0"/>
              </a:spcAft>
              <a:buSzPts val="2400"/>
              <a:buChar char="■"/>
              <a:defRPr/>
            </a:lvl9pPr>
          </a:lstStyle>
          <a:p>
            <a:endParaRPr/>
          </a:p>
        </p:txBody>
      </p:sp>
      <p:sp>
        <p:nvSpPr>
          <p:cNvPr id="120" name="Google Shape;120;p3"/>
          <p:cNvSpPr/>
          <p:nvPr/>
        </p:nvSpPr>
        <p:spPr>
          <a:xfrm>
            <a:off x="7025" y="106264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1" name="Google Shape;121;p3"/>
          <p:cNvSpPr/>
          <p:nvPr/>
        </p:nvSpPr>
        <p:spPr>
          <a:xfrm rot="5400000">
            <a:off x="-527187" y="5304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2" name="Google Shape;122;p3"/>
          <p:cNvSpPr txBox="1">
            <a:spLocks noGrp="1"/>
          </p:cNvSpPr>
          <p:nvPr>
            <p:ph type="sldNum" idx="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23" name="Google Shape;123;p3"/>
          <p:cNvSpPr/>
          <p:nvPr/>
        </p:nvSpPr>
        <p:spPr>
          <a:xfrm rot="5400000" flipH="1">
            <a:off x="-105" y="10573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4" name="Google Shape;124;p3"/>
          <p:cNvSpPr/>
          <p:nvPr/>
        </p:nvSpPr>
        <p:spPr>
          <a:xfrm rot="10800000">
            <a:off x="6901" y="3241800"/>
            <a:ext cx="10599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5" name="Google Shape;125;p3"/>
          <p:cNvSpPr/>
          <p:nvPr/>
        </p:nvSpPr>
        <p:spPr>
          <a:xfrm rot="5400000">
            <a:off x="-516562" y="377682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6" name="Google Shape;126;p3"/>
          <p:cNvSpPr/>
          <p:nvPr/>
        </p:nvSpPr>
        <p:spPr>
          <a:xfrm rot="10800000" flipH="1">
            <a:off x="13050" y="3241097"/>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7" name="Google Shape;127;p3"/>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8" name="Google Shape;128;p3"/>
          <p:cNvSpPr/>
          <p:nvPr/>
        </p:nvSpPr>
        <p:spPr>
          <a:xfrm rot="5400000">
            <a:off x="10853600" y="7828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9" name="Google Shape;129;p3"/>
          <p:cNvSpPr/>
          <p:nvPr/>
        </p:nvSpPr>
        <p:spPr>
          <a:xfrm rot="5400000">
            <a:off x="10853600" y="237597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0" name="Google Shape;130;p3"/>
          <p:cNvSpPr/>
          <p:nvPr/>
        </p:nvSpPr>
        <p:spPr>
          <a:xfrm rot="-5400000">
            <a:off x="11391500" y="1838075"/>
            <a:ext cx="528900" cy="10722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1" name="Google Shape;131;p3"/>
          <p:cNvSpPr/>
          <p:nvPr/>
        </p:nvSpPr>
        <p:spPr>
          <a:xfrm rot="5400000">
            <a:off x="11119057" y="21090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2" name="Google Shape;132;p3"/>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3" name="Google Shape;133;p3"/>
          <p:cNvSpPr/>
          <p:nvPr/>
        </p:nvSpPr>
        <p:spPr>
          <a:xfrm>
            <a:off x="11648750" y="5283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4" name="Google Shape;134;p3"/>
          <p:cNvSpPr/>
          <p:nvPr/>
        </p:nvSpPr>
        <p:spPr>
          <a:xfrm>
            <a:off x="2090175" y="-28000"/>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5" name="Google Shape;135;p3"/>
          <p:cNvSpPr/>
          <p:nvPr/>
        </p:nvSpPr>
        <p:spPr>
          <a:xfrm rot="5400000">
            <a:off x="2883825" y="237700"/>
            <a:ext cx="10617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6" name="Google Shape;136;p3"/>
          <p:cNvSpPr/>
          <p:nvPr/>
        </p:nvSpPr>
        <p:spPr>
          <a:xfrm rot="10800000">
            <a:off x="3149431" y="-2794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7"/>
        <p:cNvGrpSpPr/>
        <p:nvPr/>
      </p:nvGrpSpPr>
      <p:grpSpPr>
        <a:xfrm>
          <a:off x="0" y="0"/>
          <a:ext cx="0" cy="0"/>
          <a:chOff x="0" y="0"/>
          <a:chExt cx="0" cy="0"/>
        </a:xfrm>
      </p:grpSpPr>
      <p:sp>
        <p:nvSpPr>
          <p:cNvPr id="138" name="Google Shape;138;p4"/>
          <p:cNvSpPr txBox="1">
            <a:spLocks noGrp="1"/>
          </p:cNvSpPr>
          <p:nvPr>
            <p:ph type="title"/>
          </p:nvPr>
        </p:nvSpPr>
        <p:spPr>
          <a:xfrm>
            <a:off x="821250" y="1020575"/>
            <a:ext cx="88944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a:endParaRPr/>
          </a:p>
        </p:txBody>
      </p:sp>
      <p:sp>
        <p:nvSpPr>
          <p:cNvPr id="139" name="Google Shape;139;p4"/>
          <p:cNvSpPr txBox="1">
            <a:spLocks noGrp="1"/>
          </p:cNvSpPr>
          <p:nvPr>
            <p:ph type="body" idx="1"/>
          </p:nvPr>
        </p:nvSpPr>
        <p:spPr>
          <a:xfrm>
            <a:off x="821250" y="1963844"/>
            <a:ext cx="8894400" cy="3873600"/>
          </a:xfrm>
          <a:prstGeom prst="rect">
            <a:avLst/>
          </a:prstGeom>
        </p:spPr>
        <p:txBody>
          <a:bodyPr spcFirstLastPara="1" wrap="square" lIns="121900" tIns="121900" rIns="121900" bIns="121900" anchor="t" anchorCtr="0">
            <a:normAutofit/>
          </a:bodyPr>
          <a:lstStyle>
            <a:lvl1pPr marL="457200" lvl="0" indent="-387350">
              <a:spcBef>
                <a:spcPts val="0"/>
              </a:spcBef>
              <a:spcAft>
                <a:spcPts val="0"/>
              </a:spcAft>
              <a:buSzPts val="25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140" name="Google Shape;140;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41" name="Google Shape;141;p4"/>
          <p:cNvSpPr/>
          <p:nvPr/>
        </p:nvSpPr>
        <p:spPr>
          <a:xfrm>
            <a:off x="10621078"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2" name="Google Shape;142;p4"/>
          <p:cNvSpPr/>
          <p:nvPr/>
        </p:nvSpPr>
        <p:spPr>
          <a:xfrm>
            <a:off x="10616920" y="511525"/>
            <a:ext cx="1574203"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3" name="Google Shape;143;p4"/>
          <p:cNvSpPr/>
          <p:nvPr/>
        </p:nvSpPr>
        <p:spPr>
          <a:xfrm>
            <a:off x="10616814" y="2629421"/>
            <a:ext cx="1574214"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4" name="Google Shape;144;p4"/>
          <p:cNvSpPr/>
          <p:nvPr/>
        </p:nvSpPr>
        <p:spPr>
          <a:xfrm>
            <a:off x="10616710" y="4747312"/>
            <a:ext cx="1574207"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 name="Google Shape;145;p4"/>
          <p:cNvSpPr/>
          <p:nvPr/>
        </p:nvSpPr>
        <p:spPr>
          <a:xfrm>
            <a:off x="11680016"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6" name="Google Shape;146;p4"/>
          <p:cNvSpPr/>
          <p:nvPr/>
        </p:nvSpPr>
        <p:spPr>
          <a:xfrm>
            <a:off x="10616868" y="1570470"/>
            <a:ext cx="1574208"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7" name="Google Shape;147;p4"/>
          <p:cNvSpPr/>
          <p:nvPr/>
        </p:nvSpPr>
        <p:spPr>
          <a:xfrm>
            <a:off x="10616762" y="3688366"/>
            <a:ext cx="1574203"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4"/>
          <p:cNvSpPr/>
          <p:nvPr/>
        </p:nvSpPr>
        <p:spPr>
          <a:xfrm>
            <a:off x="10616658" y="5806263"/>
            <a:ext cx="1574212"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4"/>
          <p:cNvSpPr/>
          <p:nvPr/>
        </p:nvSpPr>
        <p:spPr>
          <a:xfrm>
            <a:off x="11150532"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0" name="Google Shape;150;p4"/>
          <p:cNvSpPr/>
          <p:nvPr/>
        </p:nvSpPr>
        <p:spPr>
          <a:xfrm>
            <a:off x="10616893" y="1040997"/>
            <a:ext cx="1574214"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1" name="Google Shape;151;p4"/>
          <p:cNvSpPr/>
          <p:nvPr/>
        </p:nvSpPr>
        <p:spPr>
          <a:xfrm>
            <a:off x="10616789" y="3158894"/>
            <a:ext cx="1574208"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2" name="Google Shape;152;p4"/>
          <p:cNvSpPr/>
          <p:nvPr/>
        </p:nvSpPr>
        <p:spPr>
          <a:xfrm>
            <a:off x="10616684" y="5276790"/>
            <a:ext cx="1574217"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4"/>
          <p:cNvSpPr/>
          <p:nvPr/>
        </p:nvSpPr>
        <p:spPr>
          <a:xfrm>
            <a:off x="10616841" y="2099949"/>
            <a:ext cx="1574203"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4" name="Google Shape;154;p4"/>
          <p:cNvSpPr/>
          <p:nvPr/>
        </p:nvSpPr>
        <p:spPr>
          <a:xfrm>
            <a:off x="10616737" y="4217839"/>
            <a:ext cx="1574212"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5" name="Google Shape;155;p4"/>
          <p:cNvSpPr/>
          <p:nvPr/>
        </p:nvSpPr>
        <p:spPr>
          <a:xfrm>
            <a:off x="10616633" y="6335736"/>
            <a:ext cx="1574206"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6" name="Google Shape;156;p4"/>
          <p:cNvSpPr/>
          <p:nvPr/>
        </p:nvSpPr>
        <p:spPr>
          <a:xfrm flipH="1">
            <a:off x="10610335" y="511538"/>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57" name="Google Shape;157;p4"/>
          <p:cNvSpPr/>
          <p:nvPr/>
        </p:nvSpPr>
        <p:spPr>
          <a:xfrm rot="-5400000" flipH="1">
            <a:off x="10342125" y="7797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58" name="Google Shape;158;p4"/>
          <p:cNvSpPr/>
          <p:nvPr/>
        </p:nvSpPr>
        <p:spPr>
          <a:xfrm rot="10800000" flipH="1">
            <a:off x="10607460"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9" name="Google Shape;159;p4"/>
          <p:cNvSpPr/>
          <p:nvPr/>
        </p:nvSpPr>
        <p:spPr>
          <a:xfrm rot="5400000">
            <a:off x="11139988" y="36930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0" name="Google Shape;160;p4"/>
          <p:cNvSpPr/>
          <p:nvPr/>
        </p:nvSpPr>
        <p:spPr>
          <a:xfrm>
            <a:off x="10607500" y="31625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1" name="Google Shape;161;p4"/>
          <p:cNvSpPr/>
          <p:nvPr/>
        </p:nvSpPr>
        <p:spPr>
          <a:xfrm rot="-5400000" flipH="1">
            <a:off x="11669584" y="316189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4"/>
          <p:cNvSpPr/>
          <p:nvPr/>
        </p:nvSpPr>
        <p:spPr>
          <a:xfrm flipH="1">
            <a:off x="11669788" y="5812774"/>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3" name="Google Shape;163;p4"/>
          <p:cNvSpPr/>
          <p:nvPr/>
        </p:nvSpPr>
        <p:spPr>
          <a:xfrm flipH="1">
            <a:off x="10611650" y="527678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4" name="Google Shape;164;p4"/>
          <p:cNvSpPr/>
          <p:nvPr/>
        </p:nvSpPr>
        <p:spPr>
          <a:xfrm>
            <a:off x="11137150" y="21052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5" name="Google Shape;165;p4"/>
          <p:cNvSpPr/>
          <p:nvPr/>
        </p:nvSpPr>
        <p:spPr>
          <a:xfrm>
            <a:off x="10610900" y="4218938"/>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ix boxes">
  <p:cSld name="CUSTOM">
    <p:spTree>
      <p:nvGrpSpPr>
        <p:cNvPr id="1" name="Shape 166"/>
        <p:cNvGrpSpPr/>
        <p:nvPr/>
      </p:nvGrpSpPr>
      <p:grpSpPr>
        <a:xfrm>
          <a:off x="0" y="0"/>
          <a:ext cx="0" cy="0"/>
          <a:chOff x="0" y="0"/>
          <a:chExt cx="0" cy="0"/>
        </a:xfrm>
      </p:grpSpPr>
      <p:sp>
        <p:nvSpPr>
          <p:cNvPr id="167" name="Google Shape;167;p5"/>
          <p:cNvSpPr txBox="1">
            <a:spLocks noGrp="1"/>
          </p:cNvSpPr>
          <p:nvPr>
            <p:ph type="title"/>
          </p:nvPr>
        </p:nvSpPr>
        <p:spPr>
          <a:xfrm>
            <a:off x="1760438" y="620275"/>
            <a:ext cx="86712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a:endParaRPr/>
          </a:p>
        </p:txBody>
      </p:sp>
      <p:sp>
        <p:nvSpPr>
          <p:cNvPr id="168" name="Google Shape;168;p5"/>
          <p:cNvSpPr txBox="1">
            <a:spLocks noGrp="1"/>
          </p:cNvSpPr>
          <p:nvPr>
            <p:ph type="subTitle" idx="1"/>
          </p:nvPr>
        </p:nvSpPr>
        <p:spPr>
          <a:xfrm>
            <a:off x="1760407" y="1757925"/>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2"/>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9" name="Google Shape;169;p5"/>
          <p:cNvSpPr txBox="1">
            <a:spLocks noGrp="1"/>
          </p:cNvSpPr>
          <p:nvPr>
            <p:ph type="body" idx="2"/>
          </p:nvPr>
        </p:nvSpPr>
        <p:spPr>
          <a:xfrm>
            <a:off x="1760433" y="2474780"/>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0" name="Google Shape;170;p5"/>
          <p:cNvSpPr txBox="1">
            <a:spLocks noGrp="1"/>
          </p:cNvSpPr>
          <p:nvPr>
            <p:ph type="subTitle" idx="3"/>
          </p:nvPr>
        </p:nvSpPr>
        <p:spPr>
          <a:xfrm>
            <a:off x="4718940" y="1757925"/>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1"/>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1" name="Google Shape;171;p5"/>
          <p:cNvSpPr txBox="1">
            <a:spLocks noGrp="1"/>
          </p:cNvSpPr>
          <p:nvPr>
            <p:ph type="body" idx="4"/>
          </p:nvPr>
        </p:nvSpPr>
        <p:spPr>
          <a:xfrm>
            <a:off x="4718965" y="2474780"/>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2" name="Google Shape;172;p5"/>
          <p:cNvSpPr txBox="1">
            <a:spLocks noGrp="1"/>
          </p:cNvSpPr>
          <p:nvPr>
            <p:ph type="subTitle" idx="5"/>
          </p:nvPr>
        </p:nvSpPr>
        <p:spPr>
          <a:xfrm>
            <a:off x="7677492" y="1757925"/>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2"/>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3" name="Google Shape;173;p5"/>
          <p:cNvSpPr txBox="1">
            <a:spLocks noGrp="1"/>
          </p:cNvSpPr>
          <p:nvPr>
            <p:ph type="body" idx="6"/>
          </p:nvPr>
        </p:nvSpPr>
        <p:spPr>
          <a:xfrm>
            <a:off x="7677517" y="2474780"/>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4" name="Google Shape;174;p5"/>
          <p:cNvSpPr txBox="1">
            <a:spLocks noGrp="1"/>
          </p:cNvSpPr>
          <p:nvPr>
            <p:ph type="subTitle" idx="7"/>
          </p:nvPr>
        </p:nvSpPr>
        <p:spPr>
          <a:xfrm>
            <a:off x="1760360" y="4223071"/>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1"/>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5" name="Google Shape;175;p5"/>
          <p:cNvSpPr txBox="1">
            <a:spLocks noGrp="1"/>
          </p:cNvSpPr>
          <p:nvPr>
            <p:ph type="body" idx="8"/>
          </p:nvPr>
        </p:nvSpPr>
        <p:spPr>
          <a:xfrm>
            <a:off x="1760385" y="4939927"/>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6" name="Google Shape;176;p5"/>
          <p:cNvSpPr txBox="1">
            <a:spLocks noGrp="1"/>
          </p:cNvSpPr>
          <p:nvPr>
            <p:ph type="subTitle" idx="9"/>
          </p:nvPr>
        </p:nvSpPr>
        <p:spPr>
          <a:xfrm>
            <a:off x="4718892" y="4223071"/>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2"/>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7" name="Google Shape;177;p5"/>
          <p:cNvSpPr txBox="1">
            <a:spLocks noGrp="1"/>
          </p:cNvSpPr>
          <p:nvPr>
            <p:ph type="body" idx="13"/>
          </p:nvPr>
        </p:nvSpPr>
        <p:spPr>
          <a:xfrm>
            <a:off x="4718918" y="4939927"/>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8" name="Google Shape;178;p5"/>
          <p:cNvSpPr txBox="1">
            <a:spLocks noGrp="1"/>
          </p:cNvSpPr>
          <p:nvPr>
            <p:ph type="subTitle" idx="14"/>
          </p:nvPr>
        </p:nvSpPr>
        <p:spPr>
          <a:xfrm>
            <a:off x="7677444" y="4223071"/>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1"/>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9" name="Google Shape;179;p5"/>
          <p:cNvSpPr txBox="1">
            <a:spLocks noGrp="1"/>
          </p:cNvSpPr>
          <p:nvPr>
            <p:ph type="body" idx="15"/>
          </p:nvPr>
        </p:nvSpPr>
        <p:spPr>
          <a:xfrm>
            <a:off x="7677470" y="4939927"/>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80" name="Google Shape;180;p5"/>
          <p:cNvSpPr/>
          <p:nvPr/>
        </p:nvSpPr>
        <p:spPr>
          <a:xfrm>
            <a:off x="1140" y="511413"/>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1" name="Google Shape;181;p5"/>
          <p:cNvSpPr/>
          <p:nvPr/>
        </p:nvSpPr>
        <p:spPr>
          <a:xfrm>
            <a:off x="1069" y="2629307"/>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2" name="Google Shape;182;p5"/>
          <p:cNvSpPr/>
          <p:nvPr/>
        </p:nvSpPr>
        <p:spPr>
          <a:xfrm>
            <a:off x="999" y="4747197"/>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5"/>
          <p:cNvSpPr/>
          <p:nvPr/>
        </p:nvSpPr>
        <p:spPr>
          <a:xfrm>
            <a:off x="1105" y="1570357"/>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4" name="Google Shape;184;p5"/>
          <p:cNvSpPr/>
          <p:nvPr/>
        </p:nvSpPr>
        <p:spPr>
          <a:xfrm>
            <a:off x="529426"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5" name="Google Shape;185;p5"/>
          <p:cNvSpPr/>
          <p:nvPr/>
        </p:nvSpPr>
        <p:spPr>
          <a:xfrm>
            <a:off x="1034" y="3688251"/>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6" name="Google Shape;186;p5"/>
          <p:cNvSpPr/>
          <p:nvPr/>
        </p:nvSpPr>
        <p:spPr>
          <a:xfrm>
            <a:off x="964" y="5806148"/>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7" name="Google Shape;187;p5"/>
          <p:cNvSpPr/>
          <p:nvPr/>
        </p:nvSpPr>
        <p:spPr>
          <a:xfrm>
            <a:off x="1122" y="1040884"/>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8" name="Google Shape;188;p5"/>
          <p:cNvSpPr/>
          <p:nvPr/>
        </p:nvSpPr>
        <p:spPr>
          <a:xfrm>
            <a:off x="3"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9" name="Google Shape;189;p5"/>
          <p:cNvSpPr/>
          <p:nvPr/>
        </p:nvSpPr>
        <p:spPr>
          <a:xfrm>
            <a:off x="1052" y="3158780"/>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0" name="Google Shape;190;p5"/>
          <p:cNvSpPr/>
          <p:nvPr/>
        </p:nvSpPr>
        <p:spPr>
          <a:xfrm>
            <a:off x="982" y="5276675"/>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1" name="Google Shape;191;p5"/>
          <p:cNvSpPr/>
          <p:nvPr/>
        </p:nvSpPr>
        <p:spPr>
          <a:xfrm>
            <a:off x="1087" y="2099836"/>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5"/>
          <p:cNvSpPr/>
          <p:nvPr/>
        </p:nvSpPr>
        <p:spPr>
          <a:xfrm>
            <a:off x="1058910"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3" name="Google Shape;193;p5"/>
          <p:cNvSpPr/>
          <p:nvPr/>
        </p:nvSpPr>
        <p:spPr>
          <a:xfrm>
            <a:off x="1017" y="4217724"/>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4" name="Google Shape;194;p5"/>
          <p:cNvSpPr/>
          <p:nvPr/>
        </p:nvSpPr>
        <p:spPr>
          <a:xfrm>
            <a:off x="947" y="6335620"/>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5" name="Google Shape;195;p5"/>
          <p:cNvSpPr/>
          <p:nvPr/>
        </p:nvSpPr>
        <p:spPr>
          <a:xfrm rot="5400000">
            <a:off x="-523492" y="15746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6" name="Google Shape;196;p5"/>
          <p:cNvSpPr/>
          <p:nvPr/>
        </p:nvSpPr>
        <p:spPr>
          <a:xfrm rot="5400000" flipH="1">
            <a:off x="270157" y="34262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7" name="Google Shape;197;p5"/>
          <p:cNvSpPr/>
          <p:nvPr/>
        </p:nvSpPr>
        <p:spPr>
          <a:xfrm>
            <a:off x="534907" y="5280138"/>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8" name="Google Shape;198;p5"/>
          <p:cNvSpPr/>
          <p:nvPr/>
        </p:nvSpPr>
        <p:spPr>
          <a:xfrm>
            <a:off x="5264" y="1044363"/>
            <a:ext cx="10614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9" name="Google Shape;199;p5"/>
          <p:cNvSpPr/>
          <p:nvPr/>
        </p:nvSpPr>
        <p:spPr>
          <a:xfrm rot="10800000" flipH="1">
            <a:off x="5332" y="104443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0" name="Google Shape;200;p5"/>
          <p:cNvSpPr/>
          <p:nvPr/>
        </p:nvSpPr>
        <p:spPr>
          <a:xfrm>
            <a:off x="1115447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1" name="Google Shape;201;p5"/>
          <p:cNvSpPr/>
          <p:nvPr/>
        </p:nvSpPr>
        <p:spPr>
          <a:xfrm>
            <a:off x="11150221" y="511525"/>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5"/>
          <p:cNvSpPr/>
          <p:nvPr/>
        </p:nvSpPr>
        <p:spPr>
          <a:xfrm>
            <a:off x="11150150" y="2629420"/>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3" name="Google Shape;203;p5"/>
          <p:cNvSpPr/>
          <p:nvPr/>
        </p:nvSpPr>
        <p:spPr>
          <a:xfrm>
            <a:off x="11150079" y="4747310"/>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4" name="Google Shape;204;p5"/>
          <p:cNvSpPr/>
          <p:nvPr/>
        </p:nvSpPr>
        <p:spPr>
          <a:xfrm>
            <a:off x="11150186" y="1570469"/>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5" name="Google Shape;205;p5"/>
          <p:cNvSpPr/>
          <p:nvPr/>
        </p:nvSpPr>
        <p:spPr>
          <a:xfrm>
            <a:off x="11150115" y="3688364"/>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5"/>
          <p:cNvSpPr/>
          <p:nvPr/>
        </p:nvSpPr>
        <p:spPr>
          <a:xfrm>
            <a:off x="11150044" y="5806260"/>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7" name="Google Shape;207;p5"/>
          <p:cNvSpPr/>
          <p:nvPr/>
        </p:nvSpPr>
        <p:spPr>
          <a:xfrm>
            <a:off x="1168393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5"/>
          <p:cNvSpPr/>
          <p:nvPr/>
        </p:nvSpPr>
        <p:spPr>
          <a:xfrm>
            <a:off x="11150203" y="1040996"/>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9" name="Google Shape;209;p5"/>
          <p:cNvSpPr/>
          <p:nvPr/>
        </p:nvSpPr>
        <p:spPr>
          <a:xfrm>
            <a:off x="11150133" y="3158893"/>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5"/>
          <p:cNvSpPr/>
          <p:nvPr/>
        </p:nvSpPr>
        <p:spPr>
          <a:xfrm>
            <a:off x="11150062" y="5276787"/>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1" name="Google Shape;211;p5"/>
          <p:cNvSpPr/>
          <p:nvPr/>
        </p:nvSpPr>
        <p:spPr>
          <a:xfrm>
            <a:off x="11150168" y="2099948"/>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5"/>
          <p:cNvSpPr/>
          <p:nvPr/>
        </p:nvSpPr>
        <p:spPr>
          <a:xfrm>
            <a:off x="11150098" y="4217837"/>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3" name="Google Shape;213;p5"/>
          <p:cNvSpPr/>
          <p:nvPr/>
        </p:nvSpPr>
        <p:spPr>
          <a:xfrm>
            <a:off x="11150027" y="6335733"/>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4" name="Google Shape;214;p5"/>
          <p:cNvSpPr/>
          <p:nvPr/>
        </p:nvSpPr>
        <p:spPr>
          <a:xfrm rot="-5400000">
            <a:off x="11420732" y="2537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5" name="Google Shape;215;p5"/>
          <p:cNvSpPr/>
          <p:nvPr/>
        </p:nvSpPr>
        <p:spPr>
          <a:xfrm rot="-5400000" flipH="1">
            <a:off x="10875525" y="7797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6" name="Google Shape;216;p5"/>
          <p:cNvSpPr/>
          <p:nvPr/>
        </p:nvSpPr>
        <p:spPr>
          <a:xfrm rot="10800000" flipH="1">
            <a:off x="11140860"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7" name="Google Shape;217;p5"/>
          <p:cNvSpPr/>
          <p:nvPr/>
        </p:nvSpPr>
        <p:spPr>
          <a:xfrm flipH="1">
            <a:off x="11145050" y="527678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8" name="Google Shape;218;p5"/>
          <p:cNvSpPr/>
          <p:nvPr/>
        </p:nvSpPr>
        <p:spPr>
          <a:xfrm>
            <a:off x="11670550" y="21052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9" name="Google Shape;219;p5"/>
          <p:cNvSpPr/>
          <p:nvPr/>
        </p:nvSpPr>
        <p:spPr>
          <a:xfrm>
            <a:off x="11144300" y="4218938"/>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and text">
  <p:cSld name="CUSTOM_2">
    <p:spTree>
      <p:nvGrpSpPr>
        <p:cNvPr id="1" name="Shape 220"/>
        <p:cNvGrpSpPr/>
        <p:nvPr/>
      </p:nvGrpSpPr>
      <p:grpSpPr>
        <a:xfrm>
          <a:off x="0" y="0"/>
          <a:ext cx="0" cy="0"/>
          <a:chOff x="0" y="0"/>
          <a:chExt cx="0" cy="0"/>
        </a:xfrm>
      </p:grpSpPr>
      <p:sp>
        <p:nvSpPr>
          <p:cNvPr id="221" name="Google Shape;221;p6"/>
          <p:cNvSpPr/>
          <p:nvPr/>
        </p:nvSpPr>
        <p:spPr>
          <a:xfrm rot="10800000">
            <a:off x="4231837"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2" name="Google Shape;222;p6"/>
          <p:cNvSpPr/>
          <p:nvPr/>
        </p:nvSpPr>
        <p:spPr>
          <a:xfrm rot="10800000">
            <a:off x="3671" y="6338709"/>
            <a:ext cx="4238238"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3" name="Google Shape;223;p6"/>
          <p:cNvSpPr/>
          <p:nvPr/>
        </p:nvSpPr>
        <p:spPr>
          <a:xfrm rot="10800000">
            <a:off x="2113927"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4" name="Google Shape;224;p6"/>
          <p:cNvSpPr/>
          <p:nvPr/>
        </p:nvSpPr>
        <p:spPr>
          <a:xfrm rot="10800000">
            <a:off x="3925" y="4220816"/>
            <a:ext cx="4238268"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5" name="Google Shape;225;p6"/>
          <p:cNvSpPr/>
          <p:nvPr/>
        </p:nvSpPr>
        <p:spPr>
          <a:xfrm rot="10800000">
            <a:off x="4223" y="2102919"/>
            <a:ext cx="4238250"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6" name="Google Shape;226;p6"/>
          <p:cNvSpPr/>
          <p:nvPr/>
        </p:nvSpPr>
        <p:spPr>
          <a:xfrm rot="10800000">
            <a:off x="3172899"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6"/>
          <p:cNvSpPr/>
          <p:nvPr/>
        </p:nvSpPr>
        <p:spPr>
          <a:xfrm rot="10800000">
            <a:off x="3797" y="5279761"/>
            <a:ext cx="4238252"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8" name="Google Shape;228;p6"/>
          <p:cNvSpPr/>
          <p:nvPr/>
        </p:nvSpPr>
        <p:spPr>
          <a:xfrm rot="10800000">
            <a:off x="1055021"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9" name="Google Shape;229;p6"/>
          <p:cNvSpPr/>
          <p:nvPr/>
        </p:nvSpPr>
        <p:spPr>
          <a:xfrm rot="10800000">
            <a:off x="4095" y="3161865"/>
            <a:ext cx="4238238"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0" name="Google Shape;230;p6"/>
          <p:cNvSpPr/>
          <p:nvPr/>
        </p:nvSpPr>
        <p:spPr>
          <a:xfrm rot="10800000">
            <a:off x="4349" y="1043974"/>
            <a:ext cx="4238264"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1" name="Google Shape;231;p6"/>
          <p:cNvSpPr/>
          <p:nvPr/>
        </p:nvSpPr>
        <p:spPr>
          <a:xfrm rot="10800000">
            <a:off x="3702383"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2" name="Google Shape;232;p6"/>
          <p:cNvSpPr/>
          <p:nvPr/>
        </p:nvSpPr>
        <p:spPr>
          <a:xfrm rot="10800000">
            <a:off x="3713" y="5809234"/>
            <a:ext cx="42382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6"/>
          <p:cNvSpPr/>
          <p:nvPr/>
        </p:nvSpPr>
        <p:spPr>
          <a:xfrm rot="10800000">
            <a:off x="1584443"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6"/>
          <p:cNvSpPr/>
          <p:nvPr/>
        </p:nvSpPr>
        <p:spPr>
          <a:xfrm rot="10800000">
            <a:off x="4010" y="3691337"/>
            <a:ext cx="4238252"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5" name="Google Shape;235;p6"/>
          <p:cNvSpPr/>
          <p:nvPr/>
        </p:nvSpPr>
        <p:spPr>
          <a:xfrm rot="10800000">
            <a:off x="4265" y="1573447"/>
            <a:ext cx="4238277"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6" name="Google Shape;236;p6"/>
          <p:cNvSpPr/>
          <p:nvPr/>
        </p:nvSpPr>
        <p:spPr>
          <a:xfrm rot="10800000">
            <a:off x="2643413"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6"/>
          <p:cNvSpPr/>
          <p:nvPr/>
        </p:nvSpPr>
        <p:spPr>
          <a:xfrm rot="10800000">
            <a:off x="3883" y="4750288"/>
            <a:ext cx="4238238"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8" name="Google Shape;238;p6"/>
          <p:cNvSpPr/>
          <p:nvPr/>
        </p:nvSpPr>
        <p:spPr>
          <a:xfrm rot="10800000">
            <a:off x="525537"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9" name="Google Shape;239;p6"/>
          <p:cNvSpPr/>
          <p:nvPr/>
        </p:nvSpPr>
        <p:spPr>
          <a:xfrm rot="10800000">
            <a:off x="4138" y="2632392"/>
            <a:ext cx="4238263"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6"/>
          <p:cNvSpPr/>
          <p:nvPr/>
        </p:nvSpPr>
        <p:spPr>
          <a:xfrm rot="10800000">
            <a:off x="4435" y="514494"/>
            <a:ext cx="4238247"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1" name="Google Shape;241;p6"/>
          <p:cNvSpPr/>
          <p:nvPr/>
        </p:nvSpPr>
        <p:spPr>
          <a:xfrm rot="-5400000">
            <a:off x="-2003" y="2102015"/>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2" name="Google Shape;242;p6"/>
          <p:cNvSpPr/>
          <p:nvPr/>
        </p:nvSpPr>
        <p:spPr>
          <a:xfrm rot="10800000">
            <a:off x="530485" y="2632428"/>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3" name="Google Shape;243;p6"/>
          <p:cNvSpPr/>
          <p:nvPr/>
        </p:nvSpPr>
        <p:spPr>
          <a:xfrm rot="-5400000">
            <a:off x="1064697" y="3164665"/>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4" name="Google Shape;244;p6"/>
          <p:cNvSpPr/>
          <p:nvPr/>
        </p:nvSpPr>
        <p:spPr>
          <a:xfrm rot="10800000">
            <a:off x="530485" y="368944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5" name="Google Shape;245;p6"/>
          <p:cNvSpPr/>
          <p:nvPr/>
        </p:nvSpPr>
        <p:spPr>
          <a:xfrm rot="10800000">
            <a:off x="530485" y="5808298"/>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6" name="Google Shape;246;p6"/>
          <p:cNvSpPr/>
          <p:nvPr/>
        </p:nvSpPr>
        <p:spPr>
          <a:xfrm rot="-5400000">
            <a:off x="-528065" y="4749748"/>
            <a:ext cx="26475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7" name="Google Shape;247;p6"/>
          <p:cNvSpPr/>
          <p:nvPr/>
        </p:nvSpPr>
        <p:spPr>
          <a:xfrm>
            <a:off x="527610" y="581120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8" name="Google Shape;248;p6"/>
          <p:cNvSpPr/>
          <p:nvPr/>
        </p:nvSpPr>
        <p:spPr>
          <a:xfrm rot="10800000" flipH="1">
            <a:off x="527585" y="368871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9" name="Google Shape;249;p6"/>
          <p:cNvSpPr/>
          <p:nvPr/>
        </p:nvSpPr>
        <p:spPr>
          <a:xfrm flipH="1">
            <a:off x="1596829" y="368871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0" name="Google Shape;250;p6"/>
          <p:cNvSpPr/>
          <p:nvPr/>
        </p:nvSpPr>
        <p:spPr>
          <a:xfrm rot="-5400000" flipH="1">
            <a:off x="1596822" y="263635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1" name="Google Shape;251;p6"/>
          <p:cNvSpPr/>
          <p:nvPr/>
        </p:nvSpPr>
        <p:spPr>
          <a:xfrm rot="5400000" flipH="1">
            <a:off x="527607" y="2631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2" name="Google Shape;252;p6"/>
          <p:cNvSpPr/>
          <p:nvPr/>
        </p:nvSpPr>
        <p:spPr>
          <a:xfrm>
            <a:off x="2644282" y="2637040"/>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3" name="Google Shape;253;p6"/>
          <p:cNvSpPr/>
          <p:nvPr/>
        </p:nvSpPr>
        <p:spPr>
          <a:xfrm rot="-5400000">
            <a:off x="3167872" y="210201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4" name="Google Shape;254;p6"/>
          <p:cNvSpPr/>
          <p:nvPr/>
        </p:nvSpPr>
        <p:spPr>
          <a:xfrm flipH="1">
            <a:off x="3697467" y="263635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5" name="Google Shape;255;p6"/>
          <p:cNvSpPr/>
          <p:nvPr/>
        </p:nvSpPr>
        <p:spPr>
          <a:xfrm rot="10800000">
            <a:off x="3697510" y="515923"/>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6" name="Google Shape;256;p6"/>
          <p:cNvSpPr/>
          <p:nvPr/>
        </p:nvSpPr>
        <p:spPr>
          <a:xfrm rot="10800000">
            <a:off x="2643535" y="6327723"/>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7" name="Google Shape;257;p6"/>
          <p:cNvSpPr/>
          <p:nvPr/>
        </p:nvSpPr>
        <p:spPr>
          <a:xfrm rot="-5400000">
            <a:off x="2908435" y="5022920"/>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8" name="Google Shape;258;p6"/>
          <p:cNvSpPr/>
          <p:nvPr/>
        </p:nvSpPr>
        <p:spPr>
          <a:xfrm rot="10800000">
            <a:off x="2644285" y="273"/>
            <a:ext cx="528900" cy="2112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9" name="Google Shape;259;p6"/>
          <p:cNvSpPr/>
          <p:nvPr/>
        </p:nvSpPr>
        <p:spPr>
          <a:xfrm rot="5400000">
            <a:off x="266250" y="256698"/>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0" name="Google Shape;260;p6"/>
          <p:cNvSpPr/>
          <p:nvPr/>
        </p:nvSpPr>
        <p:spPr>
          <a:xfrm rot="10800000">
            <a:off x="1586335" y="-7877"/>
            <a:ext cx="528900" cy="2112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1" name="Google Shape;261;p6"/>
          <p:cNvSpPr/>
          <p:nvPr/>
        </p:nvSpPr>
        <p:spPr>
          <a:xfrm rot="10800000">
            <a:off x="528385" y="-17177"/>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2" name="Google Shape;262;p6"/>
          <p:cNvSpPr/>
          <p:nvPr/>
        </p:nvSpPr>
        <p:spPr>
          <a:xfrm flipH="1">
            <a:off x="526792" y="51392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3" name="Google Shape;263;p6"/>
          <p:cNvSpPr/>
          <p:nvPr/>
        </p:nvSpPr>
        <p:spPr>
          <a:xfrm>
            <a:off x="3181285" y="5282295"/>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4" name="Google Shape;264;p6"/>
          <p:cNvSpPr/>
          <p:nvPr/>
        </p:nvSpPr>
        <p:spPr>
          <a:xfrm rot="5400000" flipH="1">
            <a:off x="3173884" y="528160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5" name="Google Shape;265;p6"/>
          <p:cNvSpPr txBox="1">
            <a:spLocks noGrp="1"/>
          </p:cNvSpPr>
          <p:nvPr>
            <p:ph type="title"/>
          </p:nvPr>
        </p:nvSpPr>
        <p:spPr>
          <a:xfrm>
            <a:off x="4985747" y="1733250"/>
            <a:ext cx="6200700" cy="1157400"/>
          </a:xfrm>
          <a:prstGeom prst="rect">
            <a:avLst/>
          </a:prstGeom>
        </p:spPr>
        <p:txBody>
          <a:bodyPr spcFirstLastPara="1" wrap="square" lIns="121900" tIns="121900" rIns="121900" bIns="121900" anchor="t" anchorCtr="0">
            <a:normAutofit/>
          </a:bodyPr>
          <a:lstStyle>
            <a:lvl1pPr lvl="0" rtl="0">
              <a:spcBef>
                <a:spcPts val="0"/>
              </a:spcBef>
              <a:spcAft>
                <a:spcPts val="0"/>
              </a:spcAft>
              <a:buSzPts val="4500"/>
              <a:buNone/>
              <a:defRPr sz="8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266" name="Google Shape;266;p6"/>
          <p:cNvSpPr txBox="1">
            <a:spLocks noGrp="1"/>
          </p:cNvSpPr>
          <p:nvPr>
            <p:ph type="subTitle" idx="1"/>
          </p:nvPr>
        </p:nvSpPr>
        <p:spPr>
          <a:xfrm>
            <a:off x="4985725" y="2890617"/>
            <a:ext cx="6200700" cy="5307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sz="3070" b="1">
                <a:solidFill>
                  <a:schemeClr val="accent2"/>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267" name="Google Shape;267;p6"/>
          <p:cNvSpPr txBox="1">
            <a:spLocks noGrp="1"/>
          </p:cNvSpPr>
          <p:nvPr>
            <p:ph type="body" idx="2"/>
          </p:nvPr>
        </p:nvSpPr>
        <p:spPr>
          <a:xfrm>
            <a:off x="4985759" y="3421322"/>
            <a:ext cx="6200700" cy="1297800"/>
          </a:xfrm>
          <a:prstGeom prst="rect">
            <a:avLst/>
          </a:prstGeom>
        </p:spPr>
        <p:txBody>
          <a:bodyPr spcFirstLastPara="1" wrap="square" lIns="121900" tIns="121900" rIns="121900" bIns="121900" anchor="t" anchorCtr="0">
            <a:normAutofit/>
          </a:bodyPr>
          <a:lstStyle>
            <a:lvl1pPr marL="457200" lvl="0" indent="-387350" rtl="0">
              <a:lnSpc>
                <a:spcPct val="100000"/>
              </a:lnSpc>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boxes">
  <p:cSld name="CUSTOM_1">
    <p:spTree>
      <p:nvGrpSpPr>
        <p:cNvPr id="1" name="Shape 268"/>
        <p:cNvGrpSpPr/>
        <p:nvPr/>
      </p:nvGrpSpPr>
      <p:grpSpPr>
        <a:xfrm>
          <a:off x="0" y="0"/>
          <a:ext cx="0" cy="0"/>
          <a:chOff x="0" y="0"/>
          <a:chExt cx="0" cy="0"/>
        </a:xfrm>
      </p:grpSpPr>
      <p:sp>
        <p:nvSpPr>
          <p:cNvPr id="269" name="Google Shape;269;p7"/>
          <p:cNvSpPr txBox="1">
            <a:spLocks noGrp="1"/>
          </p:cNvSpPr>
          <p:nvPr>
            <p:ph type="title"/>
          </p:nvPr>
        </p:nvSpPr>
        <p:spPr>
          <a:xfrm>
            <a:off x="1437263" y="520450"/>
            <a:ext cx="9317400" cy="8721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270" name="Google Shape;270;p7"/>
          <p:cNvSpPr txBox="1">
            <a:spLocks noGrp="1"/>
          </p:cNvSpPr>
          <p:nvPr>
            <p:ph type="subTitle" idx="1"/>
          </p:nvPr>
        </p:nvSpPr>
        <p:spPr>
          <a:xfrm>
            <a:off x="1437343" y="1781550"/>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1" name="Google Shape;271;p7"/>
          <p:cNvSpPr txBox="1">
            <a:spLocks noGrp="1"/>
          </p:cNvSpPr>
          <p:nvPr>
            <p:ph type="body" idx="2"/>
          </p:nvPr>
        </p:nvSpPr>
        <p:spPr>
          <a:xfrm>
            <a:off x="1437384" y="2498405"/>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2" name="Google Shape;272;p7"/>
          <p:cNvSpPr txBox="1">
            <a:spLocks noGrp="1"/>
          </p:cNvSpPr>
          <p:nvPr>
            <p:ph type="subTitle" idx="3"/>
          </p:nvPr>
        </p:nvSpPr>
        <p:spPr>
          <a:xfrm>
            <a:off x="6262779" y="1781550"/>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3" name="Google Shape;273;p7"/>
          <p:cNvSpPr txBox="1">
            <a:spLocks noGrp="1"/>
          </p:cNvSpPr>
          <p:nvPr>
            <p:ph type="body" idx="4"/>
          </p:nvPr>
        </p:nvSpPr>
        <p:spPr>
          <a:xfrm>
            <a:off x="6262827" y="2498405"/>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4" name="Google Shape;274;p7"/>
          <p:cNvSpPr txBox="1">
            <a:spLocks noGrp="1"/>
          </p:cNvSpPr>
          <p:nvPr>
            <p:ph type="subTitle" idx="5"/>
          </p:nvPr>
        </p:nvSpPr>
        <p:spPr>
          <a:xfrm>
            <a:off x="1437250" y="4094296"/>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5" name="Google Shape;275;p7"/>
          <p:cNvSpPr txBox="1">
            <a:spLocks noGrp="1"/>
          </p:cNvSpPr>
          <p:nvPr>
            <p:ph type="body" idx="6"/>
          </p:nvPr>
        </p:nvSpPr>
        <p:spPr>
          <a:xfrm>
            <a:off x="1437306" y="4811152"/>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6" name="Google Shape;276;p7"/>
          <p:cNvSpPr txBox="1">
            <a:spLocks noGrp="1"/>
          </p:cNvSpPr>
          <p:nvPr>
            <p:ph type="body" idx="7"/>
          </p:nvPr>
        </p:nvSpPr>
        <p:spPr>
          <a:xfrm>
            <a:off x="6262750" y="4811152"/>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7" name="Google Shape;277;p7"/>
          <p:cNvSpPr txBox="1">
            <a:spLocks noGrp="1"/>
          </p:cNvSpPr>
          <p:nvPr>
            <p:ph type="subTitle" idx="8"/>
          </p:nvPr>
        </p:nvSpPr>
        <p:spPr>
          <a:xfrm>
            <a:off x="6262702" y="4094296"/>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8" name="Google Shape;278;p7"/>
          <p:cNvSpPr/>
          <p:nvPr/>
        </p:nvSpPr>
        <p:spPr>
          <a:xfrm flipH="1">
            <a:off x="11155186" y="511413"/>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9" name="Google Shape;279;p7"/>
          <p:cNvSpPr/>
          <p:nvPr/>
        </p:nvSpPr>
        <p:spPr>
          <a:xfrm flipH="1">
            <a:off x="11155250" y="2629307"/>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0" name="Google Shape;280;p7"/>
          <p:cNvSpPr/>
          <p:nvPr/>
        </p:nvSpPr>
        <p:spPr>
          <a:xfrm flipH="1">
            <a:off x="11155324" y="4747197"/>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1" name="Google Shape;281;p7"/>
          <p:cNvSpPr/>
          <p:nvPr/>
        </p:nvSpPr>
        <p:spPr>
          <a:xfrm flipH="1">
            <a:off x="11155217" y="1570357"/>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2" name="Google Shape;282;p7"/>
          <p:cNvSpPr/>
          <p:nvPr/>
        </p:nvSpPr>
        <p:spPr>
          <a:xfrm flipH="1">
            <a:off x="11680064"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3" name="Google Shape;283;p7"/>
          <p:cNvSpPr/>
          <p:nvPr/>
        </p:nvSpPr>
        <p:spPr>
          <a:xfrm flipH="1">
            <a:off x="11155292" y="3688251"/>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4" name="Google Shape;284;p7"/>
          <p:cNvSpPr/>
          <p:nvPr/>
        </p:nvSpPr>
        <p:spPr>
          <a:xfrm flipH="1">
            <a:off x="11155356" y="5806148"/>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5" name="Google Shape;285;p7"/>
          <p:cNvSpPr/>
          <p:nvPr/>
        </p:nvSpPr>
        <p:spPr>
          <a:xfrm flipH="1">
            <a:off x="11155196" y="1040884"/>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6" name="Google Shape;286;p7"/>
          <p:cNvSpPr/>
          <p:nvPr/>
        </p:nvSpPr>
        <p:spPr>
          <a:xfrm flipH="1">
            <a:off x="12209487"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7" name="Google Shape;287;p7"/>
          <p:cNvSpPr/>
          <p:nvPr/>
        </p:nvSpPr>
        <p:spPr>
          <a:xfrm flipH="1">
            <a:off x="11155271" y="3158780"/>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8" name="Google Shape;288;p7"/>
          <p:cNvSpPr/>
          <p:nvPr/>
        </p:nvSpPr>
        <p:spPr>
          <a:xfrm flipH="1">
            <a:off x="11155335" y="5276675"/>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9" name="Google Shape;289;p7"/>
          <p:cNvSpPr/>
          <p:nvPr/>
        </p:nvSpPr>
        <p:spPr>
          <a:xfrm flipH="1">
            <a:off x="11155239" y="2099836"/>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0" name="Google Shape;290;p7"/>
          <p:cNvSpPr/>
          <p:nvPr/>
        </p:nvSpPr>
        <p:spPr>
          <a:xfrm flipH="1">
            <a:off x="11150580"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1" name="Google Shape;291;p7"/>
          <p:cNvSpPr/>
          <p:nvPr/>
        </p:nvSpPr>
        <p:spPr>
          <a:xfrm flipH="1">
            <a:off x="11155303" y="4217724"/>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2" name="Google Shape;292;p7"/>
          <p:cNvSpPr/>
          <p:nvPr/>
        </p:nvSpPr>
        <p:spPr>
          <a:xfrm flipH="1">
            <a:off x="11155377" y="6335620"/>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3" name="Google Shape;293;p7"/>
          <p:cNvSpPr/>
          <p:nvPr/>
        </p:nvSpPr>
        <p:spPr>
          <a:xfrm rot="-5400000" flipH="1">
            <a:off x="11149678" y="15746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4" name="Google Shape;294;p7"/>
          <p:cNvSpPr/>
          <p:nvPr/>
        </p:nvSpPr>
        <p:spPr>
          <a:xfrm rot="-5400000">
            <a:off x="11416828" y="34262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5" name="Google Shape;295;p7"/>
          <p:cNvSpPr/>
          <p:nvPr/>
        </p:nvSpPr>
        <p:spPr>
          <a:xfrm flipH="1">
            <a:off x="11150578" y="5280138"/>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6" name="Google Shape;296;p7"/>
          <p:cNvSpPr/>
          <p:nvPr/>
        </p:nvSpPr>
        <p:spPr>
          <a:xfrm flipH="1">
            <a:off x="11149222" y="1044363"/>
            <a:ext cx="10614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7" name="Google Shape;297;p7"/>
          <p:cNvSpPr/>
          <p:nvPr/>
        </p:nvSpPr>
        <p:spPr>
          <a:xfrm rot="10800000">
            <a:off x="11680060" y="104443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8" name="Google Shape;298;p7"/>
          <p:cNvSpPr/>
          <p:nvPr/>
        </p:nvSpPr>
        <p:spPr>
          <a:xfrm flipH="1">
            <a:off x="10550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9" name="Google Shape;299;p7"/>
          <p:cNvSpPr/>
          <p:nvPr/>
        </p:nvSpPr>
        <p:spPr>
          <a:xfrm flipH="1">
            <a:off x="6105" y="511525"/>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0" name="Google Shape;300;p7"/>
          <p:cNvSpPr/>
          <p:nvPr/>
        </p:nvSpPr>
        <p:spPr>
          <a:xfrm flipH="1">
            <a:off x="6169" y="2629420"/>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1" name="Google Shape;301;p7"/>
          <p:cNvSpPr/>
          <p:nvPr/>
        </p:nvSpPr>
        <p:spPr>
          <a:xfrm flipH="1">
            <a:off x="6244" y="4747310"/>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2" name="Google Shape;302;p7"/>
          <p:cNvSpPr/>
          <p:nvPr/>
        </p:nvSpPr>
        <p:spPr>
          <a:xfrm flipH="1">
            <a:off x="6137" y="1570469"/>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3" name="Google Shape;303;p7"/>
          <p:cNvSpPr/>
          <p:nvPr/>
        </p:nvSpPr>
        <p:spPr>
          <a:xfrm flipH="1">
            <a:off x="6212" y="3688364"/>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4" name="Google Shape;304;p7"/>
          <p:cNvSpPr/>
          <p:nvPr/>
        </p:nvSpPr>
        <p:spPr>
          <a:xfrm flipH="1">
            <a:off x="6275" y="5806260"/>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5" name="Google Shape;305;p7"/>
          <p:cNvSpPr/>
          <p:nvPr/>
        </p:nvSpPr>
        <p:spPr>
          <a:xfrm flipH="1">
            <a:off x="52555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6" name="Google Shape;306;p7"/>
          <p:cNvSpPr/>
          <p:nvPr/>
        </p:nvSpPr>
        <p:spPr>
          <a:xfrm flipH="1">
            <a:off x="6116" y="1040996"/>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7" name="Google Shape;307;p7"/>
          <p:cNvSpPr/>
          <p:nvPr/>
        </p:nvSpPr>
        <p:spPr>
          <a:xfrm flipH="1">
            <a:off x="6190" y="3158893"/>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8" name="Google Shape;308;p7"/>
          <p:cNvSpPr/>
          <p:nvPr/>
        </p:nvSpPr>
        <p:spPr>
          <a:xfrm flipH="1">
            <a:off x="6254" y="5276787"/>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9" name="Google Shape;309;p7"/>
          <p:cNvSpPr/>
          <p:nvPr/>
        </p:nvSpPr>
        <p:spPr>
          <a:xfrm flipH="1">
            <a:off x="6158" y="2099948"/>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0" name="Google Shape;310;p7"/>
          <p:cNvSpPr/>
          <p:nvPr/>
        </p:nvSpPr>
        <p:spPr>
          <a:xfrm flipH="1">
            <a:off x="6222" y="4217837"/>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1" name="Google Shape;311;p7"/>
          <p:cNvSpPr/>
          <p:nvPr/>
        </p:nvSpPr>
        <p:spPr>
          <a:xfrm flipH="1">
            <a:off x="6297" y="6335733"/>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2" name="Google Shape;312;p7"/>
          <p:cNvSpPr/>
          <p:nvPr/>
        </p:nvSpPr>
        <p:spPr>
          <a:xfrm rot="5400000" flipH="1">
            <a:off x="266253" y="2537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3" name="Google Shape;313;p7"/>
          <p:cNvSpPr/>
          <p:nvPr/>
        </p:nvSpPr>
        <p:spPr>
          <a:xfrm rot="5400000">
            <a:off x="273561" y="7797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4" name="Google Shape;314;p7"/>
          <p:cNvSpPr/>
          <p:nvPr/>
        </p:nvSpPr>
        <p:spPr>
          <a:xfrm rot="10800000">
            <a:off x="544532"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5" name="Google Shape;315;p7"/>
          <p:cNvSpPr/>
          <p:nvPr/>
        </p:nvSpPr>
        <p:spPr>
          <a:xfrm>
            <a:off x="541936" y="527678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6" name="Google Shape;316;p7"/>
          <p:cNvSpPr/>
          <p:nvPr/>
        </p:nvSpPr>
        <p:spPr>
          <a:xfrm flipH="1">
            <a:off x="14936" y="21052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7" name="Google Shape;317;p7"/>
          <p:cNvSpPr/>
          <p:nvPr/>
        </p:nvSpPr>
        <p:spPr>
          <a:xfrm flipH="1">
            <a:off x="541186" y="4218938"/>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8"/>
        <p:cNvGrpSpPr/>
        <p:nvPr/>
      </p:nvGrpSpPr>
      <p:grpSpPr>
        <a:xfrm>
          <a:off x="0" y="0"/>
          <a:ext cx="0" cy="0"/>
          <a:chOff x="0" y="0"/>
          <a:chExt cx="0" cy="0"/>
        </a:xfrm>
      </p:grpSpPr>
      <p:sp>
        <p:nvSpPr>
          <p:cNvPr id="319" name="Google Shape;319;p8"/>
          <p:cNvSpPr txBox="1">
            <a:spLocks noGrp="1"/>
          </p:cNvSpPr>
          <p:nvPr>
            <p:ph type="title"/>
          </p:nvPr>
        </p:nvSpPr>
        <p:spPr>
          <a:xfrm>
            <a:off x="487238" y="679750"/>
            <a:ext cx="10145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a:endParaRPr/>
          </a:p>
        </p:txBody>
      </p:sp>
      <p:sp>
        <p:nvSpPr>
          <p:cNvPr id="320" name="Google Shape;320;p8"/>
          <p:cNvSpPr txBox="1">
            <a:spLocks noGrp="1"/>
          </p:cNvSpPr>
          <p:nvPr>
            <p:ph type="body" idx="1"/>
          </p:nvPr>
        </p:nvSpPr>
        <p:spPr>
          <a:xfrm>
            <a:off x="487238" y="1623014"/>
            <a:ext cx="47628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21" name="Google Shape;321;p8"/>
          <p:cNvSpPr txBox="1">
            <a:spLocks noGrp="1"/>
          </p:cNvSpPr>
          <p:nvPr>
            <p:ph type="body" idx="2"/>
          </p:nvPr>
        </p:nvSpPr>
        <p:spPr>
          <a:xfrm>
            <a:off x="5870213" y="1623014"/>
            <a:ext cx="47628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22" name="Google Shape;322;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23" name="Google Shape;323;p8"/>
          <p:cNvSpPr/>
          <p:nvPr/>
        </p:nvSpPr>
        <p:spPr>
          <a:xfrm>
            <a:off x="11138565"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4" name="Google Shape;324;p8"/>
          <p:cNvSpPr/>
          <p:nvPr/>
        </p:nvSpPr>
        <p:spPr>
          <a:xfrm flipH="1">
            <a:off x="11131050" y="511400"/>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5" name="Google Shape;325;p8"/>
          <p:cNvSpPr/>
          <p:nvPr/>
        </p:nvSpPr>
        <p:spPr>
          <a:xfrm flipH="1">
            <a:off x="11131114" y="2629295"/>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6" name="Google Shape;326;p8"/>
          <p:cNvSpPr/>
          <p:nvPr/>
        </p:nvSpPr>
        <p:spPr>
          <a:xfrm flipH="1">
            <a:off x="11131188" y="4747185"/>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7" name="Google Shape;327;p8"/>
          <p:cNvSpPr/>
          <p:nvPr/>
        </p:nvSpPr>
        <p:spPr>
          <a:xfrm flipH="1">
            <a:off x="11131081" y="1570344"/>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8" name="Google Shape;328;p8"/>
          <p:cNvSpPr/>
          <p:nvPr/>
        </p:nvSpPr>
        <p:spPr>
          <a:xfrm flipH="1">
            <a:off x="11131156" y="3688239"/>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9" name="Google Shape;329;p8"/>
          <p:cNvSpPr/>
          <p:nvPr/>
        </p:nvSpPr>
        <p:spPr>
          <a:xfrm flipH="1">
            <a:off x="11131220" y="5806135"/>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0" name="Google Shape;330;p8"/>
          <p:cNvSpPr/>
          <p:nvPr/>
        </p:nvSpPr>
        <p:spPr>
          <a:xfrm flipH="1">
            <a:off x="11650503"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1" name="Google Shape;331;p8"/>
          <p:cNvSpPr/>
          <p:nvPr/>
        </p:nvSpPr>
        <p:spPr>
          <a:xfrm flipH="1">
            <a:off x="11131060" y="1040871"/>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2" name="Google Shape;332;p8"/>
          <p:cNvSpPr/>
          <p:nvPr/>
        </p:nvSpPr>
        <p:spPr>
          <a:xfrm flipH="1">
            <a:off x="11131135" y="3158768"/>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3" name="Google Shape;333;p8"/>
          <p:cNvSpPr/>
          <p:nvPr/>
        </p:nvSpPr>
        <p:spPr>
          <a:xfrm flipH="1">
            <a:off x="11131199" y="5276662"/>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4" name="Google Shape;334;p8"/>
          <p:cNvSpPr/>
          <p:nvPr/>
        </p:nvSpPr>
        <p:spPr>
          <a:xfrm flipH="1">
            <a:off x="11131103" y="2099823"/>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5" name="Google Shape;335;p8"/>
          <p:cNvSpPr/>
          <p:nvPr/>
        </p:nvSpPr>
        <p:spPr>
          <a:xfrm flipH="1">
            <a:off x="11131167" y="4217712"/>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6" name="Google Shape;336;p8"/>
          <p:cNvSpPr/>
          <p:nvPr/>
        </p:nvSpPr>
        <p:spPr>
          <a:xfrm flipH="1">
            <a:off x="11131241" y="6335608"/>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7" name="Google Shape;337;p8"/>
          <p:cNvSpPr/>
          <p:nvPr/>
        </p:nvSpPr>
        <p:spPr>
          <a:xfrm rot="5400000" flipH="1">
            <a:off x="11391198" y="253588"/>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38" name="Google Shape;338;p8"/>
          <p:cNvSpPr/>
          <p:nvPr/>
        </p:nvSpPr>
        <p:spPr>
          <a:xfrm rot="5400000">
            <a:off x="11398505" y="779618"/>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39" name="Google Shape;339;p8"/>
          <p:cNvSpPr/>
          <p:nvPr/>
        </p:nvSpPr>
        <p:spPr>
          <a:xfrm rot="10800000">
            <a:off x="11669476" y="508619"/>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0" name="Google Shape;340;p8"/>
          <p:cNvSpPr/>
          <p:nvPr/>
        </p:nvSpPr>
        <p:spPr>
          <a:xfrm>
            <a:off x="11666880" y="5276655"/>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41" name="Google Shape;341;p8"/>
          <p:cNvSpPr/>
          <p:nvPr/>
        </p:nvSpPr>
        <p:spPr>
          <a:xfrm flipH="1">
            <a:off x="11139880" y="21051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42" name="Google Shape;342;p8"/>
          <p:cNvSpPr/>
          <p:nvPr/>
        </p:nvSpPr>
        <p:spPr>
          <a:xfrm flipH="1">
            <a:off x="11666130" y="4218813"/>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TITLE_AND_TWO_COLUMNS_1">
    <p:spTree>
      <p:nvGrpSpPr>
        <p:cNvPr id="1" name="Shape 343"/>
        <p:cNvGrpSpPr/>
        <p:nvPr/>
      </p:nvGrpSpPr>
      <p:grpSpPr>
        <a:xfrm>
          <a:off x="0" y="0"/>
          <a:ext cx="0" cy="0"/>
          <a:chOff x="0" y="0"/>
          <a:chExt cx="0" cy="0"/>
        </a:xfrm>
      </p:grpSpPr>
      <p:grpSp>
        <p:nvGrpSpPr>
          <p:cNvPr id="344" name="Google Shape;344;p9"/>
          <p:cNvGrpSpPr/>
          <p:nvPr/>
        </p:nvGrpSpPr>
        <p:grpSpPr>
          <a:xfrm>
            <a:off x="-25943" y="-27948"/>
            <a:ext cx="12217854" cy="6914131"/>
            <a:chOff x="-25943" y="-27948"/>
            <a:chExt cx="12217854" cy="6914131"/>
          </a:xfrm>
        </p:grpSpPr>
        <p:grpSp>
          <p:nvGrpSpPr>
            <p:cNvPr id="345" name="Google Shape;345;p9"/>
            <p:cNvGrpSpPr/>
            <p:nvPr/>
          </p:nvGrpSpPr>
          <p:grpSpPr>
            <a:xfrm>
              <a:off x="5816035" y="-27948"/>
              <a:ext cx="6375876" cy="6911067"/>
              <a:chOff x="3744151" y="3553"/>
              <a:chExt cx="4037153" cy="4376032"/>
            </a:xfrm>
          </p:grpSpPr>
          <p:sp>
            <p:nvSpPr>
              <p:cNvPr id="346" name="Google Shape;346;p9"/>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7" name="Google Shape;347;p9"/>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8" name="Google Shape;348;p9"/>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9" name="Google Shape;349;p9"/>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0" name="Google Shape;350;p9"/>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1" name="Google Shape;351;p9"/>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2" name="Google Shape;352;p9"/>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3" name="Google Shape;353;p9"/>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4" name="Google Shape;354;p9"/>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5" name="Google Shape;355;p9"/>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6" name="Google Shape;356;p9"/>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7" name="Google Shape;357;p9"/>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8" name="Google Shape;358;p9"/>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9" name="Google Shape;359;p9"/>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0" name="Google Shape;360;p9"/>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1" name="Google Shape;361;p9"/>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2" name="Google Shape;362;p9"/>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3" name="Google Shape;363;p9"/>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4" name="Google Shape;364;p9"/>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5" name="Google Shape;365;p9"/>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6" name="Google Shape;366;p9"/>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7" name="Google Shape;367;p9"/>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8" name="Google Shape;368;p9"/>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9" name="Google Shape;369;p9"/>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70" name="Google Shape;370;p9"/>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1" name="Google Shape;371;p9"/>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2" name="Google Shape;372;p9"/>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3" name="Google Shape;373;p9"/>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4" name="Google Shape;374;p9"/>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5" name="Google Shape;375;p9"/>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6" name="Google Shape;376;p9"/>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7" name="Google Shape;377;p9"/>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8" name="Google Shape;378;p9"/>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9" name="Google Shape;379;p9"/>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0" name="Google Shape;380;p9"/>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1" name="Google Shape;381;p9"/>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2" name="Google Shape;382;p9"/>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3" name="Google Shape;383;p9"/>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4" name="Google Shape;384;p9"/>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5" name="Google Shape;385;p9"/>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6" name="Google Shape;386;p9"/>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7" name="Google Shape;387;p9"/>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8" name="Google Shape;388;p9"/>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9" name="Google Shape;389;p9"/>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0" name="Google Shape;390;p9"/>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1" name="Google Shape;391;p9"/>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2" name="Google Shape;392;p9"/>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93" name="Google Shape;393;p9"/>
          <p:cNvSpPr/>
          <p:nvPr/>
        </p:nvSpPr>
        <p:spPr>
          <a:xfrm rot="5400000" flipH="1">
            <a:off x="266253" y="253713"/>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4" name="Google Shape;394;p9"/>
          <p:cNvSpPr/>
          <p:nvPr/>
        </p:nvSpPr>
        <p:spPr>
          <a:xfrm rot="5400000">
            <a:off x="273561" y="779743"/>
            <a:ext cx="10668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5" name="Google Shape;395;p9"/>
          <p:cNvSpPr/>
          <p:nvPr/>
        </p:nvSpPr>
        <p:spPr>
          <a:xfrm rot="10800000">
            <a:off x="544532"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6" name="Google Shape;396;p9"/>
          <p:cNvSpPr/>
          <p:nvPr/>
        </p:nvSpPr>
        <p:spPr>
          <a:xfrm rot="-5400000">
            <a:off x="11396850" y="2537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7" name="Google Shape;397;p9"/>
          <p:cNvSpPr/>
          <p:nvPr/>
        </p:nvSpPr>
        <p:spPr>
          <a:xfrm>
            <a:off x="11646668" y="15783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8" name="Google Shape;398;p9"/>
          <p:cNvSpPr txBox="1">
            <a:spLocks noGrp="1"/>
          </p:cNvSpPr>
          <p:nvPr>
            <p:ph type="title"/>
          </p:nvPr>
        </p:nvSpPr>
        <p:spPr>
          <a:xfrm>
            <a:off x="766950" y="679800"/>
            <a:ext cx="10658100" cy="763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399" name="Google Shape;399;p9"/>
          <p:cNvSpPr txBox="1">
            <a:spLocks noGrp="1"/>
          </p:cNvSpPr>
          <p:nvPr>
            <p:ph type="body" idx="1"/>
          </p:nvPr>
        </p:nvSpPr>
        <p:spPr>
          <a:xfrm>
            <a:off x="934500" y="3451362"/>
            <a:ext cx="3147300" cy="24231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00" name="Google Shape;400;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01" name="Google Shape;401;p9"/>
          <p:cNvSpPr txBox="1">
            <a:spLocks noGrp="1"/>
          </p:cNvSpPr>
          <p:nvPr>
            <p:ph type="subTitle" idx="2"/>
          </p:nvPr>
        </p:nvSpPr>
        <p:spPr>
          <a:xfrm>
            <a:off x="934500" y="1924277"/>
            <a:ext cx="3147300" cy="15270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32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02" name="Google Shape;402;p9"/>
          <p:cNvSpPr txBox="1">
            <a:spLocks noGrp="1"/>
          </p:cNvSpPr>
          <p:nvPr>
            <p:ph type="body" idx="3"/>
          </p:nvPr>
        </p:nvSpPr>
        <p:spPr>
          <a:xfrm>
            <a:off x="4522350" y="3451375"/>
            <a:ext cx="3147300" cy="24231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03" name="Google Shape;403;p9"/>
          <p:cNvSpPr txBox="1">
            <a:spLocks noGrp="1"/>
          </p:cNvSpPr>
          <p:nvPr>
            <p:ph type="subTitle" idx="4"/>
          </p:nvPr>
        </p:nvSpPr>
        <p:spPr>
          <a:xfrm>
            <a:off x="4522350" y="1924289"/>
            <a:ext cx="3147300" cy="15270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32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04" name="Google Shape;404;p9"/>
          <p:cNvSpPr txBox="1">
            <a:spLocks noGrp="1"/>
          </p:cNvSpPr>
          <p:nvPr>
            <p:ph type="body" idx="5"/>
          </p:nvPr>
        </p:nvSpPr>
        <p:spPr>
          <a:xfrm>
            <a:off x="8110200" y="3451362"/>
            <a:ext cx="3147300" cy="24231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05" name="Google Shape;405;p9"/>
          <p:cNvSpPr txBox="1">
            <a:spLocks noGrp="1"/>
          </p:cNvSpPr>
          <p:nvPr>
            <p:ph type="subTitle" idx="6"/>
          </p:nvPr>
        </p:nvSpPr>
        <p:spPr>
          <a:xfrm>
            <a:off x="8110200" y="1924277"/>
            <a:ext cx="3147300" cy="15270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32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meline">
  <p:cSld name="TITLE_AND_TWO_COLUMNS_1_1">
    <p:spTree>
      <p:nvGrpSpPr>
        <p:cNvPr id="1" name="Shape 406"/>
        <p:cNvGrpSpPr/>
        <p:nvPr/>
      </p:nvGrpSpPr>
      <p:grpSpPr>
        <a:xfrm>
          <a:off x="0" y="0"/>
          <a:ext cx="0" cy="0"/>
          <a:chOff x="0" y="0"/>
          <a:chExt cx="0" cy="0"/>
        </a:xfrm>
      </p:grpSpPr>
      <p:grpSp>
        <p:nvGrpSpPr>
          <p:cNvPr id="407" name="Google Shape;407;p10"/>
          <p:cNvGrpSpPr/>
          <p:nvPr/>
        </p:nvGrpSpPr>
        <p:grpSpPr>
          <a:xfrm>
            <a:off x="-25943" y="-27948"/>
            <a:ext cx="12217854" cy="6914131"/>
            <a:chOff x="-25943" y="-27948"/>
            <a:chExt cx="12217854" cy="6914131"/>
          </a:xfrm>
        </p:grpSpPr>
        <p:grpSp>
          <p:nvGrpSpPr>
            <p:cNvPr id="408" name="Google Shape;408;p10"/>
            <p:cNvGrpSpPr/>
            <p:nvPr/>
          </p:nvGrpSpPr>
          <p:grpSpPr>
            <a:xfrm>
              <a:off x="5816035" y="-27948"/>
              <a:ext cx="6375876" cy="6911067"/>
              <a:chOff x="3744151" y="3553"/>
              <a:chExt cx="4037153" cy="4376032"/>
            </a:xfrm>
          </p:grpSpPr>
          <p:sp>
            <p:nvSpPr>
              <p:cNvPr id="409" name="Google Shape;409;p10"/>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0" name="Google Shape;410;p10"/>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1" name="Google Shape;411;p10"/>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2" name="Google Shape;412;p10"/>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3" name="Google Shape;413;p10"/>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4" name="Google Shape;414;p10"/>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5" name="Google Shape;415;p10"/>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6" name="Google Shape;416;p10"/>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7" name="Google Shape;417;p10"/>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8" name="Google Shape;418;p10"/>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9" name="Google Shape;419;p10"/>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0" name="Google Shape;420;p10"/>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1" name="Google Shape;421;p10"/>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2" name="Google Shape;422;p10"/>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3" name="Google Shape;423;p10"/>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4" name="Google Shape;424;p10"/>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5" name="Google Shape;425;p10"/>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6" name="Google Shape;426;p10"/>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7" name="Google Shape;427;p10"/>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8" name="Google Shape;428;p10"/>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9" name="Google Shape;429;p10"/>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0" name="Google Shape;430;p10"/>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1" name="Google Shape;431;p10"/>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2" name="Google Shape;432;p10"/>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33" name="Google Shape;433;p10"/>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4" name="Google Shape;434;p10"/>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5" name="Google Shape;435;p10"/>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6" name="Google Shape;436;p10"/>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7" name="Google Shape;437;p10"/>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8" name="Google Shape;438;p10"/>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9" name="Google Shape;439;p10"/>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0" name="Google Shape;440;p10"/>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1" name="Google Shape;441;p10"/>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2" name="Google Shape;442;p10"/>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3" name="Google Shape;443;p10"/>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4" name="Google Shape;444;p10"/>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5" name="Google Shape;445;p10"/>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6" name="Google Shape;446;p10"/>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7" name="Google Shape;447;p10"/>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8" name="Google Shape;448;p10"/>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9" name="Google Shape;449;p10"/>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0" name="Google Shape;450;p10"/>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1" name="Google Shape;451;p10"/>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2" name="Google Shape;452;p10"/>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3" name="Google Shape;453;p10"/>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4" name="Google Shape;454;p10"/>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5" name="Google Shape;455;p10"/>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56" name="Google Shape;456;p10"/>
          <p:cNvSpPr/>
          <p:nvPr/>
        </p:nvSpPr>
        <p:spPr>
          <a:xfrm>
            <a:off x="-12900" y="0"/>
            <a:ext cx="12217800" cy="5440200"/>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457" name="Google Shape;457;p10"/>
          <p:cNvSpPr/>
          <p:nvPr/>
        </p:nvSpPr>
        <p:spPr>
          <a:xfrm rot="-5400000">
            <a:off x="4479785" y="6089759"/>
            <a:ext cx="10599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58" name="Google Shape;458;p10"/>
          <p:cNvSpPr/>
          <p:nvPr/>
        </p:nvSpPr>
        <p:spPr>
          <a:xfrm rot="10800000">
            <a:off x="3679865" y="58311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59" name="Google Shape;459;p10"/>
          <p:cNvSpPr/>
          <p:nvPr/>
        </p:nvSpPr>
        <p:spPr>
          <a:xfrm rot="-5400000" flipH="1">
            <a:off x="4744497" y="583051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0" name="Google Shape;460;p10"/>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1" name="Google Shape;461;p10"/>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2" name="Google Shape;462;p10"/>
          <p:cNvSpPr/>
          <p:nvPr/>
        </p:nvSpPr>
        <p:spPr>
          <a:xfrm>
            <a:off x="9546625" y="5830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3" name="Google Shape;463;p10"/>
          <p:cNvSpPr/>
          <p:nvPr/>
        </p:nvSpPr>
        <p:spPr>
          <a:xfrm rot="10800000" flipH="1">
            <a:off x="6899335" y="6355049"/>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4" name="Google Shape;464;p10"/>
          <p:cNvSpPr/>
          <p:nvPr/>
        </p:nvSpPr>
        <p:spPr>
          <a:xfrm rot="5400000" flipH="1">
            <a:off x="7690446" y="6086844"/>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5" name="Google Shape;465;p10"/>
          <p:cNvSpPr/>
          <p:nvPr/>
        </p:nvSpPr>
        <p:spPr>
          <a:xfrm flipH="1">
            <a:off x="7961417" y="635795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6" name="Google Shape;466;p10"/>
          <p:cNvSpPr/>
          <p:nvPr/>
        </p:nvSpPr>
        <p:spPr>
          <a:xfrm>
            <a:off x="1554480" y="5821350"/>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7" name="Google Shape;467;p10"/>
          <p:cNvSpPr txBox="1">
            <a:spLocks noGrp="1"/>
          </p:cNvSpPr>
          <p:nvPr>
            <p:ph type="title"/>
          </p:nvPr>
        </p:nvSpPr>
        <p:spPr>
          <a:xfrm>
            <a:off x="507750" y="613663"/>
            <a:ext cx="11176500" cy="763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468" name="Google Shape;468;p10"/>
          <p:cNvSpPr txBox="1">
            <a:spLocks noGrp="1"/>
          </p:cNvSpPr>
          <p:nvPr>
            <p:ph type="body" idx="1"/>
          </p:nvPr>
        </p:nvSpPr>
        <p:spPr>
          <a:xfrm>
            <a:off x="507750" y="3972503"/>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69" name="Google Shape;469;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70" name="Google Shape;470;p10"/>
          <p:cNvSpPr txBox="1">
            <a:spLocks noGrp="1"/>
          </p:cNvSpPr>
          <p:nvPr>
            <p:ph type="subTitle" idx="2"/>
          </p:nvPr>
        </p:nvSpPr>
        <p:spPr>
          <a:xfrm>
            <a:off x="507750"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1" name="Google Shape;471;p10"/>
          <p:cNvSpPr txBox="1">
            <a:spLocks noGrp="1"/>
          </p:cNvSpPr>
          <p:nvPr>
            <p:ph type="body" idx="3"/>
          </p:nvPr>
        </p:nvSpPr>
        <p:spPr>
          <a:xfrm>
            <a:off x="2757261" y="3972501"/>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2" name="Google Shape;472;p10"/>
          <p:cNvSpPr txBox="1">
            <a:spLocks noGrp="1"/>
          </p:cNvSpPr>
          <p:nvPr>
            <p:ph type="subTitle" idx="4"/>
          </p:nvPr>
        </p:nvSpPr>
        <p:spPr>
          <a:xfrm>
            <a:off x="2773538"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3" name="Google Shape;473;p10"/>
          <p:cNvSpPr txBox="1">
            <a:spLocks noGrp="1"/>
          </p:cNvSpPr>
          <p:nvPr>
            <p:ph type="body" idx="5"/>
          </p:nvPr>
        </p:nvSpPr>
        <p:spPr>
          <a:xfrm>
            <a:off x="5006772" y="3972517"/>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4" name="Google Shape;474;p10"/>
          <p:cNvSpPr txBox="1">
            <a:spLocks noGrp="1"/>
          </p:cNvSpPr>
          <p:nvPr>
            <p:ph type="subTitle" idx="6"/>
          </p:nvPr>
        </p:nvSpPr>
        <p:spPr>
          <a:xfrm>
            <a:off x="5039326"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5" name="Google Shape;475;p10"/>
          <p:cNvSpPr txBox="1">
            <a:spLocks noGrp="1"/>
          </p:cNvSpPr>
          <p:nvPr>
            <p:ph type="body" idx="7"/>
          </p:nvPr>
        </p:nvSpPr>
        <p:spPr>
          <a:xfrm>
            <a:off x="7256283" y="3972525"/>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6" name="Google Shape;476;p10"/>
          <p:cNvSpPr txBox="1">
            <a:spLocks noGrp="1"/>
          </p:cNvSpPr>
          <p:nvPr>
            <p:ph type="subTitle" idx="8"/>
          </p:nvPr>
        </p:nvSpPr>
        <p:spPr>
          <a:xfrm>
            <a:off x="7305113" y="2012575"/>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7" name="Google Shape;477;p10"/>
          <p:cNvSpPr txBox="1">
            <a:spLocks noGrp="1"/>
          </p:cNvSpPr>
          <p:nvPr>
            <p:ph type="body" idx="9"/>
          </p:nvPr>
        </p:nvSpPr>
        <p:spPr>
          <a:xfrm>
            <a:off x="9505794" y="3972491"/>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8" name="Google Shape;478;p10"/>
          <p:cNvSpPr txBox="1">
            <a:spLocks noGrp="1"/>
          </p:cNvSpPr>
          <p:nvPr>
            <p:ph type="subTitle" idx="13"/>
          </p:nvPr>
        </p:nvSpPr>
        <p:spPr>
          <a:xfrm>
            <a:off x="9570901"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9" name="Google Shape;479;p10"/>
          <p:cNvSpPr txBox="1">
            <a:spLocks noGrp="1"/>
          </p:cNvSpPr>
          <p:nvPr>
            <p:ph type="subTitle" idx="14"/>
          </p:nvPr>
        </p:nvSpPr>
        <p:spPr>
          <a:xfrm>
            <a:off x="507750" y="3518013"/>
            <a:ext cx="2243700" cy="530700"/>
          </a:xfrm>
          <a:prstGeom prst="rect">
            <a:avLst/>
          </a:prstGeom>
        </p:spPr>
        <p:txBody>
          <a:bodyPr spcFirstLastPara="1" wrap="square" lIns="121900" tIns="121900" rIns="121900" bIns="121900" anchor="b" anchorCtr="0">
            <a:normAutofit/>
          </a:bodyPr>
          <a:lstStyle>
            <a:lvl1pPr lvl="0" algn="ctr" rtl="0">
              <a:lnSpc>
                <a:spcPct val="10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0" name="Google Shape;480;p10"/>
          <p:cNvSpPr txBox="1">
            <a:spLocks noGrp="1"/>
          </p:cNvSpPr>
          <p:nvPr>
            <p:ph type="subTitle" idx="15"/>
          </p:nvPr>
        </p:nvSpPr>
        <p:spPr>
          <a:xfrm>
            <a:off x="2757261" y="3518000"/>
            <a:ext cx="22437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1" name="Google Shape;481;p10"/>
          <p:cNvSpPr txBox="1">
            <a:spLocks noGrp="1"/>
          </p:cNvSpPr>
          <p:nvPr>
            <p:ph type="subTitle" idx="16"/>
          </p:nvPr>
        </p:nvSpPr>
        <p:spPr>
          <a:xfrm>
            <a:off x="5006771" y="3518013"/>
            <a:ext cx="2243700" cy="530700"/>
          </a:xfrm>
          <a:prstGeom prst="rect">
            <a:avLst/>
          </a:prstGeom>
        </p:spPr>
        <p:txBody>
          <a:bodyPr spcFirstLastPara="1" wrap="square" lIns="121900" tIns="121900" rIns="121900" bIns="121900" anchor="b" anchorCtr="0">
            <a:normAutofit/>
          </a:bodyPr>
          <a:lstStyle>
            <a:lvl1pPr lvl="0" algn="ctr" rtl="0">
              <a:lnSpc>
                <a:spcPct val="10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2" name="Google Shape;482;p10"/>
          <p:cNvSpPr txBox="1">
            <a:spLocks noGrp="1"/>
          </p:cNvSpPr>
          <p:nvPr>
            <p:ph type="subTitle" idx="17"/>
          </p:nvPr>
        </p:nvSpPr>
        <p:spPr>
          <a:xfrm>
            <a:off x="7256282" y="3518000"/>
            <a:ext cx="22437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3" name="Google Shape;483;p10"/>
          <p:cNvSpPr txBox="1">
            <a:spLocks noGrp="1"/>
          </p:cNvSpPr>
          <p:nvPr>
            <p:ph type="subTitle" idx="18"/>
          </p:nvPr>
        </p:nvSpPr>
        <p:spPr>
          <a:xfrm>
            <a:off x="9505793" y="3517988"/>
            <a:ext cx="22437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07"/>
        <p:cNvGrpSpPr/>
        <p:nvPr/>
      </p:nvGrpSpPr>
      <p:grpSpPr>
        <a:xfrm>
          <a:off x="0" y="0"/>
          <a:ext cx="0" cy="0"/>
          <a:chOff x="0" y="0"/>
          <a:chExt cx="0" cy="0"/>
        </a:xfrm>
      </p:grpSpPr>
      <p:sp>
        <p:nvSpPr>
          <p:cNvPr id="508" name="Google Shape;508;p12"/>
          <p:cNvSpPr txBox="1">
            <a:spLocks noGrp="1"/>
          </p:cNvSpPr>
          <p:nvPr>
            <p:ph type="title"/>
          </p:nvPr>
        </p:nvSpPr>
        <p:spPr>
          <a:xfrm>
            <a:off x="4517150" y="1600825"/>
            <a:ext cx="62235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6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509" name="Google Shape;509;p12"/>
          <p:cNvSpPr txBox="1">
            <a:spLocks noGrp="1"/>
          </p:cNvSpPr>
          <p:nvPr>
            <p:ph type="body" idx="1"/>
          </p:nvPr>
        </p:nvSpPr>
        <p:spPr>
          <a:xfrm>
            <a:off x="4517150" y="2886975"/>
            <a:ext cx="6223500" cy="2353500"/>
          </a:xfrm>
          <a:prstGeom prst="rect">
            <a:avLst/>
          </a:prstGeom>
        </p:spPr>
        <p:txBody>
          <a:bodyPr spcFirstLastPara="1" wrap="square" lIns="121900" tIns="121900" rIns="121900" bIns="121900" anchor="t" anchorCtr="0">
            <a:normAutofit/>
          </a:bodyPr>
          <a:lstStyle>
            <a:lvl1pPr marL="457200" lvl="0" indent="-387350">
              <a:spcBef>
                <a:spcPts val="0"/>
              </a:spcBef>
              <a:spcAft>
                <a:spcPts val="0"/>
              </a:spcAft>
              <a:buSzPts val="2500"/>
              <a:buChar char="●"/>
              <a:defRPr/>
            </a:lvl1pPr>
            <a:lvl2pPr marL="914400" lvl="1" indent="-412750">
              <a:spcBef>
                <a:spcPts val="0"/>
              </a:spcBef>
              <a:spcAft>
                <a:spcPts val="0"/>
              </a:spcAft>
              <a:buSzPts val="2900"/>
              <a:buChar char="○"/>
              <a:defRPr sz="2900"/>
            </a:lvl2pPr>
            <a:lvl3pPr marL="1371600" lvl="2" indent="-412750">
              <a:spcBef>
                <a:spcPts val="0"/>
              </a:spcBef>
              <a:spcAft>
                <a:spcPts val="0"/>
              </a:spcAft>
              <a:buSzPts val="2900"/>
              <a:buChar char="■"/>
              <a:defRPr sz="2900"/>
            </a:lvl3pPr>
            <a:lvl4pPr marL="1828800" lvl="3" indent="-412750">
              <a:spcBef>
                <a:spcPts val="0"/>
              </a:spcBef>
              <a:spcAft>
                <a:spcPts val="0"/>
              </a:spcAft>
              <a:buSzPts val="2900"/>
              <a:buChar char="●"/>
              <a:defRPr sz="2900"/>
            </a:lvl4pPr>
            <a:lvl5pPr marL="2286000" lvl="4" indent="-412750">
              <a:spcBef>
                <a:spcPts val="0"/>
              </a:spcBef>
              <a:spcAft>
                <a:spcPts val="0"/>
              </a:spcAft>
              <a:buSzPts val="2900"/>
              <a:buChar char="○"/>
              <a:defRPr sz="2900"/>
            </a:lvl5pPr>
            <a:lvl6pPr marL="2743200" lvl="5" indent="-412750">
              <a:spcBef>
                <a:spcPts val="0"/>
              </a:spcBef>
              <a:spcAft>
                <a:spcPts val="0"/>
              </a:spcAft>
              <a:buSzPts val="2900"/>
              <a:buChar char="■"/>
              <a:defRPr sz="2900"/>
            </a:lvl6pPr>
            <a:lvl7pPr marL="3200400" lvl="6" indent="-412750">
              <a:spcBef>
                <a:spcPts val="0"/>
              </a:spcBef>
              <a:spcAft>
                <a:spcPts val="0"/>
              </a:spcAft>
              <a:buSzPts val="2900"/>
              <a:buChar char="●"/>
              <a:defRPr sz="2900"/>
            </a:lvl7pPr>
            <a:lvl8pPr marL="3657600" lvl="7" indent="-412750">
              <a:spcBef>
                <a:spcPts val="0"/>
              </a:spcBef>
              <a:spcAft>
                <a:spcPts val="0"/>
              </a:spcAft>
              <a:buSzPts val="2900"/>
              <a:buChar char="○"/>
              <a:defRPr sz="2900"/>
            </a:lvl8pPr>
            <a:lvl9pPr marL="4114800" lvl="8" indent="-412750">
              <a:spcBef>
                <a:spcPts val="0"/>
              </a:spcBef>
              <a:spcAft>
                <a:spcPts val="0"/>
              </a:spcAft>
              <a:buSzPts val="2900"/>
              <a:buChar char="■"/>
              <a:defRPr sz="2900"/>
            </a:lvl9pPr>
          </a:lstStyle>
          <a:p>
            <a:endParaRPr/>
          </a:p>
        </p:txBody>
      </p:sp>
      <p:sp>
        <p:nvSpPr>
          <p:cNvPr id="510" name="Google Shape;510;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11" name="Google Shape;511;p12"/>
          <p:cNvSpPr/>
          <p:nvPr/>
        </p:nvSpPr>
        <p:spPr>
          <a:xfrm flipH="1">
            <a:off x="4232689"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2" name="Google Shape;512;p12"/>
          <p:cNvSpPr/>
          <p:nvPr/>
        </p:nvSpPr>
        <p:spPr>
          <a:xfrm flipH="1">
            <a:off x="-5578" y="512950"/>
            <a:ext cx="424832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3" name="Google Shape;513;p12"/>
          <p:cNvSpPr/>
          <p:nvPr/>
        </p:nvSpPr>
        <p:spPr>
          <a:xfrm flipH="1">
            <a:off x="2114780"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4" name="Google Shape;514;p12"/>
          <p:cNvSpPr/>
          <p:nvPr/>
        </p:nvSpPr>
        <p:spPr>
          <a:xfrm flipH="1">
            <a:off x="-5324" y="2630846"/>
            <a:ext cx="4248359"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5" name="Google Shape;515;p12"/>
          <p:cNvSpPr/>
          <p:nvPr/>
        </p:nvSpPr>
        <p:spPr>
          <a:xfrm flipH="1">
            <a:off x="-3096"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6" name="Google Shape;516;p12"/>
          <p:cNvSpPr/>
          <p:nvPr/>
        </p:nvSpPr>
        <p:spPr>
          <a:xfrm flipH="1">
            <a:off x="-5025" y="4748737"/>
            <a:ext cx="4248342"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7" name="Google Shape;517;p12"/>
          <p:cNvSpPr/>
          <p:nvPr/>
        </p:nvSpPr>
        <p:spPr>
          <a:xfrm flipH="1">
            <a:off x="3173751"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8" name="Google Shape;518;p12"/>
          <p:cNvSpPr/>
          <p:nvPr/>
        </p:nvSpPr>
        <p:spPr>
          <a:xfrm flipH="1">
            <a:off x="-5452" y="1571895"/>
            <a:ext cx="424834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9" name="Google Shape;519;p12"/>
          <p:cNvSpPr/>
          <p:nvPr/>
        </p:nvSpPr>
        <p:spPr>
          <a:xfrm flipH="1">
            <a:off x="1055874"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0" name="Google Shape;520;p12"/>
          <p:cNvSpPr/>
          <p:nvPr/>
        </p:nvSpPr>
        <p:spPr>
          <a:xfrm flipH="1">
            <a:off x="-5153" y="3689791"/>
            <a:ext cx="424832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1" name="Google Shape;521;p12"/>
          <p:cNvSpPr/>
          <p:nvPr/>
        </p:nvSpPr>
        <p:spPr>
          <a:xfrm flipH="1">
            <a:off x="-4899" y="5807688"/>
            <a:ext cx="4248355"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2" name="Google Shape;522;p12"/>
          <p:cNvSpPr/>
          <p:nvPr/>
        </p:nvSpPr>
        <p:spPr>
          <a:xfrm flipH="1">
            <a:off x="3703235"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3" name="Google Shape;523;p12"/>
          <p:cNvSpPr/>
          <p:nvPr/>
        </p:nvSpPr>
        <p:spPr>
          <a:xfrm flipH="1">
            <a:off x="-5536" y="1042422"/>
            <a:ext cx="4248358"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4" name="Google Shape;524;p12"/>
          <p:cNvSpPr/>
          <p:nvPr/>
        </p:nvSpPr>
        <p:spPr>
          <a:xfrm flipH="1">
            <a:off x="1585296"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5" name="Google Shape;525;p12"/>
          <p:cNvSpPr/>
          <p:nvPr/>
        </p:nvSpPr>
        <p:spPr>
          <a:xfrm flipH="1">
            <a:off x="-5238" y="3160319"/>
            <a:ext cx="424834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6" name="Google Shape;526;p12"/>
          <p:cNvSpPr/>
          <p:nvPr/>
        </p:nvSpPr>
        <p:spPr>
          <a:xfrm flipH="1">
            <a:off x="-4983" y="5278215"/>
            <a:ext cx="4248368"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7" name="Google Shape;527;p12"/>
          <p:cNvSpPr/>
          <p:nvPr/>
        </p:nvSpPr>
        <p:spPr>
          <a:xfrm flipH="1">
            <a:off x="2644266"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8" name="Google Shape;528;p12"/>
          <p:cNvSpPr/>
          <p:nvPr/>
        </p:nvSpPr>
        <p:spPr>
          <a:xfrm flipH="1">
            <a:off x="-5366" y="2101374"/>
            <a:ext cx="424832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9" name="Google Shape;529;p12"/>
          <p:cNvSpPr/>
          <p:nvPr/>
        </p:nvSpPr>
        <p:spPr>
          <a:xfrm flipH="1">
            <a:off x="526390"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0" name="Google Shape;530;p12"/>
          <p:cNvSpPr/>
          <p:nvPr/>
        </p:nvSpPr>
        <p:spPr>
          <a:xfrm flipH="1">
            <a:off x="-5110" y="4219264"/>
            <a:ext cx="4248354"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1" name="Google Shape;531;p12"/>
          <p:cNvSpPr/>
          <p:nvPr/>
        </p:nvSpPr>
        <p:spPr>
          <a:xfrm flipH="1">
            <a:off x="-4813" y="6337161"/>
            <a:ext cx="4248338"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2" name="Google Shape;532;p12"/>
          <p:cNvSpPr/>
          <p:nvPr/>
        </p:nvSpPr>
        <p:spPr>
          <a:xfrm rot="-5400000" flipH="1">
            <a:off x="-1153" y="422862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3" name="Google Shape;533;p12"/>
          <p:cNvSpPr/>
          <p:nvPr/>
        </p:nvSpPr>
        <p:spPr>
          <a:xfrm flipH="1">
            <a:off x="531335" y="520838"/>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4" name="Google Shape;534;p12"/>
          <p:cNvSpPr/>
          <p:nvPr/>
        </p:nvSpPr>
        <p:spPr>
          <a:xfrm rot="-5400000" flipH="1">
            <a:off x="263125" y="7890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5" name="Google Shape;535;p12"/>
          <p:cNvSpPr/>
          <p:nvPr/>
        </p:nvSpPr>
        <p:spPr>
          <a:xfrm rot="10800000" flipH="1">
            <a:off x="528460" y="5180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6" name="Google Shape;536;p12"/>
          <p:cNvSpPr/>
          <p:nvPr/>
        </p:nvSpPr>
        <p:spPr>
          <a:xfrm rot="10800000" flipH="1">
            <a:off x="2644257" y="-14555"/>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7" name="Google Shape;537;p12"/>
          <p:cNvSpPr/>
          <p:nvPr/>
        </p:nvSpPr>
        <p:spPr>
          <a:xfrm rot="-5400000" flipH="1">
            <a:off x="3167847" y="52047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8" name="Google Shape;538;p12"/>
          <p:cNvSpPr/>
          <p:nvPr/>
        </p:nvSpPr>
        <p:spPr>
          <a:xfrm rot="10800000">
            <a:off x="3697442" y="-1525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9" name="Google Shape;539;p12"/>
          <p:cNvSpPr/>
          <p:nvPr/>
        </p:nvSpPr>
        <p:spPr>
          <a:xfrm flipH="1">
            <a:off x="3698360" y="5813213"/>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0" name="Google Shape;540;p12"/>
          <p:cNvSpPr/>
          <p:nvPr/>
        </p:nvSpPr>
        <p:spPr>
          <a:xfrm flipH="1">
            <a:off x="2645313" y="5819824"/>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1" name="Google Shape;541;p12"/>
          <p:cNvSpPr/>
          <p:nvPr/>
        </p:nvSpPr>
        <p:spPr>
          <a:xfrm flipH="1">
            <a:off x="1587175" y="528383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2" name="Google Shape;542;p12"/>
          <p:cNvSpPr/>
          <p:nvPr/>
        </p:nvSpPr>
        <p:spPr>
          <a:xfrm flipH="1">
            <a:off x="529235" y="58153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3" name="Google Shape;543;p12"/>
          <p:cNvSpPr/>
          <p:nvPr/>
        </p:nvSpPr>
        <p:spPr>
          <a:xfrm rot="5400000" flipH="1">
            <a:off x="262985" y="5549063"/>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4" name="Google Shape;544;p12"/>
          <p:cNvSpPr/>
          <p:nvPr/>
        </p:nvSpPr>
        <p:spPr>
          <a:xfrm rot="10800000">
            <a:off x="527642" y="581532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5" name="Google Shape;545;p12"/>
          <p:cNvSpPr/>
          <p:nvPr/>
        </p:nvSpPr>
        <p:spPr>
          <a:xfrm flipH="1">
            <a:off x="2647010" y="10426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6" name="Google Shape;546;p12"/>
          <p:cNvSpPr>
            <a:spLocks noGrp="1"/>
          </p:cNvSpPr>
          <p:nvPr>
            <p:ph type="pic" idx="2"/>
          </p:nvPr>
        </p:nvSpPr>
        <p:spPr>
          <a:xfrm>
            <a:off x="510138" y="1582563"/>
            <a:ext cx="3717000" cy="3705000"/>
          </a:xfrm>
          <a:prstGeom prst="teardrop">
            <a:avLst>
              <a:gd name="adj" fmla="val 100000"/>
            </a:avLst>
          </a:prstGeom>
          <a:noFill/>
          <a:ln>
            <a:noFill/>
          </a:ln>
        </p:spPr>
      </p:sp>
      <p:sp>
        <p:nvSpPr>
          <p:cNvPr id="547" name="Google Shape;547;p12"/>
          <p:cNvSpPr/>
          <p:nvPr/>
        </p:nvSpPr>
        <p:spPr>
          <a:xfrm flipH="1">
            <a:off x="2460" y="21038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8" name="Google Shape;548;p12"/>
          <p:cNvSpPr/>
          <p:nvPr/>
        </p:nvSpPr>
        <p:spPr>
          <a:xfrm flipH="1">
            <a:off x="11138643" y="539475"/>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9" name="Google Shape;549;p12"/>
          <p:cNvSpPr/>
          <p:nvPr/>
        </p:nvSpPr>
        <p:spPr>
          <a:xfrm flipH="1">
            <a:off x="11138706" y="2657370"/>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0" name="Google Shape;550;p12"/>
          <p:cNvSpPr/>
          <p:nvPr/>
        </p:nvSpPr>
        <p:spPr>
          <a:xfrm flipH="1">
            <a:off x="11138781" y="4775260"/>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1" name="Google Shape;551;p12"/>
          <p:cNvSpPr/>
          <p:nvPr/>
        </p:nvSpPr>
        <p:spPr>
          <a:xfrm flipH="1">
            <a:off x="11138674" y="1598419"/>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2" name="Google Shape;552;p12"/>
          <p:cNvSpPr/>
          <p:nvPr/>
        </p:nvSpPr>
        <p:spPr>
          <a:xfrm flipH="1">
            <a:off x="11663521" y="-1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3" name="Google Shape;553;p12"/>
          <p:cNvSpPr/>
          <p:nvPr/>
        </p:nvSpPr>
        <p:spPr>
          <a:xfrm flipH="1">
            <a:off x="11138749" y="3716314"/>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4" name="Google Shape;554;p12"/>
          <p:cNvSpPr/>
          <p:nvPr/>
        </p:nvSpPr>
        <p:spPr>
          <a:xfrm flipH="1">
            <a:off x="11138813" y="5834210"/>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5" name="Google Shape;555;p12"/>
          <p:cNvSpPr/>
          <p:nvPr/>
        </p:nvSpPr>
        <p:spPr>
          <a:xfrm flipH="1">
            <a:off x="11138653" y="1068946"/>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6" name="Google Shape;556;p12"/>
          <p:cNvSpPr/>
          <p:nvPr/>
        </p:nvSpPr>
        <p:spPr>
          <a:xfrm flipH="1">
            <a:off x="12192943" y="-1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7" name="Google Shape;557;p12"/>
          <p:cNvSpPr/>
          <p:nvPr/>
        </p:nvSpPr>
        <p:spPr>
          <a:xfrm flipH="1">
            <a:off x="11138728" y="3186843"/>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8" name="Google Shape;558;p12"/>
          <p:cNvSpPr/>
          <p:nvPr/>
        </p:nvSpPr>
        <p:spPr>
          <a:xfrm flipH="1">
            <a:off x="11138792" y="5304737"/>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9" name="Google Shape;559;p12"/>
          <p:cNvSpPr/>
          <p:nvPr/>
        </p:nvSpPr>
        <p:spPr>
          <a:xfrm flipH="1">
            <a:off x="11138696" y="2127898"/>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0" name="Google Shape;560;p12"/>
          <p:cNvSpPr/>
          <p:nvPr/>
        </p:nvSpPr>
        <p:spPr>
          <a:xfrm flipH="1">
            <a:off x="11134037" y="-1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1" name="Google Shape;561;p12"/>
          <p:cNvSpPr/>
          <p:nvPr/>
        </p:nvSpPr>
        <p:spPr>
          <a:xfrm flipH="1">
            <a:off x="11138760" y="4245787"/>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2" name="Google Shape;562;p12"/>
          <p:cNvSpPr/>
          <p:nvPr/>
        </p:nvSpPr>
        <p:spPr>
          <a:xfrm flipH="1">
            <a:off x="11138834" y="6363683"/>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3" name="Google Shape;563;p12"/>
          <p:cNvSpPr/>
          <p:nvPr/>
        </p:nvSpPr>
        <p:spPr>
          <a:xfrm rot="-5400000" flipH="1">
            <a:off x="11133135" y="1602670"/>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4" name="Google Shape;564;p12"/>
          <p:cNvSpPr/>
          <p:nvPr/>
        </p:nvSpPr>
        <p:spPr>
          <a:xfrm rot="-5400000">
            <a:off x="11400285" y="3454275"/>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5" name="Google Shape;565;p12"/>
          <p:cNvSpPr/>
          <p:nvPr/>
        </p:nvSpPr>
        <p:spPr>
          <a:xfrm flipH="1">
            <a:off x="11134035" y="530820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6" name="Google Shape;566;p12"/>
          <p:cNvSpPr/>
          <p:nvPr/>
        </p:nvSpPr>
        <p:spPr>
          <a:xfrm flipH="1">
            <a:off x="11132678" y="1072425"/>
            <a:ext cx="10614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7" name="Google Shape;567;p12"/>
          <p:cNvSpPr/>
          <p:nvPr/>
        </p:nvSpPr>
        <p:spPr>
          <a:xfrm rot="10800000">
            <a:off x="11663517" y="1072497"/>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image with Caption">
  <p:cSld name="CAPTION_ONLY">
    <p:spTree>
      <p:nvGrpSpPr>
        <p:cNvPr id="1" name="Shape 732"/>
        <p:cNvGrpSpPr/>
        <p:nvPr/>
      </p:nvGrpSpPr>
      <p:grpSpPr>
        <a:xfrm>
          <a:off x="0" y="0"/>
          <a:ext cx="0" cy="0"/>
          <a:chOff x="0" y="0"/>
          <a:chExt cx="0" cy="0"/>
        </a:xfrm>
      </p:grpSpPr>
      <p:sp>
        <p:nvSpPr>
          <p:cNvPr id="733" name="Google Shape;733;p17"/>
          <p:cNvSpPr>
            <a:spLocks noGrp="1"/>
          </p:cNvSpPr>
          <p:nvPr>
            <p:ph type="pic" idx="2"/>
          </p:nvPr>
        </p:nvSpPr>
        <p:spPr>
          <a:xfrm>
            <a:off x="18750" y="0"/>
            <a:ext cx="12192000" cy="6858000"/>
          </a:xfrm>
          <a:prstGeom prst="rect">
            <a:avLst/>
          </a:prstGeom>
          <a:noFill/>
          <a:ln>
            <a:noFill/>
          </a:ln>
        </p:spPr>
      </p:sp>
      <p:sp>
        <p:nvSpPr>
          <p:cNvPr id="734" name="Google Shape;734;p17"/>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500"/>
              <a:buNone/>
              <a:defRPr sz="4900">
                <a:solidFill>
                  <a:schemeClr val="lt1"/>
                </a:solidFill>
              </a:defRPr>
            </a:lvl1pPr>
          </a:lstStyle>
          <a:p>
            <a:endParaRPr/>
          </a:p>
        </p:txBody>
      </p:sp>
      <p:sp>
        <p:nvSpPr>
          <p:cNvPr id="735" name="Google Shape;735;p1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36"/>
        <p:cNvGrpSpPr/>
        <p:nvPr/>
      </p:nvGrpSpPr>
      <p:grpSpPr>
        <a:xfrm>
          <a:off x="0" y="0"/>
          <a:ext cx="0" cy="0"/>
          <a:chOff x="0" y="0"/>
          <a:chExt cx="0" cy="0"/>
        </a:xfrm>
      </p:grpSpPr>
      <p:grpSp>
        <p:nvGrpSpPr>
          <p:cNvPr id="737" name="Google Shape;737;p18"/>
          <p:cNvGrpSpPr/>
          <p:nvPr/>
        </p:nvGrpSpPr>
        <p:grpSpPr>
          <a:xfrm>
            <a:off x="-25943" y="-27948"/>
            <a:ext cx="12217854" cy="6914131"/>
            <a:chOff x="-25943" y="-27948"/>
            <a:chExt cx="12217854" cy="6914131"/>
          </a:xfrm>
        </p:grpSpPr>
        <p:grpSp>
          <p:nvGrpSpPr>
            <p:cNvPr id="738" name="Google Shape;738;p18"/>
            <p:cNvGrpSpPr/>
            <p:nvPr/>
          </p:nvGrpSpPr>
          <p:grpSpPr>
            <a:xfrm>
              <a:off x="5816035" y="-27948"/>
              <a:ext cx="6375876" cy="6911067"/>
              <a:chOff x="3744151" y="3553"/>
              <a:chExt cx="4037153" cy="4376032"/>
            </a:xfrm>
          </p:grpSpPr>
          <p:sp>
            <p:nvSpPr>
              <p:cNvPr id="739" name="Google Shape;739;p18"/>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0" name="Google Shape;740;p18"/>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1" name="Google Shape;741;p18"/>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2" name="Google Shape;742;p18"/>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3" name="Google Shape;743;p18"/>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4" name="Google Shape;744;p18"/>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5" name="Google Shape;745;p18"/>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6" name="Google Shape;746;p18"/>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7" name="Google Shape;747;p18"/>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8" name="Google Shape;748;p18"/>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9" name="Google Shape;749;p18"/>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0" name="Google Shape;750;p18"/>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1" name="Google Shape;751;p18"/>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2" name="Google Shape;752;p18"/>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3" name="Google Shape;753;p18"/>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4" name="Google Shape;754;p18"/>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5" name="Google Shape;755;p18"/>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6" name="Google Shape;756;p18"/>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7" name="Google Shape;757;p18"/>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8" name="Google Shape;758;p18"/>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9" name="Google Shape;759;p18"/>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0" name="Google Shape;760;p18"/>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1" name="Google Shape;761;p18"/>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2" name="Google Shape;762;p18"/>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63" name="Google Shape;763;p18"/>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4" name="Google Shape;764;p18"/>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5" name="Google Shape;765;p18"/>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6" name="Google Shape;766;p18"/>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7" name="Google Shape;767;p18"/>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8" name="Google Shape;768;p18"/>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9" name="Google Shape;769;p18"/>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0" name="Google Shape;770;p18"/>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1" name="Google Shape;771;p18"/>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2" name="Google Shape;772;p18"/>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3" name="Google Shape;773;p18"/>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4" name="Google Shape;774;p18"/>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5" name="Google Shape;775;p18"/>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6" name="Google Shape;776;p18"/>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7" name="Google Shape;777;p18"/>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8" name="Google Shape;778;p18"/>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9" name="Google Shape;779;p18"/>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0" name="Google Shape;780;p18"/>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1" name="Google Shape;781;p18"/>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2" name="Google Shape;782;p18"/>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3" name="Google Shape;783;p18"/>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4" name="Google Shape;784;p18"/>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5" name="Google Shape;785;p18"/>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86" name="Google Shape;786;p18"/>
          <p:cNvSpPr/>
          <p:nvPr/>
        </p:nvSpPr>
        <p:spPr>
          <a:xfrm>
            <a:off x="-12900" y="1417950"/>
            <a:ext cx="12217800" cy="4022100"/>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787" name="Google Shape;787;p1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88" name="Google Shape;788;p18"/>
          <p:cNvSpPr/>
          <p:nvPr/>
        </p:nvSpPr>
        <p:spPr>
          <a:xfrm>
            <a:off x="10538" y="51286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89" name="Google Shape;789;p18"/>
          <p:cNvSpPr/>
          <p:nvPr/>
        </p:nvSpPr>
        <p:spPr>
          <a:xfrm rot="5400000">
            <a:off x="-280812" y="223542"/>
            <a:ext cx="11040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0" name="Google Shape;790;p18"/>
          <p:cNvSpPr/>
          <p:nvPr/>
        </p:nvSpPr>
        <p:spPr>
          <a:xfrm rot="5400000" flipH="1">
            <a:off x="3407" y="507548"/>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1" name="Google Shape;791;p18"/>
          <p:cNvSpPr/>
          <p:nvPr/>
        </p:nvSpPr>
        <p:spPr>
          <a:xfrm rot="-5400000">
            <a:off x="4479785" y="6089759"/>
            <a:ext cx="10599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2" name="Google Shape;792;p18"/>
          <p:cNvSpPr/>
          <p:nvPr/>
        </p:nvSpPr>
        <p:spPr>
          <a:xfrm rot="10800000">
            <a:off x="3679865" y="58311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3" name="Google Shape;793;p18"/>
          <p:cNvSpPr/>
          <p:nvPr/>
        </p:nvSpPr>
        <p:spPr>
          <a:xfrm rot="-5400000" flipH="1">
            <a:off x="4744497" y="583051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4" name="Google Shape;794;p18"/>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5" name="Google Shape;795;p18"/>
          <p:cNvSpPr/>
          <p:nvPr/>
        </p:nvSpPr>
        <p:spPr>
          <a:xfrm rot="5400000">
            <a:off x="10865500" y="266253"/>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6" name="Google Shape;796;p18"/>
          <p:cNvSpPr/>
          <p:nvPr/>
        </p:nvSpPr>
        <p:spPr>
          <a:xfrm>
            <a:off x="7963003" y="509759"/>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7" name="Google Shape;797;p18"/>
          <p:cNvSpPr/>
          <p:nvPr/>
        </p:nvSpPr>
        <p:spPr>
          <a:xfrm rot="10800000">
            <a:off x="7963001" y="-33541"/>
            <a:ext cx="528900" cy="10722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8" name="Google Shape;798;p18"/>
          <p:cNvSpPr/>
          <p:nvPr/>
        </p:nvSpPr>
        <p:spPr>
          <a:xfrm>
            <a:off x="7962207" y="50906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9" name="Google Shape;799;p18"/>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0" name="Google Shape;800;p18"/>
          <p:cNvSpPr/>
          <p:nvPr/>
        </p:nvSpPr>
        <p:spPr>
          <a:xfrm>
            <a:off x="9546625" y="5830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1" name="Google Shape;801;p18"/>
          <p:cNvSpPr/>
          <p:nvPr/>
        </p:nvSpPr>
        <p:spPr>
          <a:xfrm>
            <a:off x="2090175" y="-28000"/>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2" name="Google Shape;802;p18"/>
          <p:cNvSpPr/>
          <p:nvPr/>
        </p:nvSpPr>
        <p:spPr>
          <a:xfrm rot="5400000">
            <a:off x="2883825" y="237700"/>
            <a:ext cx="10617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3" name="Google Shape;803;p18"/>
          <p:cNvSpPr/>
          <p:nvPr/>
        </p:nvSpPr>
        <p:spPr>
          <a:xfrm rot="10800000">
            <a:off x="3149431" y="-2794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4" name="Google Shape;804;p18"/>
          <p:cNvSpPr txBox="1">
            <a:spLocks noGrp="1"/>
          </p:cNvSpPr>
          <p:nvPr>
            <p:ph type="title" hasCustomPrompt="1"/>
          </p:nvPr>
        </p:nvSpPr>
        <p:spPr>
          <a:xfrm>
            <a:off x="258300" y="1857375"/>
            <a:ext cx="11675400" cy="2624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805" name="Google Shape;805;p18"/>
          <p:cNvSpPr txBox="1">
            <a:spLocks noGrp="1"/>
          </p:cNvSpPr>
          <p:nvPr>
            <p:ph type="body" idx="1"/>
          </p:nvPr>
        </p:nvSpPr>
        <p:spPr>
          <a:xfrm>
            <a:off x="258300" y="4537575"/>
            <a:ext cx="11675400" cy="415500"/>
          </a:xfrm>
          <a:prstGeom prst="rect">
            <a:avLst/>
          </a:prstGeom>
        </p:spPr>
        <p:txBody>
          <a:bodyPr spcFirstLastPara="1" wrap="square" lIns="121900" tIns="121900" rIns="121900" bIns="121900" anchor="t" anchorCtr="0">
            <a:normAutofit/>
          </a:bodyPr>
          <a:lstStyle>
            <a:lvl1pPr marL="457200" lvl="0" indent="-387350" algn="ctr">
              <a:spcBef>
                <a:spcPts val="0"/>
              </a:spcBef>
              <a:spcAft>
                <a:spcPts val="0"/>
              </a:spcAft>
              <a:buSzPts val="2500"/>
              <a:buChar char="●"/>
              <a:defRPr sz="2000"/>
            </a:lvl1pPr>
            <a:lvl2pPr marL="914400" lvl="1" indent="-381000" algn="ctr">
              <a:spcBef>
                <a:spcPts val="0"/>
              </a:spcBef>
              <a:spcAft>
                <a:spcPts val="0"/>
              </a:spcAft>
              <a:buSzPts val="2400"/>
              <a:buChar char="○"/>
              <a:defRPr/>
            </a:lvl2pPr>
            <a:lvl3pPr marL="1371600" lvl="2" indent="-381000" algn="ctr">
              <a:spcBef>
                <a:spcPts val="0"/>
              </a:spcBef>
              <a:spcAft>
                <a:spcPts val="0"/>
              </a:spcAft>
              <a:buSzPts val="2400"/>
              <a:buChar char="■"/>
              <a:defRPr/>
            </a:lvl3pPr>
            <a:lvl4pPr marL="1828800" lvl="3" indent="-381000" algn="ctr">
              <a:spcBef>
                <a:spcPts val="0"/>
              </a:spcBef>
              <a:spcAft>
                <a:spcPts val="0"/>
              </a:spcAft>
              <a:buSzPts val="2400"/>
              <a:buChar char="●"/>
              <a:defRPr/>
            </a:lvl4pPr>
            <a:lvl5pPr marL="2286000" lvl="4" indent="-381000" algn="ctr">
              <a:spcBef>
                <a:spcPts val="0"/>
              </a:spcBef>
              <a:spcAft>
                <a:spcPts val="0"/>
              </a:spcAft>
              <a:buSzPts val="2400"/>
              <a:buChar char="○"/>
              <a:defRPr/>
            </a:lvl5pPr>
            <a:lvl6pPr marL="2743200" lvl="5" indent="-381000" algn="ctr">
              <a:spcBef>
                <a:spcPts val="0"/>
              </a:spcBef>
              <a:spcAft>
                <a:spcPts val="0"/>
              </a:spcAft>
              <a:buSzPts val="2400"/>
              <a:buChar char="■"/>
              <a:defRPr/>
            </a:lvl6pPr>
            <a:lvl7pPr marL="3200400" lvl="6" indent="-381000" algn="ctr">
              <a:spcBef>
                <a:spcPts val="0"/>
              </a:spcBef>
              <a:spcAft>
                <a:spcPts val="0"/>
              </a:spcAft>
              <a:buSzPts val="2400"/>
              <a:buChar char="●"/>
              <a:defRPr/>
            </a:lvl7pPr>
            <a:lvl8pPr marL="3657600" lvl="7" indent="-381000" algn="ctr">
              <a:spcBef>
                <a:spcPts val="0"/>
              </a:spcBef>
              <a:spcAft>
                <a:spcPts val="0"/>
              </a:spcAft>
              <a:buSzPts val="2400"/>
              <a:buChar char="○"/>
              <a:defRPr/>
            </a:lvl8pPr>
            <a:lvl9pPr marL="4114800" lvl="8" indent="-381000" algn="ctr">
              <a:spcBef>
                <a:spcPts val="0"/>
              </a:spcBef>
              <a:spcAft>
                <a:spcPts val="0"/>
              </a:spcAft>
              <a:buSzPts val="2400"/>
              <a:buChar char="■"/>
              <a:defRPr/>
            </a:lvl9pPr>
          </a:lstStyle>
          <a:p>
            <a:endParaRPr/>
          </a:p>
        </p:txBody>
      </p:sp>
      <p:sp>
        <p:nvSpPr>
          <p:cNvPr id="806" name="Google Shape;806;p18"/>
          <p:cNvSpPr txBox="1">
            <a:spLocks noGrp="1"/>
          </p:cNvSpPr>
          <p:nvPr>
            <p:ph type="sldNum" idx="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07" name="Google Shape;807;p18"/>
          <p:cNvSpPr/>
          <p:nvPr/>
        </p:nvSpPr>
        <p:spPr>
          <a:xfrm rot="10800000" flipH="1">
            <a:off x="6899335" y="6355049"/>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8" name="Google Shape;808;p18"/>
          <p:cNvSpPr/>
          <p:nvPr/>
        </p:nvSpPr>
        <p:spPr>
          <a:xfrm rot="5400000" flipH="1">
            <a:off x="7690446" y="6086844"/>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9" name="Google Shape;809;p18"/>
          <p:cNvSpPr/>
          <p:nvPr/>
        </p:nvSpPr>
        <p:spPr>
          <a:xfrm flipH="1">
            <a:off x="7961417" y="635795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0" name="Google Shape;810;p18"/>
          <p:cNvSpPr/>
          <p:nvPr/>
        </p:nvSpPr>
        <p:spPr>
          <a:xfrm>
            <a:off x="1554480" y="5821350"/>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11"/>
        <p:cNvGrpSpPr/>
        <p:nvPr/>
      </p:nvGrpSpPr>
      <p:grpSpPr>
        <a:xfrm>
          <a:off x="0" y="0"/>
          <a:ext cx="0" cy="0"/>
          <a:chOff x="0" y="0"/>
          <a:chExt cx="0" cy="0"/>
        </a:xfrm>
      </p:grpSpPr>
      <p:sp>
        <p:nvSpPr>
          <p:cNvPr id="812" name="Google Shape;812;p1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1pPr>
            <a:lvl2pPr lvl="1">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2pPr>
            <a:lvl3pPr lvl="2">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3pPr>
            <a:lvl4pPr lvl="3">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4pPr>
            <a:lvl5pPr lvl="4">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5pPr>
            <a:lvl6pPr lvl="5">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6pPr>
            <a:lvl7pPr lvl="6">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7pPr>
            <a:lvl8pPr lvl="7">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8pPr>
            <a:lvl9pPr lvl="8">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7350">
              <a:lnSpc>
                <a:spcPct val="115000"/>
              </a:lnSpc>
              <a:spcBef>
                <a:spcPts val="0"/>
              </a:spcBef>
              <a:spcAft>
                <a:spcPts val="0"/>
              </a:spcAft>
              <a:buClr>
                <a:schemeClr val="dk2"/>
              </a:buClr>
              <a:buSzPts val="2500"/>
              <a:buFont typeface="Montserrat"/>
              <a:buChar char="●"/>
              <a:defRPr sz="2500">
                <a:solidFill>
                  <a:schemeClr val="dk2"/>
                </a:solidFill>
                <a:latin typeface="Montserrat"/>
                <a:ea typeface="Montserrat"/>
                <a:cs typeface="Montserrat"/>
                <a:sym typeface="Montserrat"/>
              </a:defRPr>
            </a:lvl1pPr>
            <a:lvl2pPr marL="914400" lvl="1"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2pPr>
            <a:lvl3pPr marL="1371600" lvl="2"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3pPr>
            <a:lvl4pPr marL="1828800" lvl="3"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4pPr>
            <a:lvl5pPr marL="2286000" lvl="4"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5pPr>
            <a:lvl6pPr marL="2743200" lvl="5"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6pPr>
            <a:lvl7pPr marL="3200400" lvl="6"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7pPr>
            <a:lvl8pPr marL="3657600" lvl="7"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8pPr>
            <a:lvl9pPr marL="4114800" lvl="8"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avLst/>
            <a:gdLst/>
            <a:ahLst/>
            <a:cxnLst/>
            <a:rect l="l" t="t" r="r" b="b"/>
            <a:pathLst>
              <a:path w="919793" h="87640" extrusionOk="0">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10;p1"/>
          <p:cNvSpPr txBox="1"/>
          <p:nvPr/>
        </p:nvSpPr>
        <p:spPr>
          <a:xfrm>
            <a:off x="9931800" y="13425"/>
            <a:ext cx="22602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a:solidFill>
                  <a:schemeClr val="lt1"/>
                </a:solidFill>
              </a:rPr>
              <a:t>slidesmania.com</a:t>
            </a:r>
            <a:endParaRPr>
              <a:solidFill>
                <a:schemeClr val="lt1"/>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 id="2147483663" r:id="rId11"/>
    <p:sldLayoutId id="2147483664" r:id="rId12"/>
    <p:sldLayoutId id="2147483665" r:id="rId13"/>
  </p:sldLayoutIdLst>
  <p:transition spd="slow">
    <p:push dir="u"/>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0.jp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0.jp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pic>
        <p:nvPicPr>
          <p:cNvPr id="7" name="صورة 6"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B355A0DB-5ED7-E99A-2FD1-8205CD7C1A4F}"/>
              </a:ext>
            </a:extLst>
          </p:cNvPr>
          <p:cNvPicPr>
            <a:picLocks noChangeAspect="1"/>
          </p:cNvPicPr>
          <p:nvPr/>
        </p:nvPicPr>
        <p:blipFill>
          <a:blip r:embed="rId3"/>
          <a:stretch>
            <a:fillRect/>
          </a:stretch>
        </p:blipFill>
        <p:spPr>
          <a:xfrm>
            <a:off x="5820697" y="-1"/>
            <a:ext cx="6371303" cy="9556955"/>
          </a:xfrm>
          <a:prstGeom prst="rect">
            <a:avLst/>
          </a:prstGeom>
        </p:spPr>
      </p:pic>
      <p:sp>
        <p:nvSpPr>
          <p:cNvPr id="829" name="Google Shape;829;p21"/>
          <p:cNvSpPr txBox="1">
            <a:spLocks noGrp="1"/>
          </p:cNvSpPr>
          <p:nvPr>
            <p:ph type="ctrTitle"/>
          </p:nvPr>
        </p:nvSpPr>
        <p:spPr>
          <a:xfrm>
            <a:off x="429223" y="1882408"/>
            <a:ext cx="5033400" cy="2752993"/>
          </a:xfrm>
          <a:prstGeom prst="rect">
            <a:avLst/>
          </a:prstGeom>
        </p:spPr>
        <p:txBody>
          <a:bodyPr spcFirstLastPara="1" wrap="square" lIns="121900" tIns="121900" rIns="121900" bIns="121900" anchor="ctr" anchorCtr="0">
            <a:noAutofit/>
          </a:bodyPr>
          <a:lstStyle/>
          <a:p>
            <a:pPr marL="0" lvl="0" indent="0" algn="ctr" rtl="1">
              <a:lnSpc>
                <a:spcPct val="100000"/>
              </a:lnSpc>
              <a:spcBef>
                <a:spcPts val="0"/>
              </a:spcBef>
              <a:spcAft>
                <a:spcPts val="0"/>
              </a:spcAft>
              <a:buSzPts val="990"/>
              <a:buNone/>
            </a:pPr>
            <a:r>
              <a:rPr lang="ar-SA" sz="4000" dirty="0">
                <a:solidFill>
                  <a:schemeClr val="bg2"/>
                </a:solidFill>
                <a:latin typeface="Dubai" panose="020B0503030403030204" pitchFamily="34" charset="-78"/>
                <a:cs typeface="Dubai" panose="020B0503030403030204" pitchFamily="34" charset="-78"/>
              </a:rPr>
              <a:t>نظام مراقبة وحماية أمني ذكي باستخدام تقنيات الذكاء الاصطناعي</a:t>
            </a:r>
            <a:br>
              <a:rPr lang="ar-SA" sz="4000" dirty="0">
                <a:solidFill>
                  <a:schemeClr val="bg2"/>
                </a:solidFill>
                <a:latin typeface="Dubai" panose="020B0503030403030204" pitchFamily="34" charset="-78"/>
                <a:cs typeface="Dubai" panose="020B0503030403030204" pitchFamily="34" charset="-78"/>
              </a:rPr>
            </a:br>
            <a:br>
              <a:rPr lang="ar-SA" sz="800" dirty="0">
                <a:solidFill>
                  <a:schemeClr val="bg2"/>
                </a:solidFill>
                <a:latin typeface="Dubai" panose="020B0503030403030204" pitchFamily="34" charset="-78"/>
                <a:cs typeface="Dubai" panose="020B0503030403030204" pitchFamily="34" charset="-78"/>
              </a:rPr>
            </a:br>
            <a:r>
              <a:rPr lang="en-US" sz="1800" b="0" dirty="0">
                <a:solidFill>
                  <a:schemeClr val="bg2"/>
                </a:solidFill>
                <a:latin typeface="Dubai" panose="020B0503030403030204" pitchFamily="34" charset="-78"/>
                <a:cs typeface="Dubai" panose="020B0503030403030204" pitchFamily="34" charset="-78"/>
              </a:rPr>
              <a:t>Intelligent Security and Surveillance System Using Artificial Intelligence Technologies</a:t>
            </a:r>
            <a:endParaRPr sz="4800" b="0" dirty="0">
              <a:solidFill>
                <a:schemeClr val="bg2"/>
              </a:solidFill>
              <a:latin typeface="Dubai" panose="020B0503030403030204" pitchFamily="34" charset="-78"/>
              <a:cs typeface="Dubai" panose="020B0503030403030204" pitchFamily="34" charset="-78"/>
            </a:endParaRPr>
          </a:p>
        </p:txBody>
      </p:sp>
      <p:sp>
        <p:nvSpPr>
          <p:cNvPr id="2" name="مستطيل 1">
            <a:extLst>
              <a:ext uri="{FF2B5EF4-FFF2-40B4-BE49-F238E27FC236}">
                <a16:creationId xmlns:a16="http://schemas.microsoft.com/office/drawing/2014/main" id="{1B682475-3026-DA30-578C-0DE892E80643}"/>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ربع نص 15">
            <a:extLst>
              <a:ext uri="{FF2B5EF4-FFF2-40B4-BE49-F238E27FC236}">
                <a16:creationId xmlns:a16="http://schemas.microsoft.com/office/drawing/2014/main" id="{334F8AE8-3315-193B-3803-4D0BB37E5AFE}"/>
              </a:ext>
            </a:extLst>
          </p:cNvPr>
          <p:cNvSpPr txBox="1"/>
          <p:nvPr/>
        </p:nvSpPr>
        <p:spPr>
          <a:xfrm>
            <a:off x="3089248" y="398207"/>
            <a:ext cx="2473575" cy="1169551"/>
          </a:xfrm>
          <a:prstGeom prst="rect">
            <a:avLst/>
          </a:prstGeom>
          <a:noFill/>
        </p:spPr>
        <p:txBody>
          <a:bodyPr wrap="square">
            <a:spAutoFit/>
          </a:bodyPr>
          <a:lstStyle/>
          <a:p>
            <a:pPr algn="r" rtl="1"/>
            <a:r>
              <a:rPr lang="ar-SA" dirty="0">
                <a:latin typeface="Dubai" panose="020B0503030403030204" pitchFamily="34" charset="-78"/>
                <a:cs typeface="Dubai" panose="020B0503030403030204" pitchFamily="34" charset="-78"/>
              </a:rPr>
              <a:t>الجمهورية العربية السورية</a:t>
            </a:r>
          </a:p>
          <a:p>
            <a:pPr algn="r" rtl="1"/>
            <a:r>
              <a:rPr lang="ar-SA" dirty="0">
                <a:latin typeface="Dubai" panose="020B0503030403030204" pitchFamily="34" charset="-78"/>
                <a:cs typeface="Dubai" panose="020B0503030403030204" pitchFamily="34" charset="-78"/>
              </a:rPr>
              <a:t>وزارة التعليم العالي والبحث العلمي</a:t>
            </a:r>
          </a:p>
          <a:p>
            <a:pPr algn="r" rtl="1"/>
            <a:r>
              <a:rPr lang="ar-SA" dirty="0">
                <a:latin typeface="Dubai" panose="020B0503030403030204" pitchFamily="34" charset="-78"/>
                <a:cs typeface="Dubai" panose="020B0503030403030204" pitchFamily="34" charset="-78"/>
              </a:rPr>
              <a:t>الجامعة الوطنية الخاصة</a:t>
            </a:r>
          </a:p>
          <a:p>
            <a:pPr algn="r" rtl="1"/>
            <a:r>
              <a:rPr lang="ar-SA" dirty="0">
                <a:latin typeface="Dubai" panose="020B0503030403030204" pitchFamily="34" charset="-78"/>
                <a:cs typeface="Dubai" panose="020B0503030403030204" pitchFamily="34" charset="-78"/>
              </a:rPr>
              <a:t>كلية الهندسة</a:t>
            </a:r>
          </a:p>
          <a:p>
            <a:pPr algn="r" rtl="1"/>
            <a:r>
              <a:rPr lang="ar-SA" dirty="0">
                <a:latin typeface="Dubai" panose="020B0503030403030204" pitchFamily="34" charset="-78"/>
                <a:cs typeface="Dubai" panose="020B0503030403030204" pitchFamily="34" charset="-78"/>
              </a:rPr>
              <a:t>قسم هندسة الاتصالات</a:t>
            </a:r>
          </a:p>
        </p:txBody>
      </p:sp>
      <p:sp>
        <p:nvSpPr>
          <p:cNvPr id="17" name="Google Shape;830;p21">
            <a:extLst>
              <a:ext uri="{FF2B5EF4-FFF2-40B4-BE49-F238E27FC236}">
                <a16:creationId xmlns:a16="http://schemas.microsoft.com/office/drawing/2014/main" id="{33523B95-EA20-2140-9696-FAC81BF59BDE}"/>
              </a:ext>
            </a:extLst>
          </p:cNvPr>
          <p:cNvSpPr txBox="1">
            <a:spLocks/>
          </p:cNvSpPr>
          <p:nvPr/>
        </p:nvSpPr>
        <p:spPr>
          <a:xfrm>
            <a:off x="372074" y="4589927"/>
            <a:ext cx="5147699" cy="521198"/>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L="457200" marR="0" lvl="0" indent="-387350" algn="l" rtl="0">
              <a:lnSpc>
                <a:spcPct val="100000"/>
              </a:lnSpc>
              <a:spcBef>
                <a:spcPts val="0"/>
              </a:spcBef>
              <a:spcAft>
                <a:spcPts val="0"/>
              </a:spcAft>
              <a:buClr>
                <a:schemeClr val="dk2"/>
              </a:buClr>
              <a:buSzPts val="3700"/>
              <a:buFont typeface="Montserrat"/>
              <a:buNone/>
              <a:defRPr sz="3000" b="0" i="0" u="none" strike="noStrike" cap="none">
                <a:solidFill>
                  <a:schemeClr val="dk2"/>
                </a:solidFill>
                <a:latin typeface="Montserrat"/>
                <a:ea typeface="Montserrat"/>
                <a:cs typeface="Montserrat"/>
                <a:sym typeface="Montserrat"/>
              </a:defRPr>
            </a:lvl1pPr>
            <a:lvl2pPr marL="914400" marR="0" lvl="1"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2pPr>
            <a:lvl3pPr marL="1371600" marR="0" lvl="2"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3pPr>
            <a:lvl4pPr marL="1828800" marR="0" lvl="3"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4pPr>
            <a:lvl5pPr marL="2286000" marR="0" lvl="4"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5pPr>
            <a:lvl6pPr marL="2743200" marR="0" lvl="5"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6pPr>
            <a:lvl7pPr marL="3200400" marR="0" lvl="6"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7pPr>
            <a:lvl8pPr marL="3657600" marR="0" lvl="7"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8pPr>
            <a:lvl9pPr marL="4114800" marR="0" lvl="8"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9pPr>
          </a:lstStyle>
          <a:p>
            <a:pPr marL="0" indent="0" algn="ctr"/>
            <a:r>
              <a:rPr lang="ar-SA" sz="1600" dirty="0">
                <a:solidFill>
                  <a:schemeClr val="tx2">
                    <a:lumMod val="25000"/>
                  </a:schemeClr>
                </a:solidFill>
                <a:latin typeface="Dubai" panose="020B0503030403030204" pitchFamily="34" charset="-78"/>
                <a:cs typeface="Dubai" panose="020B0503030403030204" pitchFamily="34" charset="-78"/>
              </a:rPr>
              <a:t>مشروع أعد لنيل درجة الإجارة في هندسة الاتصالات</a:t>
            </a:r>
          </a:p>
        </p:txBody>
      </p:sp>
      <p:sp>
        <p:nvSpPr>
          <p:cNvPr id="18" name="Google Shape;830;p21">
            <a:extLst>
              <a:ext uri="{FF2B5EF4-FFF2-40B4-BE49-F238E27FC236}">
                <a16:creationId xmlns:a16="http://schemas.microsoft.com/office/drawing/2014/main" id="{0F078F8B-1432-DC09-0FA4-CDA841DE4ABD}"/>
              </a:ext>
            </a:extLst>
          </p:cNvPr>
          <p:cNvSpPr txBox="1">
            <a:spLocks/>
          </p:cNvSpPr>
          <p:nvPr/>
        </p:nvSpPr>
        <p:spPr>
          <a:xfrm>
            <a:off x="2129707" y="6400321"/>
            <a:ext cx="1632435" cy="500655"/>
          </a:xfrm>
          <a:prstGeom prst="rect">
            <a:avLst/>
          </a:prstGeom>
          <a:noFill/>
          <a:ln>
            <a:noFill/>
          </a:ln>
        </p:spPr>
        <p:txBody>
          <a:bodyPr spcFirstLastPara="1" wrap="square" lIns="121900" tIns="121900" rIns="121900" bIns="121900" anchor="ctr" anchorCtr="0">
            <a:normAutofit fontScale="92500" lnSpcReduction="10000"/>
          </a:bodyPr>
          <a:lstStyle>
            <a:defPPr marR="0" lvl="0" algn="l" rtl="0">
              <a:lnSpc>
                <a:spcPct val="100000"/>
              </a:lnSpc>
              <a:spcBef>
                <a:spcPts val="0"/>
              </a:spcBef>
              <a:spcAft>
                <a:spcPts val="0"/>
              </a:spcAft>
            </a:defPPr>
            <a:lvl1pPr marL="457200" marR="0" lvl="0" indent="-387350" algn="l" rtl="0">
              <a:lnSpc>
                <a:spcPct val="100000"/>
              </a:lnSpc>
              <a:spcBef>
                <a:spcPts val="0"/>
              </a:spcBef>
              <a:spcAft>
                <a:spcPts val="0"/>
              </a:spcAft>
              <a:buClr>
                <a:schemeClr val="dk2"/>
              </a:buClr>
              <a:buSzPts val="3700"/>
              <a:buFont typeface="Montserrat"/>
              <a:buNone/>
              <a:defRPr sz="3000" b="0" i="0" u="none" strike="noStrike" cap="none">
                <a:solidFill>
                  <a:schemeClr val="dk2"/>
                </a:solidFill>
                <a:latin typeface="Montserrat"/>
                <a:ea typeface="Montserrat"/>
                <a:cs typeface="Montserrat"/>
                <a:sym typeface="Montserrat"/>
              </a:defRPr>
            </a:lvl1pPr>
            <a:lvl2pPr marL="914400" marR="0" lvl="1"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2pPr>
            <a:lvl3pPr marL="1371600" marR="0" lvl="2"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3pPr>
            <a:lvl4pPr marL="1828800" marR="0" lvl="3"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4pPr>
            <a:lvl5pPr marL="2286000" marR="0" lvl="4"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5pPr>
            <a:lvl6pPr marL="2743200" marR="0" lvl="5"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6pPr>
            <a:lvl7pPr marL="3200400" marR="0" lvl="6"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7pPr>
            <a:lvl8pPr marL="3657600" marR="0" lvl="7"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8pPr>
            <a:lvl9pPr marL="4114800" marR="0" lvl="8"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9pPr>
          </a:lstStyle>
          <a:p>
            <a:pPr marL="0" indent="0" algn="ctr"/>
            <a:r>
              <a:rPr lang="en-US" sz="1800" dirty="0">
                <a:latin typeface="Dubai" panose="020B0503030403030204" pitchFamily="34" charset="-78"/>
                <a:cs typeface="Dubai" panose="020B0503030403030204" pitchFamily="34" charset="-78"/>
              </a:rPr>
              <a:t>2024 - 2025</a:t>
            </a:r>
            <a:endParaRPr lang="ar-SA" sz="1800" dirty="0">
              <a:latin typeface="Dubai" panose="020B0503030403030204" pitchFamily="34" charset="-78"/>
              <a:cs typeface="Dubai" panose="020B0503030403030204" pitchFamily="34" charset="-78"/>
            </a:endParaRPr>
          </a:p>
        </p:txBody>
      </p:sp>
      <p:sp>
        <p:nvSpPr>
          <p:cNvPr id="4" name="مربع نص 3">
            <a:extLst>
              <a:ext uri="{FF2B5EF4-FFF2-40B4-BE49-F238E27FC236}">
                <a16:creationId xmlns:a16="http://schemas.microsoft.com/office/drawing/2014/main" id="{DFC4C76A-1653-51D5-B898-8F7791B60CC8}"/>
              </a:ext>
            </a:extLst>
          </p:cNvPr>
          <p:cNvSpPr txBox="1"/>
          <p:nvPr/>
        </p:nvSpPr>
        <p:spPr>
          <a:xfrm>
            <a:off x="2924357" y="5294909"/>
            <a:ext cx="2390399" cy="923330"/>
          </a:xfrm>
          <a:prstGeom prst="rect">
            <a:avLst/>
          </a:prstGeom>
          <a:noFill/>
        </p:spPr>
        <p:txBody>
          <a:bodyPr wrap="none" rtlCol="1">
            <a:spAutoFit/>
          </a:bodyPr>
          <a:lstStyle/>
          <a:p>
            <a:pPr algn="ctr"/>
            <a:r>
              <a:rPr lang="ar-SA" sz="1800" dirty="0">
                <a:latin typeface="Dubai" panose="020B0503030403030204" pitchFamily="34" charset="-78"/>
                <a:cs typeface="Dubai" panose="020B0503030403030204" pitchFamily="34" charset="-78"/>
              </a:rPr>
              <a:t>إعداد:</a:t>
            </a:r>
          </a:p>
          <a:p>
            <a:pPr algn="ctr"/>
            <a:r>
              <a:rPr lang="ar-SA" sz="1800" b="1" dirty="0">
                <a:latin typeface="Dubai" panose="020B0503030403030204" pitchFamily="34" charset="-78"/>
                <a:cs typeface="Dubai" panose="020B0503030403030204" pitchFamily="34" charset="-78"/>
              </a:rPr>
              <a:t>محمد علي خالد البارودي</a:t>
            </a:r>
          </a:p>
          <a:p>
            <a:pPr algn="ctr"/>
            <a:r>
              <a:rPr lang="ar-SA" sz="1800" b="1" dirty="0">
                <a:latin typeface="Dubai" panose="020B0503030403030204" pitchFamily="34" charset="-78"/>
                <a:cs typeface="Dubai" panose="020B0503030403030204" pitchFamily="34" charset="-78"/>
              </a:rPr>
              <a:t>محمود عبد الكريم الرستم</a:t>
            </a:r>
          </a:p>
        </p:txBody>
      </p:sp>
      <p:sp>
        <p:nvSpPr>
          <p:cNvPr id="5" name="مربع نص 4">
            <a:extLst>
              <a:ext uri="{FF2B5EF4-FFF2-40B4-BE49-F238E27FC236}">
                <a16:creationId xmlns:a16="http://schemas.microsoft.com/office/drawing/2014/main" id="{346EE88F-7122-6047-E7C0-41190C25AF8E}"/>
              </a:ext>
            </a:extLst>
          </p:cNvPr>
          <p:cNvSpPr txBox="1"/>
          <p:nvPr/>
        </p:nvSpPr>
        <p:spPr>
          <a:xfrm>
            <a:off x="845991" y="5294909"/>
            <a:ext cx="1428596" cy="646331"/>
          </a:xfrm>
          <a:prstGeom prst="rect">
            <a:avLst/>
          </a:prstGeom>
          <a:noFill/>
        </p:spPr>
        <p:txBody>
          <a:bodyPr wrap="none" rtlCol="1">
            <a:spAutoFit/>
          </a:bodyPr>
          <a:lstStyle/>
          <a:p>
            <a:pPr algn="ctr"/>
            <a:r>
              <a:rPr lang="ar-SA" sz="1800" dirty="0">
                <a:latin typeface="Dubai" panose="020B0503030403030204" pitchFamily="34" charset="-78"/>
                <a:cs typeface="Dubai" panose="020B0503030403030204" pitchFamily="34" charset="-78"/>
              </a:rPr>
              <a:t>إشراف:</a:t>
            </a:r>
          </a:p>
          <a:p>
            <a:pPr algn="ctr"/>
            <a:r>
              <a:rPr lang="ar-SA" sz="1800" b="1" dirty="0">
                <a:latin typeface="Dubai" panose="020B0503030403030204" pitchFamily="34" charset="-78"/>
                <a:cs typeface="Dubai" panose="020B0503030403030204" pitchFamily="34" charset="-78"/>
              </a:rPr>
              <a:t>د. وضاح ملوك</a:t>
            </a:r>
          </a:p>
        </p:txBody>
      </p:sp>
      <p:pic>
        <p:nvPicPr>
          <p:cNvPr id="3" name="صورة 2">
            <a:extLst>
              <a:ext uri="{FF2B5EF4-FFF2-40B4-BE49-F238E27FC236}">
                <a16:creationId xmlns:a16="http://schemas.microsoft.com/office/drawing/2014/main" id="{E307EF0C-C64C-4739-B277-542234166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355" y="393573"/>
            <a:ext cx="1065600" cy="1046373"/>
          </a:xfrm>
          <a:prstGeom prst="rect">
            <a:avLst/>
          </a:prstGeom>
        </p:spPr>
      </p:pic>
      <p:sp>
        <p:nvSpPr>
          <p:cNvPr id="8" name="مستطيل 7">
            <a:extLst>
              <a:ext uri="{FF2B5EF4-FFF2-40B4-BE49-F238E27FC236}">
                <a16:creationId xmlns:a16="http://schemas.microsoft.com/office/drawing/2014/main" id="{87397BE5-89CC-BE57-A039-4AA1A2BE4BD1}"/>
              </a:ext>
            </a:extLst>
          </p:cNvPr>
          <p:cNvSpPr/>
          <p:nvPr/>
        </p:nvSpPr>
        <p:spPr>
          <a:xfrm>
            <a:off x="5877846" y="0"/>
            <a:ext cx="6314153"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C346C921-0B1E-71FB-C638-D2909207BD58}"/>
              </a:ext>
            </a:extLst>
          </p:cNvPr>
          <p:cNvPicPr>
            <a:picLocks noChangeAspect="1"/>
          </p:cNvPicPr>
          <p:nvPr/>
        </p:nvPicPr>
        <p:blipFill rotWithShape="1">
          <a:blip r:embed="rId3"/>
          <a:srcRect l="-309" t="12504" r="309" b="49996"/>
          <a:stretch>
            <a:fillRect/>
          </a:stretch>
        </p:blipFill>
        <p:spPr>
          <a:xfrm flipH="1">
            <a:off x="-1" y="0"/>
            <a:ext cx="12384157" cy="6858000"/>
          </a:xfrm>
          <a:prstGeom prst="rect">
            <a:avLst/>
          </a:prstGeom>
        </p:spPr>
      </p:pic>
      <p:sp>
        <p:nvSpPr>
          <p:cNvPr id="5" name="مستطيل 4">
            <a:extLst>
              <a:ext uri="{FF2B5EF4-FFF2-40B4-BE49-F238E27FC236}">
                <a16:creationId xmlns:a16="http://schemas.microsoft.com/office/drawing/2014/main" id="{35B14A93-E2F2-2005-5996-D10F4ACFE49C}"/>
              </a:ext>
            </a:extLst>
          </p:cNvPr>
          <p:cNvSpPr/>
          <p:nvPr/>
        </p:nvSpPr>
        <p:spPr>
          <a:xfrm>
            <a:off x="0"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37" name="Google Shape;837;p22"/>
          <p:cNvSpPr txBox="1">
            <a:spLocks noGrp="1"/>
          </p:cNvSpPr>
          <p:nvPr>
            <p:ph type="title"/>
          </p:nvPr>
        </p:nvSpPr>
        <p:spPr>
          <a:xfrm>
            <a:off x="2984250" y="1481556"/>
            <a:ext cx="6223500" cy="1007700"/>
          </a:xfrm>
          <a:prstGeom prst="rect">
            <a:avLst/>
          </a:prstGeom>
        </p:spPr>
        <p:txBody>
          <a:bodyPr spcFirstLastPara="1" wrap="square" lIns="121900" tIns="121900" rIns="121900" bIns="121900" anchor="b" anchorCtr="0">
            <a:noAutofit/>
          </a:bodyPr>
          <a:lstStyle/>
          <a:p>
            <a:pPr marL="0" lvl="0" indent="0" algn="ctr" rtl="1">
              <a:spcBef>
                <a:spcPts val="0"/>
              </a:spcBef>
              <a:spcAft>
                <a:spcPts val="0"/>
              </a:spcAft>
              <a:buNone/>
            </a:pPr>
            <a:r>
              <a:rPr lang="ar-SA" dirty="0">
                <a:solidFill>
                  <a:schemeClr val="bg1"/>
                </a:solidFill>
                <a:effectLst>
                  <a:glow rad="127000">
                    <a:schemeClr val="bg1">
                      <a:lumMod val="95000"/>
                      <a:alpha val="40000"/>
                    </a:schemeClr>
                  </a:glow>
                </a:effectLst>
                <a:latin typeface="Dubai" panose="020B0503030403030204" pitchFamily="34" charset="-78"/>
                <a:cs typeface="Dubai" panose="020B0503030403030204" pitchFamily="34" charset="-78"/>
              </a:rPr>
              <a:t>مقدمة</a:t>
            </a:r>
            <a:endParaRPr dirty="0">
              <a:solidFill>
                <a:schemeClr val="bg1"/>
              </a:solidFill>
              <a:effectLst>
                <a:glow rad="127000">
                  <a:schemeClr val="bg1">
                    <a:lumMod val="95000"/>
                    <a:alpha val="40000"/>
                  </a:schemeClr>
                </a:glow>
              </a:effectLst>
              <a:latin typeface="Dubai" panose="020B0503030403030204" pitchFamily="34" charset="-78"/>
              <a:cs typeface="Dubai" panose="020B0503030403030204" pitchFamily="34" charset="-78"/>
            </a:endParaRPr>
          </a:p>
        </p:txBody>
      </p:sp>
      <p:sp>
        <p:nvSpPr>
          <p:cNvPr id="838" name="Google Shape;838;p22"/>
          <p:cNvSpPr txBox="1">
            <a:spLocks noGrp="1"/>
          </p:cNvSpPr>
          <p:nvPr>
            <p:ph type="body" idx="1"/>
          </p:nvPr>
        </p:nvSpPr>
        <p:spPr>
          <a:xfrm>
            <a:off x="2286000" y="2489255"/>
            <a:ext cx="7653130" cy="2682925"/>
          </a:xfrm>
          <a:prstGeom prst="rect">
            <a:avLst/>
          </a:prstGeom>
        </p:spPr>
        <p:txBody>
          <a:bodyPr spcFirstLastPara="1" wrap="square" lIns="121900" tIns="121900" rIns="121900" bIns="121900" anchor="ctr" anchorCtr="0">
            <a:noAutofit/>
          </a:bodyPr>
          <a:lstStyle/>
          <a:p>
            <a:pPr marL="0" lvl="0" indent="0" algn="ctr" rtl="1">
              <a:lnSpc>
                <a:spcPct val="134000"/>
              </a:lnSpc>
              <a:spcBef>
                <a:spcPts val="0"/>
              </a:spcBef>
              <a:spcAft>
                <a:spcPts val="0"/>
              </a:spcAft>
              <a:buNone/>
            </a:pPr>
            <a:r>
              <a:rPr lang="ar-SA" sz="2400" dirty="0">
                <a:solidFill>
                  <a:schemeClr val="bg1"/>
                </a:solidFill>
                <a:latin typeface="Dubai" panose="020B0503030403030204" pitchFamily="34" charset="-78"/>
                <a:cs typeface="Dubai" panose="020B0503030403030204" pitchFamily="34" charset="-78"/>
              </a:rPr>
              <a:t>المنشآت التجارية عرضة للسرقة بسبب معروضاتها القيمة وسهولة تسييلها، وتُسجل أكثر من 30٪ من حوادث السطو في المناطق ذات الكثافة السكانية العالية. هذه المنشآت تفتقر إلى أنظمة حماية متطورة وتعتمد على وسائل تقليدية، مما يمنع الاستجابة الفعالة ويؤدي إلى تفاقم الأضرار</a:t>
            </a:r>
          </a:p>
        </p:txBody>
      </p:sp>
      <p:sp>
        <p:nvSpPr>
          <p:cNvPr id="6" name="مستطيل: زوايا علوية مستديرة 5">
            <a:extLst>
              <a:ext uri="{FF2B5EF4-FFF2-40B4-BE49-F238E27FC236}">
                <a16:creationId xmlns:a16="http://schemas.microsoft.com/office/drawing/2014/main" id="{700FE149-F2C4-F36E-FEE9-AFF15180C09A}"/>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01/25</a:t>
            </a:r>
            <a:endParaRPr lang="ar-SA" b="1" dirty="0">
              <a:effectLst>
                <a:glow rad="63500">
                  <a:schemeClr val="bg1">
                    <a:alpha val="40000"/>
                  </a:schemeClr>
                </a:glow>
              </a:effectLst>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grpSp>
        <p:nvGrpSpPr>
          <p:cNvPr id="9" name="مجموعة 8">
            <a:extLst>
              <a:ext uri="{FF2B5EF4-FFF2-40B4-BE49-F238E27FC236}">
                <a16:creationId xmlns:a16="http://schemas.microsoft.com/office/drawing/2014/main" id="{7B78CCB1-7BEF-F7E8-61F6-A22361D33909}"/>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C7B980FE-58B5-FC77-B923-433940BC9CCC}"/>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8" name="مستطيل 7">
              <a:extLst>
                <a:ext uri="{FF2B5EF4-FFF2-40B4-BE49-F238E27FC236}">
                  <a16:creationId xmlns:a16="http://schemas.microsoft.com/office/drawing/2014/main" id="{608AB0E9-05BB-D5BD-A364-17CDD72816A9}"/>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 name="Google Shape;837;p22">
            <a:extLst>
              <a:ext uri="{FF2B5EF4-FFF2-40B4-BE49-F238E27FC236}">
                <a16:creationId xmlns:a16="http://schemas.microsoft.com/office/drawing/2014/main" id="{F185FAA7-4413-8F1E-7F8D-324D9B1BB196}"/>
              </a:ext>
            </a:extLst>
          </p:cNvPr>
          <p:cNvSpPr txBox="1">
            <a:spLocks noGrp="1"/>
          </p:cNvSpPr>
          <p:nvPr>
            <p:ph type="title"/>
          </p:nvPr>
        </p:nvSpPr>
        <p:spPr>
          <a:xfrm>
            <a:off x="2984249" y="1587155"/>
            <a:ext cx="6223500" cy="1007700"/>
          </a:xfrm>
          <a:prstGeom prst="rect">
            <a:avLst/>
          </a:prstGeom>
          <a:noFill/>
          <a:ln>
            <a:noFill/>
          </a:ln>
        </p:spPr>
        <p:txBody>
          <a:bodyPr spcFirstLastPara="1" wrap="square" lIns="121900" tIns="121900" rIns="121900" bIns="121900" anchor="b" anchorCtr="0">
            <a:noAutofit/>
          </a:bodyPr>
          <a:lstStyle/>
          <a:p>
            <a:pPr marL="0" lvl="0" indent="0" rtl="1">
              <a:spcBef>
                <a:spcPts val="0"/>
              </a:spcBef>
              <a:spcAft>
                <a:spcPts val="0"/>
              </a:spcAft>
              <a:buNone/>
            </a:pPr>
            <a:r>
              <a:rPr lang="ar-SA" sz="6000"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أهمية المشروع</a:t>
            </a:r>
            <a:endParaRPr sz="6000"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7" name="Google Shape;838;p22">
            <a:extLst>
              <a:ext uri="{FF2B5EF4-FFF2-40B4-BE49-F238E27FC236}">
                <a16:creationId xmlns:a16="http://schemas.microsoft.com/office/drawing/2014/main" id="{186683B9-6BA7-1F01-98E9-90E84D933694}"/>
              </a:ext>
            </a:extLst>
          </p:cNvPr>
          <p:cNvSpPr txBox="1">
            <a:spLocks noGrp="1"/>
          </p:cNvSpPr>
          <p:nvPr>
            <p:ph type="body" idx="1"/>
          </p:nvPr>
        </p:nvSpPr>
        <p:spPr>
          <a:xfrm>
            <a:off x="1438513" y="2854892"/>
            <a:ext cx="9314973" cy="1442366"/>
          </a:xfrm>
          <a:prstGeom prst="rect">
            <a:avLst/>
          </a:prstGeom>
          <a:noFill/>
          <a:ln>
            <a:noFill/>
          </a:ln>
        </p:spPr>
        <p:txBody>
          <a:bodyPr spcFirstLastPara="1" wrap="square" lIns="121900" tIns="121900" rIns="121900" bIns="121900" anchor="t" anchorCtr="0">
            <a:noAutofit/>
          </a:bodyPr>
          <a:lstStyle/>
          <a:p>
            <a:pPr marL="0" lvl="0" indent="0" rtl="1">
              <a:lnSpc>
                <a:spcPct val="134000"/>
              </a:lnSpc>
              <a:spcBef>
                <a:spcPts val="0"/>
              </a:spcBef>
              <a:spcAft>
                <a:spcPts val="0"/>
              </a:spcAft>
              <a:buNone/>
            </a:pPr>
            <a:r>
              <a:rPr lang="ar-SA" sz="2400" dirty="0">
                <a:solidFill>
                  <a:schemeClr val="bg1"/>
                </a:solidFill>
                <a:latin typeface="Dubai" panose="020B0503030403030204" pitchFamily="34" charset="-78"/>
                <a:cs typeface="Dubai" panose="020B0503030403030204" pitchFamily="34" charset="-78"/>
              </a:rPr>
              <a:t>تكمن أهمية المشروع في تطوير نظام أمني ذكي لحماية المنشآت التجارية باستخدام تقنيات الذكاء الاصطناعي والرؤية الحاسوبية، مما يتيح اكتشاف الأسلحة، تحليل حركات العنف، واكتشاف السلوكيات المشبوهة بشكل فوري. يعتمد النظام على حساسات الحركة والحرائق، ويوفر تنبيهات فورية لصاحب المنشأة عبر تطبيق </a:t>
            </a:r>
            <a:r>
              <a:rPr lang="en-US" sz="2400" dirty="0">
                <a:solidFill>
                  <a:schemeClr val="bg1"/>
                </a:solidFill>
                <a:latin typeface="Dubai" panose="020B0503030403030204" pitchFamily="34" charset="-78"/>
                <a:cs typeface="Dubai" panose="020B0503030403030204" pitchFamily="34" charset="-78"/>
              </a:rPr>
              <a:t>Telegram، </a:t>
            </a:r>
            <a:r>
              <a:rPr lang="ar-SA" sz="2400" dirty="0">
                <a:solidFill>
                  <a:schemeClr val="bg1"/>
                </a:solidFill>
                <a:latin typeface="Dubai" panose="020B0503030403030204" pitchFamily="34" charset="-78"/>
                <a:cs typeface="Dubai" panose="020B0503030403030204" pitchFamily="34" charset="-78"/>
              </a:rPr>
              <a:t>مما يعزز الأمان والاستجابة السريعة.</a:t>
            </a:r>
            <a:endParaRPr sz="2400" dirty="0">
              <a:solidFill>
                <a:schemeClr val="bg1"/>
              </a:solidFill>
              <a:latin typeface="Dubai" panose="020B0503030403030204" pitchFamily="34" charset="-78"/>
              <a:cs typeface="Dubai" panose="020B0503030403030204" pitchFamily="34" charset="-78"/>
            </a:endParaRPr>
          </a:p>
        </p:txBody>
      </p:sp>
      <p:sp>
        <p:nvSpPr>
          <p:cNvPr id="3" name="مستطيل: زوايا علوية مستديرة 2">
            <a:extLst>
              <a:ext uri="{FF2B5EF4-FFF2-40B4-BE49-F238E27FC236}">
                <a16:creationId xmlns:a16="http://schemas.microsoft.com/office/drawing/2014/main" id="{069CFC5F-B7D4-F9F4-C03D-BC2AC6D6014E}"/>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effectLst>
                  <a:glow rad="63500">
                    <a:schemeClr val="bg1">
                      <a:alpha val="40000"/>
                    </a:schemeClr>
                  </a:glow>
                </a:effectLst>
              </a:rPr>
              <a:t>02/25</a:t>
            </a:r>
            <a:endParaRPr lang="ar-SA" b="1" dirty="0">
              <a:solidFill>
                <a:schemeClr val="bg1"/>
              </a:solidFill>
              <a:effectLst>
                <a:glow rad="63500">
                  <a:schemeClr val="bg1">
                    <a:alpha val="40000"/>
                  </a:schemeClr>
                </a:glow>
              </a:effectLst>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grpSp>
        <p:nvGrpSpPr>
          <p:cNvPr id="3" name="مجموعة 2">
            <a:extLst>
              <a:ext uri="{FF2B5EF4-FFF2-40B4-BE49-F238E27FC236}">
                <a16:creationId xmlns:a16="http://schemas.microsoft.com/office/drawing/2014/main" id="{178106F7-A027-9B2A-3405-A15B60855C5B}"/>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674EE6C4-CA16-875B-737B-CE31E8C1B18C}"/>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A51BAEA9-B060-F433-F440-571A09B14D9C}"/>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44" name="Google Shape;844;p23"/>
          <p:cNvSpPr txBox="1">
            <a:spLocks noGrp="1"/>
          </p:cNvSpPr>
          <p:nvPr>
            <p:ph type="title"/>
          </p:nvPr>
        </p:nvSpPr>
        <p:spPr>
          <a:xfrm>
            <a:off x="1760438" y="620275"/>
            <a:ext cx="8671200" cy="763500"/>
          </a:xfrm>
          <a:prstGeom prst="rect">
            <a:avLst/>
          </a:prstGeom>
          <a:noFill/>
          <a:ln>
            <a:noFill/>
          </a:ln>
        </p:spPr>
        <p:txBody>
          <a:bodyPr spcFirstLastPara="1" wrap="square" lIns="121900" tIns="121900" rIns="121900" bIns="121900" anchor="t" anchorCtr="0">
            <a:noAutofit/>
          </a:bodyPr>
          <a:lstStyle/>
          <a:p>
            <a:pPr marL="0" lvl="0" indent="0" algn="ctr" rtl="1">
              <a:spcBef>
                <a:spcPts val="0"/>
              </a:spcBef>
              <a:spcAft>
                <a:spcPts val="0"/>
              </a:spcAft>
              <a:buSzPts val="990"/>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أهداف المشروع</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845" name="Google Shape;845;p23"/>
          <p:cNvSpPr txBox="1">
            <a:spLocks noGrp="1"/>
          </p:cNvSpPr>
          <p:nvPr>
            <p:ph type="subTitle" idx="1"/>
          </p:nvPr>
        </p:nvSpPr>
        <p:spPr>
          <a:xfrm>
            <a:off x="1760407" y="1757925"/>
            <a:ext cx="2754000" cy="530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solidFill>
                  <a:schemeClr val="bg1"/>
                </a:solidFill>
                <a:effectLst>
                  <a:glow rad="127000">
                    <a:schemeClr val="bg1">
                      <a:alpha val="40000"/>
                    </a:schemeClr>
                  </a:glow>
                </a:effectLst>
              </a:rPr>
              <a:t>03</a:t>
            </a:r>
            <a:endParaRPr dirty="0">
              <a:solidFill>
                <a:schemeClr val="bg1"/>
              </a:solidFill>
              <a:effectLst>
                <a:glow rad="127000">
                  <a:schemeClr val="bg1">
                    <a:alpha val="40000"/>
                  </a:schemeClr>
                </a:glow>
              </a:effectLst>
            </a:endParaRPr>
          </a:p>
        </p:txBody>
      </p:sp>
      <p:sp>
        <p:nvSpPr>
          <p:cNvPr id="846" name="Google Shape;846;p23"/>
          <p:cNvSpPr txBox="1">
            <a:spLocks noGrp="1"/>
          </p:cNvSpPr>
          <p:nvPr>
            <p:ph type="body" idx="2"/>
          </p:nvPr>
        </p:nvSpPr>
        <p:spPr>
          <a:xfrm>
            <a:off x="1760433" y="2474780"/>
            <a:ext cx="2754000" cy="1297800"/>
          </a:xfrm>
          <a:prstGeom prst="rect">
            <a:avLst/>
          </a:prstGeom>
          <a:noFill/>
          <a:ln>
            <a:noFill/>
          </a:ln>
        </p:spPr>
        <p:txBody>
          <a:bodyPr spcFirstLastPara="1" wrap="square" lIns="121900" tIns="121900" rIns="121900" bIns="121900" anchor="ctr"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تحسين استجابة الحوادث الأمنية باستخدام إنذارات دقيقة ومرئية.</a:t>
            </a:r>
            <a:endParaRPr sz="1800" dirty="0">
              <a:solidFill>
                <a:schemeClr val="bg1"/>
              </a:solidFill>
              <a:latin typeface="Dubai" panose="020B0503030403030204" pitchFamily="34" charset="-78"/>
              <a:cs typeface="Dubai" panose="020B0503030403030204" pitchFamily="34" charset="-78"/>
            </a:endParaRPr>
          </a:p>
        </p:txBody>
      </p:sp>
      <p:sp>
        <p:nvSpPr>
          <p:cNvPr id="847" name="Google Shape;847;p23"/>
          <p:cNvSpPr txBox="1">
            <a:spLocks noGrp="1"/>
          </p:cNvSpPr>
          <p:nvPr>
            <p:ph type="subTitle" idx="3"/>
          </p:nvPr>
        </p:nvSpPr>
        <p:spPr>
          <a:xfrm>
            <a:off x="4718940" y="1757925"/>
            <a:ext cx="2754000" cy="530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solidFill>
                  <a:schemeClr val="bg1"/>
                </a:solidFill>
                <a:effectLst>
                  <a:glow rad="127000">
                    <a:schemeClr val="bg1">
                      <a:alpha val="40000"/>
                    </a:schemeClr>
                  </a:glow>
                </a:effectLst>
              </a:rPr>
              <a:t>02</a:t>
            </a:r>
            <a:endParaRPr dirty="0">
              <a:solidFill>
                <a:schemeClr val="bg1"/>
              </a:solidFill>
              <a:effectLst>
                <a:glow rad="127000">
                  <a:schemeClr val="bg1">
                    <a:alpha val="40000"/>
                  </a:schemeClr>
                </a:glow>
              </a:effectLst>
            </a:endParaRPr>
          </a:p>
        </p:txBody>
      </p:sp>
      <p:sp>
        <p:nvSpPr>
          <p:cNvPr id="848" name="Google Shape;848;p23"/>
          <p:cNvSpPr txBox="1">
            <a:spLocks noGrp="1"/>
          </p:cNvSpPr>
          <p:nvPr>
            <p:ph type="body" idx="4"/>
          </p:nvPr>
        </p:nvSpPr>
        <p:spPr>
          <a:xfrm>
            <a:off x="4718965" y="2474780"/>
            <a:ext cx="2754000" cy="1297800"/>
          </a:xfrm>
          <a:prstGeom prst="rect">
            <a:avLst/>
          </a:prstGeom>
          <a:noFill/>
          <a:ln>
            <a:noFill/>
          </a:ln>
        </p:spPr>
        <p:txBody>
          <a:bodyPr spcFirstLastPara="1" wrap="square" lIns="121900" tIns="121900" rIns="121900" bIns="121900" anchor="ctr"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تقليل الخسائر الناتجة عن السرقات أو الحرائق من خلال الإنذار المبكر</a:t>
            </a:r>
            <a:endParaRPr sz="1800" dirty="0">
              <a:solidFill>
                <a:schemeClr val="bg1"/>
              </a:solidFill>
              <a:latin typeface="Dubai" panose="020B0503030403030204" pitchFamily="34" charset="-78"/>
              <a:cs typeface="Dubai" panose="020B0503030403030204" pitchFamily="34" charset="-78"/>
            </a:endParaRPr>
          </a:p>
        </p:txBody>
      </p:sp>
      <p:sp>
        <p:nvSpPr>
          <p:cNvPr id="849" name="Google Shape;849;p23"/>
          <p:cNvSpPr txBox="1">
            <a:spLocks noGrp="1"/>
          </p:cNvSpPr>
          <p:nvPr>
            <p:ph type="subTitle" idx="5"/>
          </p:nvPr>
        </p:nvSpPr>
        <p:spPr>
          <a:xfrm>
            <a:off x="7677492" y="1757925"/>
            <a:ext cx="2754000" cy="530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US" dirty="0">
                <a:solidFill>
                  <a:schemeClr val="bg1"/>
                </a:solidFill>
                <a:effectLst>
                  <a:glow rad="127000">
                    <a:schemeClr val="bg1">
                      <a:alpha val="40000"/>
                    </a:schemeClr>
                  </a:glow>
                </a:effectLst>
              </a:rPr>
              <a:t>01</a:t>
            </a:r>
            <a:endParaRPr dirty="0">
              <a:solidFill>
                <a:schemeClr val="bg1"/>
              </a:solidFill>
              <a:effectLst>
                <a:glow rad="127000">
                  <a:schemeClr val="bg1">
                    <a:alpha val="40000"/>
                  </a:schemeClr>
                </a:glow>
              </a:effectLst>
            </a:endParaRPr>
          </a:p>
        </p:txBody>
      </p:sp>
      <p:sp>
        <p:nvSpPr>
          <p:cNvPr id="850" name="Google Shape;850;p23"/>
          <p:cNvSpPr txBox="1">
            <a:spLocks noGrp="1"/>
          </p:cNvSpPr>
          <p:nvPr>
            <p:ph type="body" idx="6"/>
          </p:nvPr>
        </p:nvSpPr>
        <p:spPr>
          <a:xfrm>
            <a:off x="7677517" y="2474780"/>
            <a:ext cx="2754000" cy="1297800"/>
          </a:xfrm>
          <a:prstGeom prst="rect">
            <a:avLst/>
          </a:prstGeom>
          <a:noFill/>
          <a:ln>
            <a:noFill/>
          </a:ln>
        </p:spPr>
        <p:txBody>
          <a:bodyPr spcFirstLastPara="1" wrap="square" lIns="121900" tIns="121900" rIns="121900" bIns="121900" anchor="ctr"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تصميم نظام أمان ذكي يتناسب مع طبيعة المنشآت التجارية وخصوصيتها</a:t>
            </a:r>
            <a:endParaRPr sz="1800" dirty="0">
              <a:solidFill>
                <a:schemeClr val="bg1"/>
              </a:solidFill>
              <a:latin typeface="Dubai" panose="020B0503030403030204" pitchFamily="34" charset="-78"/>
              <a:cs typeface="Dubai" panose="020B0503030403030204" pitchFamily="34" charset="-78"/>
            </a:endParaRPr>
          </a:p>
        </p:txBody>
      </p:sp>
      <p:sp>
        <p:nvSpPr>
          <p:cNvPr id="851" name="Google Shape;851;p23"/>
          <p:cNvSpPr txBox="1">
            <a:spLocks noGrp="1"/>
          </p:cNvSpPr>
          <p:nvPr>
            <p:ph type="subTitle" idx="7"/>
          </p:nvPr>
        </p:nvSpPr>
        <p:spPr>
          <a:xfrm>
            <a:off x="1760360" y="4223071"/>
            <a:ext cx="2754000" cy="530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solidFill>
                  <a:schemeClr val="bg1"/>
                </a:solidFill>
                <a:effectLst>
                  <a:glow rad="127000">
                    <a:schemeClr val="bg1">
                      <a:alpha val="40000"/>
                    </a:schemeClr>
                  </a:glow>
                </a:effectLst>
              </a:rPr>
              <a:t>06</a:t>
            </a:r>
            <a:endParaRPr dirty="0">
              <a:solidFill>
                <a:schemeClr val="bg1"/>
              </a:solidFill>
              <a:effectLst>
                <a:glow rad="127000">
                  <a:schemeClr val="bg1">
                    <a:alpha val="40000"/>
                  </a:schemeClr>
                </a:glow>
              </a:effectLst>
            </a:endParaRPr>
          </a:p>
        </p:txBody>
      </p:sp>
      <p:sp>
        <p:nvSpPr>
          <p:cNvPr id="852" name="Google Shape;852;p23"/>
          <p:cNvSpPr txBox="1">
            <a:spLocks noGrp="1"/>
          </p:cNvSpPr>
          <p:nvPr>
            <p:ph type="body" idx="8"/>
          </p:nvPr>
        </p:nvSpPr>
        <p:spPr>
          <a:xfrm>
            <a:off x="1760385" y="4939927"/>
            <a:ext cx="2754000" cy="1297800"/>
          </a:xfrm>
          <a:prstGeom prst="rect">
            <a:avLst/>
          </a:prstGeom>
          <a:noFill/>
          <a:ln>
            <a:noFill/>
          </a:ln>
        </p:spPr>
        <p:txBody>
          <a:bodyPr spcFirstLastPara="1" wrap="square" lIns="121900" tIns="121900" rIns="121900" bIns="121900" anchor="ctr"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استخدام خوارزميات متقدمة للكشف عن الأسلحة والعنف ومحاولات الاختلاس.</a:t>
            </a:r>
            <a:endParaRPr sz="1800" dirty="0">
              <a:solidFill>
                <a:schemeClr val="bg1"/>
              </a:solidFill>
              <a:latin typeface="Dubai" panose="020B0503030403030204" pitchFamily="34" charset="-78"/>
              <a:cs typeface="Dubai" panose="020B0503030403030204" pitchFamily="34" charset="-78"/>
            </a:endParaRPr>
          </a:p>
        </p:txBody>
      </p:sp>
      <p:sp>
        <p:nvSpPr>
          <p:cNvPr id="853" name="Google Shape;853;p23"/>
          <p:cNvSpPr txBox="1">
            <a:spLocks noGrp="1"/>
          </p:cNvSpPr>
          <p:nvPr>
            <p:ph type="subTitle" idx="9"/>
          </p:nvPr>
        </p:nvSpPr>
        <p:spPr>
          <a:xfrm>
            <a:off x="4718892" y="4223071"/>
            <a:ext cx="2754000" cy="530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a:solidFill>
                  <a:schemeClr val="bg1"/>
                </a:solidFill>
                <a:effectLst>
                  <a:glow rad="127000">
                    <a:schemeClr val="bg1">
                      <a:alpha val="40000"/>
                    </a:schemeClr>
                  </a:glow>
                </a:effectLst>
              </a:rPr>
              <a:t>05</a:t>
            </a:r>
            <a:endParaRPr>
              <a:solidFill>
                <a:schemeClr val="bg1"/>
              </a:solidFill>
              <a:effectLst>
                <a:glow rad="127000">
                  <a:schemeClr val="bg1">
                    <a:alpha val="40000"/>
                  </a:schemeClr>
                </a:glow>
              </a:effectLst>
            </a:endParaRPr>
          </a:p>
        </p:txBody>
      </p:sp>
      <p:sp>
        <p:nvSpPr>
          <p:cNvPr id="854" name="Google Shape;854;p23"/>
          <p:cNvSpPr txBox="1">
            <a:spLocks noGrp="1"/>
          </p:cNvSpPr>
          <p:nvPr>
            <p:ph type="body" idx="13"/>
          </p:nvPr>
        </p:nvSpPr>
        <p:spPr>
          <a:xfrm>
            <a:off x="4718918" y="4939927"/>
            <a:ext cx="2754000" cy="1297800"/>
          </a:xfrm>
          <a:prstGeom prst="rect">
            <a:avLst/>
          </a:prstGeom>
          <a:noFill/>
          <a:ln>
            <a:noFill/>
          </a:ln>
        </p:spPr>
        <p:txBody>
          <a:bodyPr spcFirstLastPara="1" wrap="square" lIns="121900" tIns="121900" rIns="121900" bIns="121900" anchor="ctr"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دعم الأمان الاستباقي بدلًا من الاكتفاء بالتوثيق أو الاستجابة المتأخرة.</a:t>
            </a:r>
            <a:endParaRPr sz="1800" dirty="0">
              <a:solidFill>
                <a:schemeClr val="bg1"/>
              </a:solidFill>
              <a:latin typeface="Dubai" panose="020B0503030403030204" pitchFamily="34" charset="-78"/>
              <a:cs typeface="Dubai" panose="020B0503030403030204" pitchFamily="34" charset="-78"/>
            </a:endParaRPr>
          </a:p>
        </p:txBody>
      </p:sp>
      <p:sp>
        <p:nvSpPr>
          <p:cNvPr id="855" name="Google Shape;855;p23"/>
          <p:cNvSpPr txBox="1">
            <a:spLocks noGrp="1"/>
          </p:cNvSpPr>
          <p:nvPr>
            <p:ph type="subTitle" idx="14"/>
          </p:nvPr>
        </p:nvSpPr>
        <p:spPr>
          <a:xfrm>
            <a:off x="7677444" y="4223071"/>
            <a:ext cx="2754000" cy="530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solidFill>
                  <a:schemeClr val="bg1"/>
                </a:solidFill>
                <a:effectLst>
                  <a:glow rad="127000">
                    <a:schemeClr val="bg1">
                      <a:alpha val="40000"/>
                    </a:schemeClr>
                  </a:glow>
                </a:effectLst>
              </a:rPr>
              <a:t>04</a:t>
            </a:r>
            <a:endParaRPr dirty="0">
              <a:solidFill>
                <a:schemeClr val="bg1"/>
              </a:solidFill>
              <a:effectLst>
                <a:glow rad="127000">
                  <a:schemeClr val="bg1">
                    <a:alpha val="40000"/>
                  </a:schemeClr>
                </a:glow>
              </a:effectLst>
            </a:endParaRPr>
          </a:p>
        </p:txBody>
      </p:sp>
      <p:sp>
        <p:nvSpPr>
          <p:cNvPr id="856" name="Google Shape;856;p23"/>
          <p:cNvSpPr txBox="1">
            <a:spLocks noGrp="1"/>
          </p:cNvSpPr>
          <p:nvPr>
            <p:ph type="body" idx="15"/>
          </p:nvPr>
        </p:nvSpPr>
        <p:spPr>
          <a:xfrm>
            <a:off x="7677470" y="4939927"/>
            <a:ext cx="2754000" cy="1297800"/>
          </a:xfrm>
          <a:prstGeom prst="rect">
            <a:avLst/>
          </a:prstGeom>
          <a:noFill/>
          <a:ln>
            <a:noFill/>
          </a:ln>
        </p:spPr>
        <p:txBody>
          <a:bodyPr spcFirstLastPara="1" wrap="square" lIns="121900" tIns="121900" rIns="121900" bIns="121900" anchor="ctr"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توفير حل منخفض التكلفة وسهل التثبيت باستخدام تقنيات متاحة محليًا.</a:t>
            </a:r>
            <a:endParaRPr sz="1800" dirty="0">
              <a:solidFill>
                <a:schemeClr val="bg1"/>
              </a:solidFill>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EC20E632-63BA-1225-A40D-295EF1A6CB92}"/>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rPr>
              <a:t>03/25</a:t>
            </a:r>
            <a:endParaRPr lang="ar-SA" b="1" dirty="0">
              <a:solidFill>
                <a:schemeClr val="bg1"/>
              </a:solidFill>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grpSp>
        <p:nvGrpSpPr>
          <p:cNvPr id="2" name="مجموعة 1">
            <a:extLst>
              <a:ext uri="{FF2B5EF4-FFF2-40B4-BE49-F238E27FC236}">
                <a16:creationId xmlns:a16="http://schemas.microsoft.com/office/drawing/2014/main" id="{7BD6ED80-4AC6-3182-BC10-5051F1575FC0}"/>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5107FF1B-34E7-B103-B904-3DF48F777C66}"/>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DB460CCB-2DC2-6B9E-9490-066725B9AD13}"/>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7" name="Google Shape;867;p25"/>
          <p:cNvSpPr txBox="1">
            <a:spLocks noGrp="1"/>
          </p:cNvSpPr>
          <p:nvPr>
            <p:ph type="title"/>
          </p:nvPr>
        </p:nvSpPr>
        <p:spPr>
          <a:xfrm>
            <a:off x="1911300" y="3346237"/>
            <a:ext cx="8369400" cy="18129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solidFill>
                  <a:schemeClr val="bg1"/>
                </a:solidFill>
                <a:latin typeface="Dubai" panose="020B0503030403030204" pitchFamily="34" charset="-78"/>
                <a:cs typeface="Dubai" panose="020B0503030403030204" pitchFamily="34" charset="-78"/>
              </a:rPr>
              <a:t>الدراسات السابقة</a:t>
            </a:r>
            <a:endParaRPr dirty="0">
              <a:solidFill>
                <a:schemeClr val="bg1"/>
              </a:solidFill>
              <a:latin typeface="Dubai" panose="020B0503030403030204" pitchFamily="34" charset="-78"/>
              <a:cs typeface="Dubai" panose="020B0503030403030204" pitchFamily="34" charset="-78"/>
            </a:endParaRPr>
          </a:p>
        </p:txBody>
      </p:sp>
      <p:sp>
        <p:nvSpPr>
          <p:cNvPr id="868" name="Google Shape;868;p25"/>
          <p:cNvSpPr/>
          <p:nvPr/>
        </p:nvSpPr>
        <p:spPr>
          <a:xfrm>
            <a:off x="5305019" y="2134237"/>
            <a:ext cx="1581961" cy="1212000"/>
          </a:xfrm>
          <a:prstGeom prst="rect">
            <a:avLst/>
          </a:prstGeom>
        </p:spPr>
        <p:txBody>
          <a:bodyPr>
            <a:prstTxWarp prst="textPlain">
              <a:avLst/>
            </a:prstTxWarp>
          </a:bodyPr>
          <a:lstStyle/>
          <a:p>
            <a:pPr lvl="0" algn="ctr"/>
            <a:r>
              <a:rPr b="1" i="0" dirty="0">
                <a:ln>
                  <a:noFill/>
                </a:ln>
                <a:solidFill>
                  <a:schemeClr val="bg1"/>
                </a:solidFill>
                <a:effectLst>
                  <a:glow rad="127000">
                    <a:schemeClr val="bg1">
                      <a:alpha val="40000"/>
                    </a:schemeClr>
                  </a:glow>
                </a:effectLst>
                <a:latin typeface="Montserrat"/>
              </a:rPr>
              <a:t>01</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grpSp>
        <p:nvGrpSpPr>
          <p:cNvPr id="3" name="مجموعة 2">
            <a:extLst>
              <a:ext uri="{FF2B5EF4-FFF2-40B4-BE49-F238E27FC236}">
                <a16:creationId xmlns:a16="http://schemas.microsoft.com/office/drawing/2014/main" id="{C7FAF4C1-3018-7E2D-69A0-0D5158ABD11F}"/>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C69AB706-6EF4-21AC-BAD4-B620F49DC776}"/>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E6E8F528-E42E-FA4C-C914-69217F4F0C99}"/>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047" name="Google Shape;1047;p36"/>
          <p:cNvSpPr/>
          <p:nvPr/>
        </p:nvSpPr>
        <p:spPr>
          <a:xfrm>
            <a:off x="4354800" y="1687475"/>
            <a:ext cx="3482400" cy="1763802"/>
          </a:xfrm>
          <a:prstGeom prst="rect">
            <a:avLst/>
          </a:prstGeom>
          <a:noFill/>
          <a:ln w="19050" cap="flat" cmpd="sng">
            <a:solidFill>
              <a:schemeClr val="bg1"/>
            </a:solidFill>
            <a:prstDash val="solid"/>
            <a:round/>
            <a:headEnd type="none" w="sm" len="sm"/>
            <a:tailEnd type="none" w="sm" len="sm"/>
          </a:ln>
          <a:effectLst>
            <a:glow rad="127000">
              <a:schemeClr val="bg1">
                <a:alpha val="40000"/>
              </a:schemeClr>
            </a:glo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8" name="Google Shape;1048;p36"/>
          <p:cNvSpPr/>
          <p:nvPr/>
        </p:nvSpPr>
        <p:spPr>
          <a:xfrm>
            <a:off x="7942650" y="1687475"/>
            <a:ext cx="3482400" cy="1763802"/>
          </a:xfrm>
          <a:prstGeom prst="rect">
            <a:avLst/>
          </a:prstGeom>
          <a:noFill/>
          <a:ln w="19050" cap="flat" cmpd="sng">
            <a:solidFill>
              <a:schemeClr val="bg1"/>
            </a:solidFill>
            <a:prstDash val="solid"/>
            <a:round/>
            <a:headEnd type="none" w="sm" len="sm"/>
            <a:tailEnd type="none" w="sm" len="sm"/>
          </a:ln>
          <a:effectLst>
            <a:glow rad="127000">
              <a:schemeClr val="bg1">
                <a:alpha val="40000"/>
              </a:schemeClr>
            </a:glo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9" name="Google Shape;1049;p36"/>
          <p:cNvSpPr/>
          <p:nvPr/>
        </p:nvSpPr>
        <p:spPr>
          <a:xfrm>
            <a:off x="766950" y="1687475"/>
            <a:ext cx="3482400" cy="1763802"/>
          </a:xfrm>
          <a:prstGeom prst="rect">
            <a:avLst/>
          </a:prstGeom>
          <a:noFill/>
          <a:ln w="19050" cap="flat" cmpd="sng">
            <a:solidFill>
              <a:schemeClr val="bg1"/>
            </a:solidFill>
            <a:prstDash val="solid"/>
            <a:round/>
            <a:headEnd type="none" w="sm" len="sm"/>
            <a:tailEnd type="none" w="sm" len="sm"/>
          </a:ln>
          <a:effectLst>
            <a:glow rad="127000">
              <a:schemeClr val="bg1">
                <a:alpha val="40000"/>
              </a:schemeClr>
            </a:glo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0" name="Google Shape;1050;p36"/>
          <p:cNvSpPr txBox="1">
            <a:spLocks noGrp="1"/>
          </p:cNvSpPr>
          <p:nvPr>
            <p:ph type="title"/>
          </p:nvPr>
        </p:nvSpPr>
        <p:spPr>
          <a:xfrm>
            <a:off x="766950" y="679800"/>
            <a:ext cx="10658100" cy="763500"/>
          </a:xfrm>
          <a:prstGeom prst="rect">
            <a:avLst/>
          </a:prstGeom>
        </p:spPr>
        <p:txBody>
          <a:bodyPr spcFirstLastPara="1" wrap="square" lIns="121900" tIns="121900" rIns="121900" bIns="121900" anchor="t" anchorCtr="0">
            <a:noAutofit/>
          </a:bodyPr>
          <a:lstStyle/>
          <a:p>
            <a:pPr marL="0" lvl="0" indent="0"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الدراسات السابقة</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1051" name="Google Shape;1051;p36"/>
          <p:cNvSpPr txBox="1">
            <a:spLocks noGrp="1"/>
          </p:cNvSpPr>
          <p:nvPr>
            <p:ph type="body" idx="1"/>
          </p:nvPr>
        </p:nvSpPr>
        <p:spPr>
          <a:xfrm>
            <a:off x="934500" y="3641862"/>
            <a:ext cx="3147300" cy="2423100"/>
          </a:xfrm>
          <a:prstGeom prst="rect">
            <a:avLst/>
          </a:prstGeom>
        </p:spPr>
        <p:txBody>
          <a:bodyPr spcFirstLastPara="1" wrap="square" lIns="121900" tIns="121900" rIns="121900" bIns="121900" anchor="t" anchorCtr="0">
            <a:normAutofit/>
          </a:bodyPr>
          <a:lstStyle/>
          <a:p>
            <a:pPr marL="0" lvl="0" indent="0" rtl="1">
              <a:spcBef>
                <a:spcPts val="0"/>
              </a:spcBef>
              <a:spcAft>
                <a:spcPts val="1600"/>
              </a:spcAft>
              <a:buNone/>
            </a:pPr>
            <a:r>
              <a:rPr lang="ar-SA" sz="2200" dirty="0">
                <a:solidFill>
                  <a:schemeClr val="bg1"/>
                </a:solidFill>
                <a:latin typeface="Dubai" panose="020B0503030403030204" pitchFamily="34" charset="-78"/>
                <a:cs typeface="Dubai" panose="020B0503030403030204" pitchFamily="34" charset="-78"/>
              </a:rPr>
              <a:t>نموذج</a:t>
            </a:r>
            <a:r>
              <a:rPr lang="en-US" sz="2200" dirty="0">
                <a:solidFill>
                  <a:schemeClr val="bg1"/>
                </a:solidFill>
                <a:latin typeface="Dubai" panose="020B0503030403030204" pitchFamily="34" charset="-78"/>
                <a:cs typeface="Dubai" panose="020B0503030403030204" pitchFamily="34" charset="-78"/>
              </a:rPr>
              <a:t>RNN </a:t>
            </a:r>
            <a:r>
              <a:rPr lang="ar-SA" sz="2200" dirty="0">
                <a:solidFill>
                  <a:schemeClr val="bg1"/>
                </a:solidFill>
                <a:latin typeface="Dubai" panose="020B0503030403030204" pitchFamily="34" charset="-78"/>
                <a:cs typeface="Dubai" panose="020B0503030403030204" pitchFamily="34" charset="-78"/>
              </a:rPr>
              <a:t> لكشف السرقة في مراكز التسوق حقق دقة عالية في اكتشاف الأنشطة غير الطبيعية، مما يعزز أنظمة المراقبة التجارية</a:t>
            </a:r>
            <a:endParaRPr sz="2200" dirty="0">
              <a:solidFill>
                <a:schemeClr val="bg1"/>
              </a:solidFill>
              <a:latin typeface="Dubai" panose="020B0503030403030204" pitchFamily="34" charset="-78"/>
              <a:cs typeface="Dubai" panose="020B0503030403030204" pitchFamily="34" charset="-78"/>
            </a:endParaRPr>
          </a:p>
        </p:txBody>
      </p:sp>
      <p:sp>
        <p:nvSpPr>
          <p:cNvPr id="1052" name="Google Shape;1052;p36"/>
          <p:cNvSpPr txBox="1">
            <a:spLocks noGrp="1"/>
          </p:cNvSpPr>
          <p:nvPr>
            <p:ph type="subTitle" idx="2"/>
          </p:nvPr>
        </p:nvSpPr>
        <p:spPr>
          <a:xfrm>
            <a:off x="934500" y="1924277"/>
            <a:ext cx="3147300" cy="1527000"/>
          </a:xfrm>
          <a:prstGeom prst="rect">
            <a:avLst/>
          </a:prstGeom>
        </p:spPr>
        <p:txBody>
          <a:bodyPr spcFirstLastPara="1" wrap="square" lIns="121900" tIns="121900" rIns="121900" bIns="121900" anchor="ctr" anchorCtr="0">
            <a:normAutofit/>
          </a:bodyPr>
          <a:lstStyle/>
          <a:p>
            <a:pPr marL="0" lvl="0" indent="0" rtl="1">
              <a:spcBef>
                <a:spcPts val="0"/>
              </a:spcBef>
              <a:spcAft>
                <a:spcPts val="0"/>
              </a:spcAft>
              <a:buNone/>
            </a:pPr>
            <a:r>
              <a:rPr lang="ar-SA" dirty="0">
                <a:solidFill>
                  <a:schemeClr val="bg1"/>
                </a:solidFill>
                <a:latin typeface="Dubai" panose="020B0503030403030204" pitchFamily="34" charset="-78"/>
                <a:cs typeface="Dubai" panose="020B0503030403030204" pitchFamily="34" charset="-78"/>
              </a:rPr>
              <a:t>دراسة في مجلة </a:t>
            </a:r>
            <a:r>
              <a:rPr lang="en-US" dirty="0">
                <a:solidFill>
                  <a:schemeClr val="bg1"/>
                </a:solidFill>
                <a:latin typeface="Dubai" panose="020B0503030403030204" pitchFamily="34" charset="-78"/>
                <a:cs typeface="Dubai" panose="020B0503030403030204" pitchFamily="34" charset="-78"/>
              </a:rPr>
              <a:t>PeerJ</a:t>
            </a:r>
            <a:endParaRPr dirty="0">
              <a:solidFill>
                <a:schemeClr val="bg1"/>
              </a:solidFill>
              <a:latin typeface="Dubai" panose="020B0503030403030204" pitchFamily="34" charset="-78"/>
              <a:cs typeface="Dubai" panose="020B0503030403030204" pitchFamily="34" charset="-78"/>
            </a:endParaRPr>
          </a:p>
        </p:txBody>
      </p:sp>
      <p:sp>
        <p:nvSpPr>
          <p:cNvPr id="1053" name="Google Shape;1053;p36"/>
          <p:cNvSpPr txBox="1">
            <a:spLocks noGrp="1"/>
          </p:cNvSpPr>
          <p:nvPr>
            <p:ph type="body" idx="3"/>
          </p:nvPr>
        </p:nvSpPr>
        <p:spPr>
          <a:xfrm>
            <a:off x="4522350" y="3641875"/>
            <a:ext cx="3147300" cy="2423100"/>
          </a:xfrm>
          <a:prstGeom prst="rect">
            <a:avLst/>
          </a:prstGeom>
        </p:spPr>
        <p:txBody>
          <a:bodyPr spcFirstLastPara="1" wrap="square" lIns="121900" tIns="121900" rIns="121900" bIns="121900" anchor="t" anchorCtr="0">
            <a:normAutofit fontScale="92500" lnSpcReduction="20000"/>
          </a:bodyPr>
          <a:lstStyle/>
          <a:p>
            <a:pPr marL="0" lvl="0" indent="0" rtl="1">
              <a:spcBef>
                <a:spcPts val="0"/>
              </a:spcBef>
              <a:spcAft>
                <a:spcPts val="1600"/>
              </a:spcAft>
              <a:buNone/>
            </a:pPr>
            <a:r>
              <a:rPr lang="ar-SA" sz="2400" dirty="0">
                <a:solidFill>
                  <a:schemeClr val="bg1"/>
                </a:solidFill>
                <a:latin typeface="Dubai" panose="020B0503030403030204" pitchFamily="34" charset="-78"/>
                <a:cs typeface="Dubai" panose="020B0503030403030204" pitchFamily="34" charset="-78"/>
              </a:rPr>
              <a:t>دمج</a:t>
            </a:r>
            <a:r>
              <a:rPr lang="en-US" sz="2400" dirty="0">
                <a:solidFill>
                  <a:schemeClr val="bg1"/>
                </a:solidFill>
                <a:latin typeface="Dubai" panose="020B0503030403030204" pitchFamily="34" charset="-78"/>
                <a:cs typeface="Dubai" panose="020B0503030403030204" pitchFamily="34" charset="-78"/>
              </a:rPr>
              <a:t>CNN </a:t>
            </a:r>
            <a:r>
              <a:rPr lang="ar-SA" sz="2400" dirty="0">
                <a:solidFill>
                  <a:schemeClr val="bg1"/>
                </a:solidFill>
                <a:latin typeface="Dubai" panose="020B0503030403030204" pitchFamily="34" charset="-78"/>
                <a:cs typeface="Dubai" panose="020B0503030403030204" pitchFamily="34" charset="-78"/>
              </a:rPr>
              <a:t> مع</a:t>
            </a:r>
            <a:r>
              <a:rPr lang="en-US" sz="2400" dirty="0">
                <a:solidFill>
                  <a:schemeClr val="bg1"/>
                </a:solidFill>
                <a:latin typeface="Dubai" panose="020B0503030403030204" pitchFamily="34" charset="-78"/>
                <a:cs typeface="Dubai" panose="020B0503030403030204" pitchFamily="34" charset="-78"/>
              </a:rPr>
              <a:t>RNN </a:t>
            </a:r>
            <a:r>
              <a:rPr lang="ar-SA" sz="2400" dirty="0">
                <a:solidFill>
                  <a:schemeClr val="bg1"/>
                </a:solidFill>
                <a:latin typeface="Dubai" panose="020B0503030403030204" pitchFamily="34" charset="-78"/>
                <a:cs typeface="Dubai" panose="020B0503030403030204" pitchFamily="34" charset="-78"/>
              </a:rPr>
              <a:t> للكشف عن العنف في مقاطع الفيديو أظهر دقة عالية في تصنيف الأنشطة إلى طبيعية وغير طبيعية، مما يحسن فعالية المراقبة الذكية</a:t>
            </a:r>
            <a:endParaRPr sz="2400" dirty="0">
              <a:solidFill>
                <a:schemeClr val="bg1"/>
              </a:solidFill>
              <a:latin typeface="Dubai" panose="020B0503030403030204" pitchFamily="34" charset="-78"/>
              <a:cs typeface="Dubai" panose="020B0503030403030204" pitchFamily="34" charset="-78"/>
            </a:endParaRPr>
          </a:p>
        </p:txBody>
      </p:sp>
      <p:sp>
        <p:nvSpPr>
          <p:cNvPr id="1054" name="Google Shape;1054;p36"/>
          <p:cNvSpPr txBox="1">
            <a:spLocks noGrp="1"/>
          </p:cNvSpPr>
          <p:nvPr>
            <p:ph type="subTitle" idx="4"/>
          </p:nvPr>
        </p:nvSpPr>
        <p:spPr>
          <a:xfrm>
            <a:off x="4684826" y="1924277"/>
            <a:ext cx="2822347" cy="1527000"/>
          </a:xfrm>
          <a:prstGeom prst="rect">
            <a:avLst/>
          </a:prstGeom>
        </p:spPr>
        <p:txBody>
          <a:bodyPr spcFirstLastPara="1" wrap="square" lIns="121900" tIns="121900" rIns="121900" bIns="121900" anchor="ctr" anchorCtr="0">
            <a:normAutofit/>
          </a:bodyPr>
          <a:lstStyle/>
          <a:p>
            <a:pPr marL="0" lvl="0" indent="0" rtl="1">
              <a:spcBef>
                <a:spcPts val="0"/>
              </a:spcBef>
              <a:spcAft>
                <a:spcPts val="0"/>
              </a:spcAft>
              <a:buNone/>
            </a:pPr>
            <a:r>
              <a:rPr lang="ar-SA" sz="2800" dirty="0">
                <a:solidFill>
                  <a:schemeClr val="bg1"/>
                </a:solidFill>
                <a:latin typeface="Dubai" panose="020B0503030403030204" pitchFamily="34" charset="-78"/>
                <a:cs typeface="Dubai" panose="020B0503030403030204" pitchFamily="34" charset="-78"/>
              </a:rPr>
              <a:t>دراسة في مجلة </a:t>
            </a:r>
            <a:r>
              <a:rPr lang="en-US" sz="2800" dirty="0">
                <a:solidFill>
                  <a:schemeClr val="bg1"/>
                </a:solidFill>
                <a:latin typeface="Dubai" panose="020B0503030403030204" pitchFamily="34" charset="-78"/>
                <a:cs typeface="Dubai" panose="020B0503030403030204" pitchFamily="34" charset="-78"/>
              </a:rPr>
              <a:t>MDPI</a:t>
            </a:r>
            <a:endParaRPr sz="2800" dirty="0">
              <a:solidFill>
                <a:schemeClr val="bg1"/>
              </a:solidFill>
              <a:latin typeface="Dubai" panose="020B0503030403030204" pitchFamily="34" charset="-78"/>
              <a:cs typeface="Dubai" panose="020B0503030403030204" pitchFamily="34" charset="-78"/>
            </a:endParaRPr>
          </a:p>
        </p:txBody>
      </p:sp>
      <p:sp>
        <p:nvSpPr>
          <p:cNvPr id="1055" name="Google Shape;1055;p36"/>
          <p:cNvSpPr txBox="1">
            <a:spLocks noGrp="1"/>
          </p:cNvSpPr>
          <p:nvPr>
            <p:ph type="body" idx="5"/>
          </p:nvPr>
        </p:nvSpPr>
        <p:spPr>
          <a:xfrm>
            <a:off x="8026425" y="3641862"/>
            <a:ext cx="3314850" cy="2423100"/>
          </a:xfrm>
          <a:prstGeom prst="rect">
            <a:avLst/>
          </a:prstGeom>
        </p:spPr>
        <p:txBody>
          <a:bodyPr spcFirstLastPara="1" wrap="square" lIns="121900" tIns="121900" rIns="121900" bIns="121900" anchor="t" anchorCtr="0">
            <a:noAutofit/>
          </a:bodyPr>
          <a:lstStyle/>
          <a:p>
            <a:pPr marL="0" lvl="0" indent="0" rtl="1">
              <a:spcBef>
                <a:spcPts val="0"/>
              </a:spcBef>
              <a:spcAft>
                <a:spcPts val="1600"/>
              </a:spcAft>
              <a:buNone/>
            </a:pPr>
            <a:r>
              <a:rPr lang="ar-SA" sz="2200" dirty="0">
                <a:solidFill>
                  <a:schemeClr val="bg1"/>
                </a:solidFill>
                <a:latin typeface="Dubai" panose="020B0503030403030204" pitchFamily="34" charset="-78"/>
                <a:cs typeface="Dubai" panose="020B0503030403030204" pitchFamily="34" charset="-78"/>
              </a:rPr>
              <a:t>نموذج</a:t>
            </a:r>
            <a:r>
              <a:rPr lang="en-US" sz="2200" dirty="0">
                <a:solidFill>
                  <a:schemeClr val="bg1"/>
                </a:solidFill>
                <a:latin typeface="Dubai" panose="020B0503030403030204" pitchFamily="34" charset="-78"/>
                <a:cs typeface="Dubai" panose="020B0503030403030204" pitchFamily="34" charset="-78"/>
              </a:rPr>
              <a:t>RNN </a:t>
            </a:r>
            <a:r>
              <a:rPr lang="ar-SA" sz="2200" dirty="0">
                <a:solidFill>
                  <a:schemeClr val="bg1"/>
                </a:solidFill>
                <a:latin typeface="Dubai" panose="020B0503030403030204" pitchFamily="34" charset="-78"/>
                <a:cs typeface="Dubai" panose="020B0503030403030204" pitchFamily="34" charset="-78"/>
              </a:rPr>
              <a:t> مع</a:t>
            </a:r>
            <a:r>
              <a:rPr lang="en-US" sz="2200" dirty="0">
                <a:solidFill>
                  <a:schemeClr val="bg1"/>
                </a:solidFill>
                <a:latin typeface="Dubai" panose="020B0503030403030204" pitchFamily="34" charset="-78"/>
                <a:cs typeface="Dubai" panose="020B0503030403030204" pitchFamily="34" charset="-78"/>
              </a:rPr>
              <a:t>Autoencoder </a:t>
            </a:r>
            <a:r>
              <a:rPr lang="ar-SA" sz="2200" dirty="0">
                <a:solidFill>
                  <a:schemeClr val="bg1"/>
                </a:solidFill>
                <a:latin typeface="Dubai" panose="020B0503030403030204" pitchFamily="34" charset="-78"/>
                <a:cs typeface="Dubai" panose="020B0503030403030204" pitchFamily="34" charset="-78"/>
              </a:rPr>
              <a:t> وآلية انتباه متعددة القنوات حقق دقة </a:t>
            </a:r>
            <a:r>
              <a:rPr lang="en-US" sz="2200" dirty="0">
                <a:solidFill>
                  <a:schemeClr val="bg1"/>
                </a:solidFill>
                <a:latin typeface="Dubai" panose="020B0503030403030204" pitchFamily="34" charset="-78"/>
                <a:cs typeface="Dubai" panose="020B0503030403030204" pitchFamily="34" charset="-78"/>
              </a:rPr>
              <a:t>94.7%</a:t>
            </a:r>
            <a:r>
              <a:rPr lang="ar-SA" sz="2200" dirty="0">
                <a:solidFill>
                  <a:schemeClr val="bg1"/>
                </a:solidFill>
                <a:latin typeface="Dubai" panose="020B0503030403030204" pitchFamily="34" charset="-78"/>
                <a:cs typeface="Dubai" panose="020B0503030403030204" pitchFamily="34" charset="-78"/>
              </a:rPr>
              <a:t> في كشف الأنشطة غير الطبيعية باستخدام مجموعة بيانات </a:t>
            </a:r>
            <a:r>
              <a:rPr lang="en-US" sz="2200" dirty="0">
                <a:solidFill>
                  <a:schemeClr val="bg1"/>
                </a:solidFill>
                <a:latin typeface="Dubai" panose="020B0503030403030204" pitchFamily="34" charset="-78"/>
                <a:cs typeface="Dubai" panose="020B0503030403030204" pitchFamily="34" charset="-78"/>
              </a:rPr>
              <a:t>UCSD Ped2</a:t>
            </a:r>
            <a:r>
              <a:rPr lang="ar-SA" sz="2200" dirty="0">
                <a:solidFill>
                  <a:schemeClr val="bg1"/>
                </a:solidFill>
                <a:latin typeface="Dubai" panose="020B0503030403030204" pitchFamily="34" charset="-78"/>
                <a:cs typeface="Dubai" panose="020B0503030403030204" pitchFamily="34" charset="-78"/>
              </a:rPr>
              <a:t>.</a:t>
            </a:r>
            <a:endParaRPr sz="2200" dirty="0">
              <a:solidFill>
                <a:schemeClr val="bg1"/>
              </a:solidFill>
              <a:latin typeface="Dubai" panose="020B0503030403030204" pitchFamily="34" charset="-78"/>
              <a:cs typeface="Dubai" panose="020B0503030403030204" pitchFamily="34" charset="-78"/>
            </a:endParaRPr>
          </a:p>
        </p:txBody>
      </p:sp>
      <p:sp>
        <p:nvSpPr>
          <p:cNvPr id="1056" name="Google Shape;1056;p36"/>
          <p:cNvSpPr txBox="1">
            <a:spLocks noGrp="1"/>
          </p:cNvSpPr>
          <p:nvPr>
            <p:ph type="subTitle" idx="6"/>
          </p:nvPr>
        </p:nvSpPr>
        <p:spPr>
          <a:xfrm>
            <a:off x="8110200" y="1924277"/>
            <a:ext cx="3147300" cy="1527000"/>
          </a:xfrm>
          <a:prstGeom prst="rect">
            <a:avLst/>
          </a:prstGeom>
        </p:spPr>
        <p:txBody>
          <a:bodyPr spcFirstLastPara="1" wrap="square" lIns="121900" tIns="121900" rIns="121900" bIns="121900" anchor="ctr" anchorCtr="0">
            <a:normAutofit/>
          </a:bodyPr>
          <a:lstStyle/>
          <a:p>
            <a:pPr marL="0" lvl="0" indent="0" rtl="1">
              <a:spcBef>
                <a:spcPts val="0"/>
              </a:spcBef>
              <a:spcAft>
                <a:spcPts val="0"/>
              </a:spcAft>
              <a:buNone/>
            </a:pPr>
            <a:r>
              <a:rPr lang="ar-SA" sz="2800" dirty="0">
                <a:solidFill>
                  <a:schemeClr val="bg1"/>
                </a:solidFill>
                <a:latin typeface="Dubai" panose="020B0503030403030204" pitchFamily="34" charset="-78"/>
                <a:cs typeface="Dubai" panose="020B0503030403030204" pitchFamily="34" charset="-78"/>
              </a:rPr>
              <a:t>دراسة في مجلة </a:t>
            </a:r>
            <a:r>
              <a:rPr lang="en-US" sz="2800" dirty="0">
                <a:solidFill>
                  <a:schemeClr val="bg1"/>
                </a:solidFill>
                <a:latin typeface="Dubai" panose="020B0503030403030204" pitchFamily="34" charset="-78"/>
                <a:cs typeface="Dubai" panose="020B0503030403030204" pitchFamily="34" charset="-78"/>
              </a:rPr>
              <a:t>Applied Intelligence</a:t>
            </a:r>
            <a:endParaRPr sz="2800" dirty="0">
              <a:solidFill>
                <a:schemeClr val="bg1"/>
              </a:solidFill>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FE71DA92-AADB-E41B-CEE9-E99C9466E070}"/>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bg1"/>
                </a:solidFill>
                <a:effectLst>
                  <a:glow rad="63500">
                    <a:schemeClr val="bg1">
                      <a:alpha val="40000"/>
                    </a:schemeClr>
                  </a:glow>
                </a:effectLst>
              </a:rPr>
              <a:t>05/25</a:t>
            </a:r>
            <a:endParaRPr lang="ar-SA" b="1" dirty="0">
              <a:solidFill>
                <a:schemeClr val="bg1"/>
              </a:solidFill>
              <a:effectLst>
                <a:glow rad="63500">
                  <a:schemeClr val="bg1">
                    <a:alpha val="40000"/>
                  </a:schemeClr>
                </a:glow>
              </a:effectLst>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a16="http://schemas.microsoft.com/office/drawing/2014/main" id="{FDEAC21D-B7B5-C49D-9036-5C8D28A3FD48}"/>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EFFC1709-D63D-6D98-DC81-3284257CF4FE}"/>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420BFFE0-CADC-4EE0-4265-4C24A83F3C9A}"/>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6C7FC6BC-2F05-0355-9776-5988A4E090A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7" name="Google Shape;867;p25">
            <a:extLst>
              <a:ext uri="{FF2B5EF4-FFF2-40B4-BE49-F238E27FC236}">
                <a16:creationId xmlns:a16="http://schemas.microsoft.com/office/drawing/2014/main" id="{86F99ED6-2ABA-DF0D-6328-476F9B59FFA2}"/>
              </a:ext>
            </a:extLst>
          </p:cNvPr>
          <p:cNvSpPr txBox="1">
            <a:spLocks noGrp="1"/>
          </p:cNvSpPr>
          <p:nvPr>
            <p:ph type="title"/>
          </p:nvPr>
        </p:nvSpPr>
        <p:spPr>
          <a:xfrm>
            <a:off x="1911299" y="3534466"/>
            <a:ext cx="8369400" cy="18129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solidFill>
                  <a:schemeClr val="bg1"/>
                </a:solidFill>
                <a:latin typeface="Dubai" panose="020B0503030403030204" pitchFamily="34" charset="-78"/>
                <a:cs typeface="Dubai" panose="020B0503030403030204" pitchFamily="34" charset="-78"/>
              </a:rPr>
              <a:t>العناصر الكهربائية المستخدمة</a:t>
            </a:r>
            <a:endParaRPr dirty="0">
              <a:solidFill>
                <a:schemeClr val="bg1"/>
              </a:solidFill>
              <a:latin typeface="Dubai" panose="020B0503030403030204" pitchFamily="34" charset="-78"/>
              <a:cs typeface="Dubai" panose="020B0503030403030204" pitchFamily="34" charset="-78"/>
            </a:endParaRPr>
          </a:p>
        </p:txBody>
      </p:sp>
      <p:sp>
        <p:nvSpPr>
          <p:cNvPr id="868" name="Google Shape;868;p25">
            <a:extLst>
              <a:ext uri="{FF2B5EF4-FFF2-40B4-BE49-F238E27FC236}">
                <a16:creationId xmlns:a16="http://schemas.microsoft.com/office/drawing/2014/main" id="{263F2753-9F21-B968-0A3C-C934F14A6FA4}"/>
              </a:ext>
            </a:extLst>
          </p:cNvPr>
          <p:cNvSpPr/>
          <p:nvPr/>
        </p:nvSpPr>
        <p:spPr>
          <a:xfrm>
            <a:off x="5305019" y="2134237"/>
            <a:ext cx="1581961" cy="1212000"/>
          </a:xfrm>
          <a:prstGeom prst="rect">
            <a:avLst/>
          </a:prstGeom>
        </p:spPr>
        <p:txBody>
          <a:bodyPr>
            <a:prstTxWarp prst="textPlain">
              <a:avLst/>
            </a:prstTxWarp>
          </a:bodyPr>
          <a:lstStyle/>
          <a:p>
            <a:pPr lvl="0" algn="ctr"/>
            <a:r>
              <a:rPr lang="en-US" b="1" dirty="0">
                <a:solidFill>
                  <a:schemeClr val="bg1"/>
                </a:solidFill>
                <a:effectLst>
                  <a:glow rad="127000">
                    <a:schemeClr val="bg1">
                      <a:alpha val="40000"/>
                    </a:schemeClr>
                  </a:glow>
                </a:effectLst>
                <a:latin typeface="Montserrat"/>
              </a:rPr>
              <a:t>02</a:t>
            </a:r>
            <a:endParaRPr b="1" i="0" dirty="0">
              <a:ln>
                <a:noFill/>
              </a:ln>
              <a:solidFill>
                <a:schemeClr val="bg1"/>
              </a:solidFill>
              <a:effectLst>
                <a:glow rad="127000">
                  <a:schemeClr val="bg1">
                    <a:alpha val="40000"/>
                  </a:schemeClr>
                </a:glow>
              </a:effectLst>
              <a:latin typeface="Montserrat"/>
            </a:endParaRPr>
          </a:p>
        </p:txBody>
      </p:sp>
    </p:spTree>
    <p:extLst>
      <p:ext uri="{BB962C8B-B14F-4D97-AF65-F5344CB8AC3E}">
        <p14:creationId xmlns:p14="http://schemas.microsoft.com/office/powerpoint/2010/main" val="299509514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E293391A-CAE9-C1EF-DD96-B665B6F6EC9B}"/>
            </a:ext>
          </a:extLst>
        </p:cNvPr>
        <p:cNvGrpSpPr/>
        <p:nvPr/>
      </p:nvGrpSpPr>
      <p:grpSpPr>
        <a:xfrm>
          <a:off x="0" y="0"/>
          <a:ext cx="0" cy="0"/>
          <a:chOff x="0" y="0"/>
          <a:chExt cx="0" cy="0"/>
        </a:xfrm>
      </p:grpSpPr>
      <p:grpSp>
        <p:nvGrpSpPr>
          <p:cNvPr id="4" name="مجموعة 3">
            <a:extLst>
              <a:ext uri="{FF2B5EF4-FFF2-40B4-BE49-F238E27FC236}">
                <a16:creationId xmlns:a16="http://schemas.microsoft.com/office/drawing/2014/main" id="{2D23CF9B-7A28-167A-07B0-A77E7900238A}"/>
              </a:ext>
            </a:extLst>
          </p:cNvPr>
          <p:cNvGrpSpPr/>
          <p:nvPr/>
        </p:nvGrpSpPr>
        <p:grpSpPr>
          <a:xfrm>
            <a:off x="-435982" y="-188229"/>
            <a:ext cx="13063964" cy="7234458"/>
            <a:chOff x="-435982" y="-188229"/>
            <a:chExt cx="13063964" cy="7234458"/>
          </a:xfrm>
        </p:grpSpPr>
        <p:pic>
          <p:nvPicPr>
            <p:cNvPr id="6" name="صورة 5"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41A11405-CCD5-C56C-178E-938BE1CB9635}"/>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A64794F5-5A7B-63F2-7D2A-378D2D6CADA9}"/>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a:extLst>
              <a:ext uri="{FF2B5EF4-FFF2-40B4-BE49-F238E27FC236}">
                <a16:creationId xmlns:a16="http://schemas.microsoft.com/office/drawing/2014/main" id="{7CB4A99D-635A-FD01-B5BB-0F8AF37C4B43}"/>
              </a:ext>
            </a:extLst>
          </p:cNvPr>
          <p:cNvSpPr txBox="1">
            <a:spLocks noGrp="1"/>
          </p:cNvSpPr>
          <p:nvPr>
            <p:ph type="title"/>
          </p:nvPr>
        </p:nvSpPr>
        <p:spPr>
          <a:xfrm>
            <a:off x="1648800"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متحكم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NodeMCU</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5ACB3027-B740-A961-D8BA-E392DBCBC2B3}"/>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07/25</a:t>
            </a:r>
            <a:endParaRPr lang="ar-SA" b="1" dirty="0">
              <a:effectLst>
                <a:glow rad="63500">
                  <a:schemeClr val="bg1">
                    <a:alpha val="40000"/>
                  </a:schemeClr>
                </a:glow>
              </a:effectLst>
            </a:endParaRPr>
          </a:p>
        </p:txBody>
      </p:sp>
      <p:pic>
        <p:nvPicPr>
          <p:cNvPr id="9" name="صورة 8" descr="صورة تحتوي على دائرة كهربائية, الإلكترونيات, الهندسة الإلكترونية, مكون إلكتروني&#10;&#10;قد يكون المحتوى الذي تم إنشاؤه بواسطة الذكاء الاصطناعي غير صحيح.">
            <a:extLst>
              <a:ext uri="{FF2B5EF4-FFF2-40B4-BE49-F238E27FC236}">
                <a16:creationId xmlns:a16="http://schemas.microsoft.com/office/drawing/2014/main" id="{F90F3527-A164-E8DA-243D-41B64DB66AD1}"/>
              </a:ext>
            </a:extLst>
          </p:cNvPr>
          <p:cNvPicPr>
            <a:picLocks noChangeAspect="1"/>
          </p:cNvPicPr>
          <p:nvPr/>
        </p:nvPicPr>
        <p:blipFill>
          <a:blip r:embed="rId4"/>
          <a:stretch>
            <a:fillRect/>
          </a:stretch>
        </p:blipFill>
        <p:spPr>
          <a:xfrm>
            <a:off x="2690812" y="2154006"/>
            <a:ext cx="6810375" cy="3324225"/>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73428244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C2998F7F-409D-B182-87FD-C5AEEC9445D5}"/>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F79938C9-50A9-C49F-0EEC-7F22AE61BC6F}"/>
              </a:ext>
            </a:extLst>
          </p:cNvPr>
          <p:cNvGrpSpPr/>
          <p:nvPr/>
        </p:nvGrpSpPr>
        <p:grpSpPr>
          <a:xfrm>
            <a:off x="-435982" y="-188229"/>
            <a:ext cx="13063964" cy="7234458"/>
            <a:chOff x="-435982" y="-188229"/>
            <a:chExt cx="13063964" cy="7234458"/>
          </a:xfrm>
        </p:grpSpPr>
        <p:pic>
          <p:nvPicPr>
            <p:cNvPr id="6" name="صورة 5"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BE0F506A-6B0F-2032-1182-54BEC0F12E56}"/>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E4AC0A1A-F87A-C08A-C876-C8B59EBBB7C7}"/>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a:extLst>
              <a:ext uri="{FF2B5EF4-FFF2-40B4-BE49-F238E27FC236}">
                <a16:creationId xmlns:a16="http://schemas.microsoft.com/office/drawing/2014/main" id="{F1A32122-DB41-E098-C533-220C7357A1DD}"/>
              </a:ext>
            </a:extLst>
          </p:cNvPr>
          <p:cNvSpPr txBox="1">
            <a:spLocks noGrp="1"/>
          </p:cNvSpPr>
          <p:nvPr>
            <p:ph type="title"/>
          </p:nvPr>
        </p:nvSpPr>
        <p:spPr>
          <a:xfrm>
            <a:off x="1648800"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مستشعر الحركة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(Motion Sensor)</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82F3C7FB-FE04-31AE-10F7-8A684FE79CD0}"/>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08/25</a:t>
            </a:r>
            <a:endParaRPr lang="ar-SA" b="1" dirty="0">
              <a:effectLst>
                <a:glow rad="63500">
                  <a:schemeClr val="bg1">
                    <a:alpha val="40000"/>
                  </a:schemeClr>
                </a:glow>
              </a:effectLst>
            </a:endParaRPr>
          </a:p>
        </p:txBody>
      </p:sp>
      <p:pic>
        <p:nvPicPr>
          <p:cNvPr id="9" name="صورة 8" descr="صورة تحتوي على الإلكترونيات, مكون إلكتروني, الهندسة الإلكترونية, دائرة&#10;&#10;قد يكون المحتوى الذي تم إنشاؤه بواسطة الذكاء الاصطناعي غير صحيح.">
            <a:extLst>
              <a:ext uri="{FF2B5EF4-FFF2-40B4-BE49-F238E27FC236}">
                <a16:creationId xmlns:a16="http://schemas.microsoft.com/office/drawing/2014/main" id="{B93DABA6-78C1-483B-4FB2-28C2A5FF7C05}"/>
              </a:ext>
            </a:extLst>
          </p:cNvPr>
          <p:cNvPicPr>
            <a:picLocks noChangeAspect="1"/>
          </p:cNvPicPr>
          <p:nvPr/>
        </p:nvPicPr>
        <p:blipFill>
          <a:blip r:embed="rId4"/>
          <a:stretch>
            <a:fillRect/>
          </a:stretch>
        </p:blipFill>
        <p:spPr>
          <a:xfrm>
            <a:off x="2119312" y="2614181"/>
            <a:ext cx="7953375" cy="2847975"/>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63483388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5FC9F745-3643-FF71-8473-DBDD6485BE98}"/>
            </a:ext>
          </a:extLst>
        </p:cNvPr>
        <p:cNvGrpSpPr/>
        <p:nvPr/>
      </p:nvGrpSpPr>
      <p:grpSpPr>
        <a:xfrm>
          <a:off x="0" y="0"/>
          <a:ext cx="0" cy="0"/>
          <a:chOff x="0" y="0"/>
          <a:chExt cx="0" cy="0"/>
        </a:xfrm>
      </p:grpSpPr>
      <p:grpSp>
        <p:nvGrpSpPr>
          <p:cNvPr id="4" name="مجموعة 3">
            <a:extLst>
              <a:ext uri="{FF2B5EF4-FFF2-40B4-BE49-F238E27FC236}">
                <a16:creationId xmlns:a16="http://schemas.microsoft.com/office/drawing/2014/main" id="{4AA6C190-972D-90A4-1013-88C7F4F6014A}"/>
              </a:ext>
            </a:extLst>
          </p:cNvPr>
          <p:cNvGrpSpPr/>
          <p:nvPr/>
        </p:nvGrpSpPr>
        <p:grpSpPr>
          <a:xfrm>
            <a:off x="-435982" y="-188229"/>
            <a:ext cx="13063964" cy="7234458"/>
            <a:chOff x="-435982" y="-188229"/>
            <a:chExt cx="13063964" cy="7234458"/>
          </a:xfrm>
        </p:grpSpPr>
        <p:pic>
          <p:nvPicPr>
            <p:cNvPr id="6" name="صورة 5"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6BD7E0D4-F585-FEBE-DA3B-C41FAC4BDF0A}"/>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D9009164-8D0D-FE53-D711-F3B61D6F571C}"/>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a:extLst>
              <a:ext uri="{FF2B5EF4-FFF2-40B4-BE49-F238E27FC236}">
                <a16:creationId xmlns:a16="http://schemas.microsoft.com/office/drawing/2014/main" id="{3D33FCAB-5FD1-2687-6A79-8988A141A510}"/>
              </a:ext>
            </a:extLst>
          </p:cNvPr>
          <p:cNvSpPr txBox="1">
            <a:spLocks noGrp="1"/>
          </p:cNvSpPr>
          <p:nvPr>
            <p:ph type="title"/>
          </p:nvPr>
        </p:nvSpPr>
        <p:spPr>
          <a:xfrm>
            <a:off x="1648800"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مستشعر اللهب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(Flame Sensor)</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0DA6AB3C-966D-ECCA-6CAC-DFC51959313A}"/>
              </a:ext>
            </a:extLst>
          </p:cNvPr>
          <p:cNvSpPr/>
          <p:nvPr/>
        </p:nvSpPr>
        <p:spPr>
          <a:xfrm>
            <a:off x="5638800" y="6282000"/>
            <a:ext cx="914400" cy="576000"/>
          </a:xfrm>
          <a:prstGeom prst="round2SameRect">
            <a:avLst>
              <a:gd name="adj1" fmla="val 50000"/>
              <a:gd name="adj2" fmla="val 0"/>
            </a:avLst>
          </a:prstGeom>
          <a:noFill/>
          <a:ln>
            <a:noFill/>
          </a:ln>
          <a:effectLst>
            <a:glow rad="63500">
              <a:schemeClr val="bg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09/25</a:t>
            </a:r>
            <a:endParaRPr lang="ar-SA" b="1" dirty="0"/>
          </a:p>
        </p:txBody>
      </p:sp>
      <p:pic>
        <p:nvPicPr>
          <p:cNvPr id="3" name="صورة 2">
            <a:extLst>
              <a:ext uri="{FF2B5EF4-FFF2-40B4-BE49-F238E27FC236}">
                <a16:creationId xmlns:a16="http://schemas.microsoft.com/office/drawing/2014/main" id="{CC4F50E9-5BCC-A366-18A8-D54E29A5231A}"/>
              </a:ext>
            </a:extLst>
          </p:cNvPr>
          <p:cNvPicPr>
            <a:picLocks noChangeAspect="1"/>
          </p:cNvPicPr>
          <p:nvPr/>
        </p:nvPicPr>
        <p:blipFill>
          <a:blip r:embed="rId4"/>
          <a:stretch>
            <a:fillRect/>
          </a:stretch>
        </p:blipFill>
        <p:spPr>
          <a:xfrm rot="19052587">
            <a:off x="3159789" y="1067663"/>
            <a:ext cx="5872421" cy="5538620"/>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90082608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a16="http://schemas.microsoft.com/office/drawing/2014/main" id="{C0A866E5-1F6C-0FBD-3FE2-7CE368DF3762}"/>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C0F209D2-BE96-A7E7-ED1B-2581B4A0F28F}"/>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D89715A6-9DBF-DE8D-0BE4-1062BB742EFF}"/>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D96BE176-9EF9-B8BF-3707-0C22831AA342}"/>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7" name="Google Shape;867;p25">
            <a:extLst>
              <a:ext uri="{FF2B5EF4-FFF2-40B4-BE49-F238E27FC236}">
                <a16:creationId xmlns:a16="http://schemas.microsoft.com/office/drawing/2014/main" id="{E315C464-DAB9-105C-5710-18C0E03B8577}"/>
              </a:ext>
            </a:extLst>
          </p:cNvPr>
          <p:cNvSpPr txBox="1">
            <a:spLocks noGrp="1"/>
          </p:cNvSpPr>
          <p:nvPr>
            <p:ph type="title"/>
          </p:nvPr>
        </p:nvSpPr>
        <p:spPr>
          <a:xfrm>
            <a:off x="1911299" y="3534466"/>
            <a:ext cx="8369400" cy="18129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solidFill>
                  <a:schemeClr val="bg1"/>
                </a:solidFill>
                <a:latin typeface="Dubai" panose="020B0503030403030204" pitchFamily="34" charset="-78"/>
                <a:cs typeface="Dubai" panose="020B0503030403030204" pitchFamily="34" charset="-78"/>
              </a:rPr>
              <a:t>التقنيات والخوارزميات المستخدمة</a:t>
            </a:r>
            <a:endParaRPr dirty="0">
              <a:solidFill>
                <a:schemeClr val="bg1"/>
              </a:solidFill>
              <a:latin typeface="Dubai" panose="020B0503030403030204" pitchFamily="34" charset="-78"/>
              <a:cs typeface="Dubai" panose="020B0503030403030204" pitchFamily="34" charset="-78"/>
            </a:endParaRPr>
          </a:p>
        </p:txBody>
      </p:sp>
      <p:sp>
        <p:nvSpPr>
          <p:cNvPr id="868" name="Google Shape;868;p25">
            <a:extLst>
              <a:ext uri="{FF2B5EF4-FFF2-40B4-BE49-F238E27FC236}">
                <a16:creationId xmlns:a16="http://schemas.microsoft.com/office/drawing/2014/main" id="{85C318C0-98C9-FB08-A0BE-F89159A1C4A6}"/>
              </a:ext>
            </a:extLst>
          </p:cNvPr>
          <p:cNvSpPr/>
          <p:nvPr/>
        </p:nvSpPr>
        <p:spPr>
          <a:xfrm>
            <a:off x="5305019" y="2134237"/>
            <a:ext cx="1581961" cy="1212000"/>
          </a:xfrm>
          <a:prstGeom prst="rect">
            <a:avLst/>
          </a:prstGeom>
        </p:spPr>
        <p:txBody>
          <a:bodyPr>
            <a:prstTxWarp prst="textPlain">
              <a:avLst/>
            </a:prstTxWarp>
          </a:bodyPr>
          <a:lstStyle/>
          <a:p>
            <a:pPr lvl="0" algn="ctr"/>
            <a:r>
              <a:rPr lang="en-US" b="1" dirty="0">
                <a:solidFill>
                  <a:schemeClr val="bg1"/>
                </a:solidFill>
                <a:effectLst>
                  <a:glow rad="127000">
                    <a:schemeClr val="bg1">
                      <a:alpha val="40000"/>
                    </a:schemeClr>
                  </a:glow>
                </a:effectLst>
                <a:latin typeface="Montserrat"/>
              </a:rPr>
              <a:t>03</a:t>
            </a:r>
            <a:endParaRPr b="1" i="0" dirty="0">
              <a:ln>
                <a:noFill/>
              </a:ln>
              <a:solidFill>
                <a:schemeClr val="bg1"/>
              </a:solidFill>
              <a:effectLst>
                <a:glow rad="127000">
                  <a:schemeClr val="bg1">
                    <a:alpha val="40000"/>
                  </a:schemeClr>
                </a:glow>
              </a:effectLst>
              <a:latin typeface="Montserrat"/>
            </a:endParaRPr>
          </a:p>
        </p:txBody>
      </p:sp>
    </p:spTree>
    <p:extLst>
      <p:ext uri="{BB962C8B-B14F-4D97-AF65-F5344CB8AC3E}">
        <p14:creationId xmlns:p14="http://schemas.microsoft.com/office/powerpoint/2010/main" val="192396144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grpSp>
        <p:nvGrpSpPr>
          <p:cNvPr id="3" name="مجموعة 2">
            <a:extLst>
              <a:ext uri="{FF2B5EF4-FFF2-40B4-BE49-F238E27FC236}">
                <a16:creationId xmlns:a16="http://schemas.microsoft.com/office/drawing/2014/main" id="{A0C9D8D8-B76E-29F6-3DA2-62839CA781FD}"/>
              </a:ext>
            </a:extLst>
          </p:cNvPr>
          <p:cNvGrpSpPr/>
          <p:nvPr/>
        </p:nvGrpSpPr>
        <p:grpSpPr>
          <a:xfrm>
            <a:off x="-435982" y="-188229"/>
            <a:ext cx="13063964" cy="7234458"/>
            <a:chOff x="-435982" y="-188229"/>
            <a:chExt cx="13063964" cy="7234458"/>
          </a:xfrm>
        </p:grpSpPr>
        <p:pic>
          <p:nvPicPr>
            <p:cNvPr id="7" name="صورة 6"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542E5E0A-9FC5-D4E0-5167-94FA3781C794}"/>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8" name="مستطيل 7">
              <a:extLst>
                <a:ext uri="{FF2B5EF4-FFF2-40B4-BE49-F238E27FC236}">
                  <a16:creationId xmlns:a16="http://schemas.microsoft.com/office/drawing/2014/main" id="{3F649BF5-002E-82CE-C50E-45FD1E7F473F}"/>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6" name="صورة 5">
            <a:extLst>
              <a:ext uri="{FF2B5EF4-FFF2-40B4-BE49-F238E27FC236}">
                <a16:creationId xmlns:a16="http://schemas.microsoft.com/office/drawing/2014/main" id="{77C017DB-73BF-AC39-C4DD-437BDCED418B}"/>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2834388" y="1608094"/>
            <a:ext cx="6523224" cy="4348816"/>
          </a:xfrm>
          <a:prstGeom prst="rect">
            <a:avLst/>
          </a:prstGeom>
          <a:effectLst>
            <a:glow rad="228600">
              <a:schemeClr val="accent6">
                <a:satMod val="175000"/>
                <a:alpha val="40000"/>
              </a:schemeClr>
            </a:glow>
          </a:effectLst>
        </p:spPr>
      </p:pic>
      <p:sp>
        <p:nvSpPr>
          <p:cNvPr id="2" name="مستطيل: زوايا علوية مستديرة 1">
            <a:extLst>
              <a:ext uri="{FF2B5EF4-FFF2-40B4-BE49-F238E27FC236}">
                <a16:creationId xmlns:a16="http://schemas.microsoft.com/office/drawing/2014/main" id="{1FCD186E-99E5-BBF4-341C-BE40F6876864}"/>
              </a:ext>
            </a:extLst>
          </p:cNvPr>
          <p:cNvSpPr/>
          <p:nvPr/>
        </p:nvSpPr>
        <p:spPr>
          <a:xfrm>
            <a:off x="5638800" y="6282000"/>
            <a:ext cx="914400" cy="576000"/>
          </a:xfrm>
          <a:prstGeom prst="round2SameRect">
            <a:avLst>
              <a:gd name="adj1" fmla="val 50000"/>
              <a:gd name="adj2" fmla="val 0"/>
            </a:avLst>
          </a:prstGeom>
          <a:noFill/>
          <a:ln>
            <a:noFill/>
          </a:ln>
          <a:effectLst>
            <a:glow>
              <a:schemeClr val="bg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11/25</a:t>
            </a:r>
            <a:endParaRPr lang="ar-SA" b="1" dirty="0">
              <a:effectLst>
                <a:glow rad="63500">
                  <a:schemeClr val="bg1">
                    <a:alpha val="40000"/>
                  </a:schemeClr>
                </a:glow>
              </a:effectLst>
            </a:endParaRPr>
          </a:p>
        </p:txBody>
      </p:sp>
      <p:sp>
        <p:nvSpPr>
          <p:cNvPr id="13" name="Google Shape;861;p24">
            <a:extLst>
              <a:ext uri="{FF2B5EF4-FFF2-40B4-BE49-F238E27FC236}">
                <a16:creationId xmlns:a16="http://schemas.microsoft.com/office/drawing/2014/main" id="{80A7FEDB-A174-B72C-6FE0-E2D540DCE83F}"/>
              </a:ext>
            </a:extLst>
          </p:cNvPr>
          <p:cNvSpPr txBox="1">
            <a:spLocks/>
          </p:cNvSpPr>
          <p:nvPr/>
        </p:nvSpPr>
        <p:spPr>
          <a:xfrm>
            <a:off x="1648800" y="519504"/>
            <a:ext cx="8894400" cy="7635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SA" sz="4100" b="1"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الذكاء الاصطناعي</a:t>
            </a:r>
            <a:endParaRPr lang="en-US" sz="4100" b="1"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grpSp>
        <p:nvGrpSpPr>
          <p:cNvPr id="6" name="مجموعة 5">
            <a:extLst>
              <a:ext uri="{FF2B5EF4-FFF2-40B4-BE49-F238E27FC236}">
                <a16:creationId xmlns:a16="http://schemas.microsoft.com/office/drawing/2014/main" id="{EF1DC40A-F5A7-78F9-3286-362B8AF3EF44}"/>
              </a:ext>
            </a:extLst>
          </p:cNvPr>
          <p:cNvGrpSpPr/>
          <p:nvPr/>
        </p:nvGrpSpPr>
        <p:grpSpPr>
          <a:xfrm>
            <a:off x="-435982" y="-188229"/>
            <a:ext cx="13063964" cy="7234458"/>
            <a:chOff x="-435982" y="-188229"/>
            <a:chExt cx="13063964" cy="7234458"/>
          </a:xfrm>
        </p:grpSpPr>
        <p:pic>
          <p:nvPicPr>
            <p:cNvPr id="7" name="صورة 6"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1BD0BE5F-9BF5-04F1-B57C-9FEFDD2873A2}"/>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8" name="مستطيل 7">
              <a:extLst>
                <a:ext uri="{FF2B5EF4-FFF2-40B4-BE49-F238E27FC236}">
                  <a16:creationId xmlns:a16="http://schemas.microsoft.com/office/drawing/2014/main" id="{616DB8AB-B6E4-DAE1-FC04-9E5CAAB7DED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p:cNvSpPr txBox="1">
            <a:spLocks noGrp="1"/>
          </p:cNvSpPr>
          <p:nvPr>
            <p:ph type="title"/>
          </p:nvPr>
        </p:nvSpPr>
        <p:spPr>
          <a:xfrm>
            <a:off x="1648800" y="9419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التعلم الآلي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vs</a:t>
            </a: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 التعلم العميق</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pic>
        <p:nvPicPr>
          <p:cNvPr id="4" name="صورة 3">
            <a:extLst>
              <a:ext uri="{FF2B5EF4-FFF2-40B4-BE49-F238E27FC236}">
                <a16:creationId xmlns:a16="http://schemas.microsoft.com/office/drawing/2014/main" id="{B516D637-4E2F-3531-4FA1-47BCEDBD5FEF}"/>
              </a:ext>
            </a:extLst>
          </p:cNvPr>
          <p:cNvPicPr>
            <a:picLocks noChangeAspect="1"/>
          </p:cNvPicPr>
          <p:nvPr/>
        </p:nvPicPr>
        <p:blipFill>
          <a:blip r:embed="rId4"/>
          <a:stretch>
            <a:fillRect/>
          </a:stretch>
        </p:blipFill>
        <p:spPr>
          <a:xfrm>
            <a:off x="1988778" y="2009997"/>
            <a:ext cx="8214444" cy="3592078"/>
          </a:xfrm>
          <a:prstGeom prst="rect">
            <a:avLst/>
          </a:prstGeom>
          <a:effectLst>
            <a:glow rad="228600">
              <a:schemeClr val="accent6">
                <a:satMod val="175000"/>
                <a:alpha val="40000"/>
              </a:schemeClr>
            </a:glow>
          </a:effectLst>
        </p:spPr>
      </p:pic>
      <p:sp>
        <p:nvSpPr>
          <p:cNvPr id="2" name="مستطيل: زوايا علوية مستديرة 1">
            <a:extLst>
              <a:ext uri="{FF2B5EF4-FFF2-40B4-BE49-F238E27FC236}">
                <a16:creationId xmlns:a16="http://schemas.microsoft.com/office/drawing/2014/main" id="{ECDB89D7-C109-9362-D82C-0D9FA6B07789}"/>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12/25</a:t>
            </a:r>
            <a:endParaRPr lang="ar-SA" b="1" dirty="0">
              <a:effectLst>
                <a:glow rad="63500">
                  <a:schemeClr val="bg1">
                    <a:alpha val="40000"/>
                  </a:schemeClr>
                </a:glow>
              </a:effectLst>
            </a:endParaRP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59F427FE-701C-BE4F-EBEE-DFFC3F54098A}"/>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C9AACD62-23E7-639B-272B-98DF76232F40}"/>
              </a:ext>
            </a:extLst>
          </p:cNvPr>
          <p:cNvGrpSpPr/>
          <p:nvPr/>
        </p:nvGrpSpPr>
        <p:grpSpPr>
          <a:xfrm>
            <a:off x="-435982" y="-188229"/>
            <a:ext cx="13063964" cy="7234458"/>
            <a:chOff x="-435982" y="-188229"/>
            <a:chExt cx="13063964" cy="7234458"/>
          </a:xfrm>
        </p:grpSpPr>
        <p:pic>
          <p:nvPicPr>
            <p:cNvPr id="6" name="صورة 5"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767C719E-279C-CB1A-E2A0-771D0FD1BEFB}"/>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1E2DCAC7-9C07-2D90-ED09-6B70566D97D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a:extLst>
              <a:ext uri="{FF2B5EF4-FFF2-40B4-BE49-F238E27FC236}">
                <a16:creationId xmlns:a16="http://schemas.microsoft.com/office/drawing/2014/main" id="{A526F8C8-3C22-8821-3CD1-C2C6885442C6}"/>
              </a:ext>
            </a:extLst>
          </p:cNvPr>
          <p:cNvSpPr txBox="1">
            <a:spLocks noGrp="1"/>
          </p:cNvSpPr>
          <p:nvPr>
            <p:ph type="title"/>
          </p:nvPr>
        </p:nvSpPr>
        <p:spPr>
          <a:xfrm>
            <a:off x="1648800" y="8657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الشبكات العصبية الترشيحية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(CNNs)</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3" name="مستطيل: زوايا علوية مستديرة 2">
            <a:extLst>
              <a:ext uri="{FF2B5EF4-FFF2-40B4-BE49-F238E27FC236}">
                <a16:creationId xmlns:a16="http://schemas.microsoft.com/office/drawing/2014/main" id="{FE9BD46A-24B4-E16E-3504-547CAB716D7E}"/>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13/25</a:t>
            </a:r>
            <a:endParaRPr lang="ar-SA" b="1" dirty="0">
              <a:effectLst>
                <a:glow rad="63500">
                  <a:schemeClr val="bg1">
                    <a:alpha val="40000"/>
                  </a:schemeClr>
                </a:glow>
              </a:effectLst>
            </a:endParaRPr>
          </a:p>
        </p:txBody>
      </p:sp>
      <p:pic>
        <p:nvPicPr>
          <p:cNvPr id="4" name="صورة 3">
            <a:extLst>
              <a:ext uri="{FF2B5EF4-FFF2-40B4-BE49-F238E27FC236}">
                <a16:creationId xmlns:a16="http://schemas.microsoft.com/office/drawing/2014/main" id="{782B079A-DE4E-E140-EBCF-C4A06BF6EAC9}"/>
              </a:ext>
            </a:extLst>
          </p:cNvPr>
          <p:cNvPicPr>
            <a:picLocks noChangeAspect="1"/>
          </p:cNvPicPr>
          <p:nvPr/>
        </p:nvPicPr>
        <p:blipFill>
          <a:blip r:embed="rId4"/>
          <a:stretch>
            <a:fillRect/>
          </a:stretch>
        </p:blipFill>
        <p:spPr>
          <a:xfrm>
            <a:off x="2088399" y="1864363"/>
            <a:ext cx="8015202" cy="4017410"/>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41105858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27D54241-F65D-851B-0010-F7F2FB2D7A6E}"/>
            </a:ext>
          </a:extLst>
        </p:cNvPr>
        <p:cNvGrpSpPr/>
        <p:nvPr/>
      </p:nvGrpSpPr>
      <p:grpSpPr>
        <a:xfrm>
          <a:off x="0" y="0"/>
          <a:ext cx="0" cy="0"/>
          <a:chOff x="0" y="0"/>
          <a:chExt cx="0" cy="0"/>
        </a:xfrm>
      </p:grpSpPr>
      <p:grpSp>
        <p:nvGrpSpPr>
          <p:cNvPr id="4" name="مجموعة 3">
            <a:extLst>
              <a:ext uri="{FF2B5EF4-FFF2-40B4-BE49-F238E27FC236}">
                <a16:creationId xmlns:a16="http://schemas.microsoft.com/office/drawing/2014/main" id="{229FE94E-9077-85E9-F1AE-97A589B0A404}"/>
              </a:ext>
            </a:extLst>
          </p:cNvPr>
          <p:cNvGrpSpPr/>
          <p:nvPr/>
        </p:nvGrpSpPr>
        <p:grpSpPr>
          <a:xfrm>
            <a:off x="-435982" y="-188229"/>
            <a:ext cx="13063964" cy="7234458"/>
            <a:chOff x="-435982" y="-188229"/>
            <a:chExt cx="13063964" cy="7234458"/>
          </a:xfrm>
        </p:grpSpPr>
        <p:pic>
          <p:nvPicPr>
            <p:cNvPr id="6" name="صورة 5"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7092DA7F-117E-4131-73FC-895F5045CB7E}"/>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04CB197A-6DC8-4620-7437-A78B1D0F16A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a:extLst>
              <a:ext uri="{FF2B5EF4-FFF2-40B4-BE49-F238E27FC236}">
                <a16:creationId xmlns:a16="http://schemas.microsoft.com/office/drawing/2014/main" id="{F7D0EC50-4392-ABF9-B7B0-35E7E0CC107F}"/>
              </a:ext>
            </a:extLst>
          </p:cNvPr>
          <p:cNvSpPr txBox="1">
            <a:spLocks noGrp="1"/>
          </p:cNvSpPr>
          <p:nvPr>
            <p:ph type="title"/>
          </p:nvPr>
        </p:nvSpPr>
        <p:spPr>
          <a:xfrm>
            <a:off x="1648800"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YOLO</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B16DB804-3D7D-3573-3868-F5C35CF32ACB}"/>
              </a:ext>
            </a:extLst>
          </p:cNvPr>
          <p:cNvPicPr>
            <a:picLocks noChangeAspect="1"/>
          </p:cNvPicPr>
          <p:nvPr/>
        </p:nvPicPr>
        <p:blipFill>
          <a:blip r:embed="rId4"/>
          <a:stretch>
            <a:fillRect/>
          </a:stretch>
        </p:blipFill>
        <p:spPr>
          <a:xfrm>
            <a:off x="1710872" y="2639238"/>
            <a:ext cx="8770257" cy="2386326"/>
          </a:xfrm>
          <a:prstGeom prst="rect">
            <a:avLst/>
          </a:prstGeom>
          <a:effectLst>
            <a:glow rad="228600">
              <a:schemeClr val="accent6">
                <a:satMod val="175000"/>
                <a:alpha val="40000"/>
              </a:schemeClr>
            </a:glow>
          </a:effectLst>
        </p:spPr>
      </p:pic>
      <p:sp>
        <p:nvSpPr>
          <p:cNvPr id="2" name="مستطيل: زوايا علوية مستديرة 1">
            <a:extLst>
              <a:ext uri="{FF2B5EF4-FFF2-40B4-BE49-F238E27FC236}">
                <a16:creationId xmlns:a16="http://schemas.microsoft.com/office/drawing/2014/main" id="{7039472B-BAEB-BE72-F3B9-00CE48970908}"/>
              </a:ext>
            </a:extLst>
          </p:cNvPr>
          <p:cNvSpPr/>
          <p:nvPr/>
        </p:nvSpPr>
        <p:spPr>
          <a:xfrm>
            <a:off x="5638800" y="6282000"/>
            <a:ext cx="914400" cy="576000"/>
          </a:xfrm>
          <a:prstGeom prst="round2SameRect">
            <a:avLst>
              <a:gd name="adj1" fmla="val 50000"/>
              <a:gd name="adj2" fmla="val 0"/>
            </a:avLst>
          </a:prstGeom>
          <a:noFill/>
          <a:ln>
            <a:noFill/>
          </a:ln>
          <a:effectLst>
            <a:glow rad="635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14/25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278297502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61D6016C-2113-2F1F-64E1-7A9C693B0035}"/>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CFA1B6F9-CB8B-D24C-461C-F291B3E4EA95}"/>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ADEB2FBC-0EDD-A358-2285-32DCE71BF970}"/>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6" name="مستطيل 5">
              <a:extLst>
                <a:ext uri="{FF2B5EF4-FFF2-40B4-BE49-F238E27FC236}">
                  <a16:creationId xmlns:a16="http://schemas.microsoft.com/office/drawing/2014/main" id="{90A37A4E-DB2B-20D4-BB4A-46B9BDE3622E}"/>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1026" name="Picture 2" descr="What is a Recurrent Neural Network (RNN)? | IBM">
            <a:extLst>
              <a:ext uri="{FF2B5EF4-FFF2-40B4-BE49-F238E27FC236}">
                <a16:creationId xmlns:a16="http://schemas.microsoft.com/office/drawing/2014/main" id="{E05398F9-DC92-6825-FC2F-08AF477599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7628" y="1601566"/>
            <a:ext cx="7876743" cy="4430668"/>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861" name="Google Shape;861;p24">
            <a:extLst>
              <a:ext uri="{FF2B5EF4-FFF2-40B4-BE49-F238E27FC236}">
                <a16:creationId xmlns:a16="http://schemas.microsoft.com/office/drawing/2014/main" id="{49E015AD-73CD-0A6C-2E59-A0ADDCD951BC}"/>
              </a:ext>
            </a:extLst>
          </p:cNvPr>
          <p:cNvSpPr txBox="1">
            <a:spLocks noGrp="1"/>
          </p:cNvSpPr>
          <p:nvPr>
            <p:ph type="title"/>
          </p:nvPr>
        </p:nvSpPr>
        <p:spPr>
          <a:xfrm>
            <a:off x="1648800" y="6625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نموذج </a:t>
            </a: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RNNs</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DAAE1631-F714-5DF6-4176-8604F424550C}"/>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15/25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252159299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5D4CB851-17E9-78EA-485A-E68DD5F03593}"/>
            </a:ext>
          </a:extLst>
        </p:cNvPr>
        <p:cNvGrpSpPr/>
        <p:nvPr/>
      </p:nvGrpSpPr>
      <p:grpSpPr>
        <a:xfrm>
          <a:off x="0" y="0"/>
          <a:ext cx="0" cy="0"/>
          <a:chOff x="0" y="0"/>
          <a:chExt cx="0" cy="0"/>
        </a:xfrm>
      </p:grpSpPr>
      <p:grpSp>
        <p:nvGrpSpPr>
          <p:cNvPr id="4" name="مجموعة 3">
            <a:extLst>
              <a:ext uri="{FF2B5EF4-FFF2-40B4-BE49-F238E27FC236}">
                <a16:creationId xmlns:a16="http://schemas.microsoft.com/office/drawing/2014/main" id="{C584E308-0F86-C459-2628-34831B0B344D}"/>
              </a:ext>
            </a:extLst>
          </p:cNvPr>
          <p:cNvGrpSpPr/>
          <p:nvPr/>
        </p:nvGrpSpPr>
        <p:grpSpPr>
          <a:xfrm>
            <a:off x="-435982" y="-188229"/>
            <a:ext cx="13063964" cy="7234458"/>
            <a:chOff x="-435982" y="-188229"/>
            <a:chExt cx="13063964" cy="7234458"/>
          </a:xfrm>
        </p:grpSpPr>
        <p:pic>
          <p:nvPicPr>
            <p:cNvPr id="6" name="صورة 5"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58BCC54C-5DEC-2A5C-535F-97131AF0E04A}"/>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DA42536D-897C-728C-EDCA-D07C7D888290}"/>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1" name="Google Shape;861;p24">
            <a:extLst>
              <a:ext uri="{FF2B5EF4-FFF2-40B4-BE49-F238E27FC236}">
                <a16:creationId xmlns:a16="http://schemas.microsoft.com/office/drawing/2014/main" id="{AB53ED79-FBC5-254B-15FE-748097750692}"/>
              </a:ext>
            </a:extLst>
          </p:cNvPr>
          <p:cNvSpPr txBox="1">
            <a:spLocks noGrp="1"/>
          </p:cNvSpPr>
          <p:nvPr>
            <p:ph type="title"/>
          </p:nvPr>
        </p:nvSpPr>
        <p:spPr>
          <a:xfrm>
            <a:off x="1648800" y="8530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en-US"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MediaPipe</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A3C0979F-4D97-9A84-1C93-2C62DD714F96}"/>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16/25</a:t>
            </a:r>
            <a:endParaRPr lang="ar-SA" b="1" dirty="0">
              <a:effectLst>
                <a:glow rad="63500">
                  <a:schemeClr val="bg1">
                    <a:alpha val="40000"/>
                  </a:schemeClr>
                </a:glow>
              </a:effectLst>
            </a:endParaRPr>
          </a:p>
        </p:txBody>
      </p:sp>
      <p:pic>
        <p:nvPicPr>
          <p:cNvPr id="3" name="صورة 2">
            <a:extLst>
              <a:ext uri="{FF2B5EF4-FFF2-40B4-BE49-F238E27FC236}">
                <a16:creationId xmlns:a16="http://schemas.microsoft.com/office/drawing/2014/main" id="{10A94CE1-56D0-5831-F027-7CA12A28EA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35801" y="1806869"/>
            <a:ext cx="7720399" cy="3842494"/>
          </a:xfrm>
          <a:prstGeom prst="rect">
            <a:avLst/>
          </a:prstGeom>
          <a:noFill/>
          <a:effectLst>
            <a:glow rad="228600">
              <a:schemeClr val="accent6">
                <a:satMod val="175000"/>
                <a:alpha val="40000"/>
              </a:schemeClr>
            </a:glow>
          </a:effectLst>
        </p:spPr>
      </p:pic>
    </p:spTree>
    <p:extLst>
      <p:ext uri="{BB962C8B-B14F-4D97-AF65-F5344CB8AC3E}">
        <p14:creationId xmlns:p14="http://schemas.microsoft.com/office/powerpoint/2010/main" val="304575343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a16="http://schemas.microsoft.com/office/drawing/2014/main" id="{08638809-0F2E-88CF-C20F-174CC9E88F9A}"/>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9D64E9B7-4C68-858E-01C9-5B3B56549264}"/>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0FF6BB20-B29F-AAFD-E718-8E740BE24FF5}"/>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ADCD97FD-2931-3945-61F2-F572117A2FC4}"/>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67" name="Google Shape;867;p25">
            <a:extLst>
              <a:ext uri="{FF2B5EF4-FFF2-40B4-BE49-F238E27FC236}">
                <a16:creationId xmlns:a16="http://schemas.microsoft.com/office/drawing/2014/main" id="{7D92D15F-1B91-F8A5-7B00-A0D2E64C175F}"/>
              </a:ext>
            </a:extLst>
          </p:cNvPr>
          <p:cNvSpPr txBox="1">
            <a:spLocks noGrp="1"/>
          </p:cNvSpPr>
          <p:nvPr>
            <p:ph type="title"/>
          </p:nvPr>
        </p:nvSpPr>
        <p:spPr>
          <a:xfrm>
            <a:off x="1911299" y="3534466"/>
            <a:ext cx="8369400" cy="18129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solidFill>
                  <a:schemeClr val="bg1"/>
                </a:solidFill>
                <a:latin typeface="Dubai" panose="020B0503030403030204" pitchFamily="34" charset="-78"/>
                <a:cs typeface="Dubai" panose="020B0503030403030204" pitchFamily="34" charset="-78"/>
              </a:rPr>
              <a:t>التطبيق العلمي</a:t>
            </a:r>
            <a:endParaRPr dirty="0">
              <a:solidFill>
                <a:schemeClr val="bg1"/>
              </a:solidFill>
              <a:latin typeface="Dubai" panose="020B0503030403030204" pitchFamily="34" charset="-78"/>
              <a:cs typeface="Dubai" panose="020B0503030403030204" pitchFamily="34" charset="-78"/>
            </a:endParaRPr>
          </a:p>
        </p:txBody>
      </p:sp>
      <p:sp>
        <p:nvSpPr>
          <p:cNvPr id="868" name="Google Shape;868;p25">
            <a:extLst>
              <a:ext uri="{FF2B5EF4-FFF2-40B4-BE49-F238E27FC236}">
                <a16:creationId xmlns:a16="http://schemas.microsoft.com/office/drawing/2014/main" id="{DF02A240-8130-71BB-A5C0-2EEDE1C55BBB}"/>
              </a:ext>
            </a:extLst>
          </p:cNvPr>
          <p:cNvSpPr/>
          <p:nvPr/>
        </p:nvSpPr>
        <p:spPr>
          <a:xfrm>
            <a:off x="5305019" y="2134237"/>
            <a:ext cx="1581961" cy="1212000"/>
          </a:xfrm>
          <a:prstGeom prst="rect">
            <a:avLst/>
          </a:prstGeom>
        </p:spPr>
        <p:txBody>
          <a:bodyPr>
            <a:prstTxWarp prst="textPlain">
              <a:avLst/>
            </a:prstTxWarp>
          </a:bodyPr>
          <a:lstStyle/>
          <a:p>
            <a:pPr lvl="0" algn="ctr"/>
            <a:r>
              <a:rPr lang="en-US" b="1" dirty="0">
                <a:solidFill>
                  <a:schemeClr val="bg1"/>
                </a:solidFill>
                <a:effectLst>
                  <a:glow rad="127000">
                    <a:schemeClr val="bg1">
                      <a:alpha val="40000"/>
                    </a:schemeClr>
                  </a:glow>
                </a:effectLst>
                <a:latin typeface="Montserrat"/>
              </a:rPr>
              <a:t>04</a:t>
            </a:r>
            <a:endParaRPr b="1" i="0" dirty="0">
              <a:ln>
                <a:noFill/>
              </a:ln>
              <a:solidFill>
                <a:schemeClr val="bg1"/>
              </a:solidFill>
              <a:effectLst>
                <a:glow rad="127000">
                  <a:schemeClr val="bg1">
                    <a:alpha val="40000"/>
                  </a:schemeClr>
                </a:glow>
              </a:effectLst>
              <a:latin typeface="Montserrat"/>
            </a:endParaRPr>
          </a:p>
        </p:txBody>
      </p:sp>
    </p:spTree>
    <p:extLst>
      <p:ext uri="{BB962C8B-B14F-4D97-AF65-F5344CB8AC3E}">
        <p14:creationId xmlns:p14="http://schemas.microsoft.com/office/powerpoint/2010/main" val="280987640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398AFE9F-246F-B129-22AF-F943EB96CF12}"/>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22A28319-E054-F4DF-F79A-BCE6C2F6431F}"/>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89CFF243-7199-0928-BE0F-2552B8A58789}"/>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9DF5806F-959B-4915-FADC-387799D84CDF}"/>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96" name="Google Shape;896;p29">
            <a:extLst>
              <a:ext uri="{FF2B5EF4-FFF2-40B4-BE49-F238E27FC236}">
                <a16:creationId xmlns:a16="http://schemas.microsoft.com/office/drawing/2014/main" id="{CD7842C7-DEBD-1378-F50D-44CF9F6576FB}"/>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مخطط مكونات النظام</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8FE844A3-FB1C-62A3-378E-526B64EA642F}"/>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18/25</a:t>
            </a:r>
            <a:endParaRPr lang="ar-SA" b="1" dirty="0">
              <a:effectLst>
                <a:glow rad="63500">
                  <a:schemeClr val="bg1">
                    <a:alpha val="40000"/>
                  </a:schemeClr>
                </a:glow>
              </a:effectLst>
            </a:endParaRPr>
          </a:p>
        </p:txBody>
      </p:sp>
      <p:pic>
        <p:nvPicPr>
          <p:cNvPr id="6" name="صورة 5">
            <a:extLst>
              <a:ext uri="{FF2B5EF4-FFF2-40B4-BE49-F238E27FC236}">
                <a16:creationId xmlns:a16="http://schemas.microsoft.com/office/drawing/2014/main" id="{6658B4A1-DA03-98F2-7372-D7885C87773E}"/>
              </a:ext>
            </a:extLst>
          </p:cNvPr>
          <p:cNvPicPr>
            <a:picLocks noChangeAspect="1"/>
          </p:cNvPicPr>
          <p:nvPr/>
        </p:nvPicPr>
        <p:blipFill>
          <a:blip r:embed="rId4"/>
          <a:stretch>
            <a:fillRect/>
          </a:stretch>
        </p:blipFill>
        <p:spPr>
          <a:xfrm>
            <a:off x="2292600" y="1884042"/>
            <a:ext cx="7606800" cy="3937066"/>
          </a:xfrm>
          <a:prstGeom prst="rect">
            <a:avLst/>
          </a:prstGeom>
        </p:spPr>
      </p:pic>
    </p:spTree>
    <p:extLst>
      <p:ext uri="{BB962C8B-B14F-4D97-AF65-F5344CB8AC3E}">
        <p14:creationId xmlns:p14="http://schemas.microsoft.com/office/powerpoint/2010/main" val="247498924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98200950-1530-9B72-5E46-440E66177DD7}"/>
            </a:ext>
          </a:extLst>
        </p:cNvPr>
        <p:cNvGrpSpPr/>
        <p:nvPr/>
      </p:nvGrpSpPr>
      <p:grpSpPr>
        <a:xfrm>
          <a:off x="0" y="0"/>
          <a:ext cx="0" cy="0"/>
          <a:chOff x="0" y="0"/>
          <a:chExt cx="0" cy="0"/>
        </a:xfrm>
      </p:grpSpPr>
      <p:grpSp>
        <p:nvGrpSpPr>
          <p:cNvPr id="14" name="مجموعة 13">
            <a:extLst>
              <a:ext uri="{FF2B5EF4-FFF2-40B4-BE49-F238E27FC236}">
                <a16:creationId xmlns:a16="http://schemas.microsoft.com/office/drawing/2014/main" id="{9A8A62A7-B270-A639-514C-19ADFD3F757E}"/>
              </a:ext>
            </a:extLst>
          </p:cNvPr>
          <p:cNvGrpSpPr/>
          <p:nvPr/>
        </p:nvGrpSpPr>
        <p:grpSpPr>
          <a:xfrm>
            <a:off x="-435982" y="-188229"/>
            <a:ext cx="13063964" cy="7234458"/>
            <a:chOff x="-435982" y="-188229"/>
            <a:chExt cx="13063964" cy="7234458"/>
          </a:xfrm>
        </p:grpSpPr>
        <p:pic>
          <p:nvPicPr>
            <p:cNvPr id="15" name="صورة 14"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441D07DB-79C1-1BAB-E780-4A7A59979ABF}"/>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16" name="مستطيل 15">
              <a:extLst>
                <a:ext uri="{FF2B5EF4-FFF2-40B4-BE49-F238E27FC236}">
                  <a16:creationId xmlns:a16="http://schemas.microsoft.com/office/drawing/2014/main" id="{CB0CA23F-2E5E-FF6E-8A7B-484399F1861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58" name="صورة 57">
            <a:extLst>
              <a:ext uri="{FF2B5EF4-FFF2-40B4-BE49-F238E27FC236}">
                <a16:creationId xmlns:a16="http://schemas.microsoft.com/office/drawing/2014/main" id="{86CA6A30-A67B-DB87-9515-CDC470463B04}"/>
              </a:ext>
            </a:extLst>
          </p:cNvPr>
          <p:cNvPicPr>
            <a:picLocks noChangeAspect="1"/>
          </p:cNvPicPr>
          <p:nvPr/>
        </p:nvPicPr>
        <p:blipFill>
          <a:blip r:embed="rId4"/>
          <a:stretch>
            <a:fillRect/>
          </a:stretch>
        </p:blipFill>
        <p:spPr>
          <a:xfrm>
            <a:off x="3734400" y="1588170"/>
            <a:ext cx="4723200" cy="12256252"/>
          </a:xfrm>
          <a:prstGeom prst="rect">
            <a:avLst/>
          </a:prstGeom>
        </p:spPr>
      </p:pic>
      <p:pic>
        <p:nvPicPr>
          <p:cNvPr id="21" name="صورة 20">
            <a:extLst>
              <a:ext uri="{FF2B5EF4-FFF2-40B4-BE49-F238E27FC236}">
                <a16:creationId xmlns:a16="http://schemas.microsoft.com/office/drawing/2014/main" id="{1A6BC24B-84DD-36E4-F5EC-6A568670BB8C}"/>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20" name="صورة 19">
            <a:extLst>
              <a:ext uri="{FF2B5EF4-FFF2-40B4-BE49-F238E27FC236}">
                <a16:creationId xmlns:a16="http://schemas.microsoft.com/office/drawing/2014/main" id="{B069673A-1F02-94E9-A15E-A0F4C5662454}"/>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41A7DE42-93A6-B09E-D72A-8C5ACD467953}"/>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الأسلحة</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95F6FC98-653B-FFB7-6646-EEB551866A75}"/>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19/25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225040631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BDD3531E-5F41-94C5-FA43-CF7FF0B47FC6}"/>
            </a:ext>
          </a:extLst>
        </p:cNvPr>
        <p:cNvGrpSpPr/>
        <p:nvPr/>
      </p:nvGrpSpPr>
      <p:grpSpPr>
        <a:xfrm>
          <a:off x="0" y="0"/>
          <a:ext cx="0" cy="0"/>
          <a:chOff x="0" y="0"/>
          <a:chExt cx="0" cy="0"/>
        </a:xfrm>
      </p:grpSpPr>
      <p:grpSp>
        <p:nvGrpSpPr>
          <p:cNvPr id="14" name="مجموعة 13">
            <a:extLst>
              <a:ext uri="{FF2B5EF4-FFF2-40B4-BE49-F238E27FC236}">
                <a16:creationId xmlns:a16="http://schemas.microsoft.com/office/drawing/2014/main" id="{CDEB3ED7-F511-D194-5675-7FEEF4669AEE}"/>
              </a:ext>
            </a:extLst>
          </p:cNvPr>
          <p:cNvGrpSpPr/>
          <p:nvPr/>
        </p:nvGrpSpPr>
        <p:grpSpPr>
          <a:xfrm>
            <a:off x="-435982" y="-188229"/>
            <a:ext cx="13063964" cy="7234458"/>
            <a:chOff x="-435982" y="-188229"/>
            <a:chExt cx="13063964" cy="7234458"/>
          </a:xfrm>
        </p:grpSpPr>
        <p:pic>
          <p:nvPicPr>
            <p:cNvPr id="15" name="صورة 14"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086FBCEA-F595-7F2F-9812-E0D82D419C93}"/>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16" name="مستطيل 15">
              <a:extLst>
                <a:ext uri="{FF2B5EF4-FFF2-40B4-BE49-F238E27FC236}">
                  <a16:creationId xmlns:a16="http://schemas.microsoft.com/office/drawing/2014/main" id="{1F6C6C20-0274-6F88-1A8B-EE61D52E8C2E}"/>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58" name="صورة 57">
            <a:extLst>
              <a:ext uri="{FF2B5EF4-FFF2-40B4-BE49-F238E27FC236}">
                <a16:creationId xmlns:a16="http://schemas.microsoft.com/office/drawing/2014/main" id="{5F5A39E0-F91A-C84E-C603-4FC86CD31E40}"/>
              </a:ext>
            </a:extLst>
          </p:cNvPr>
          <p:cNvPicPr>
            <a:picLocks noChangeAspect="1"/>
          </p:cNvPicPr>
          <p:nvPr/>
        </p:nvPicPr>
        <p:blipFill>
          <a:blip r:embed="rId4"/>
          <a:stretch>
            <a:fillRect/>
          </a:stretch>
        </p:blipFill>
        <p:spPr>
          <a:xfrm>
            <a:off x="3734400" y="-3368837"/>
            <a:ext cx="4723200" cy="12256252"/>
          </a:xfrm>
          <a:prstGeom prst="rect">
            <a:avLst/>
          </a:prstGeom>
        </p:spPr>
      </p:pic>
      <p:pic>
        <p:nvPicPr>
          <p:cNvPr id="21" name="صورة 20">
            <a:extLst>
              <a:ext uri="{FF2B5EF4-FFF2-40B4-BE49-F238E27FC236}">
                <a16:creationId xmlns:a16="http://schemas.microsoft.com/office/drawing/2014/main" id="{BF07AF91-B8E5-8105-D4FB-07CA9038963D}"/>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20" name="صورة 19">
            <a:extLst>
              <a:ext uri="{FF2B5EF4-FFF2-40B4-BE49-F238E27FC236}">
                <a16:creationId xmlns:a16="http://schemas.microsoft.com/office/drawing/2014/main" id="{B367D59F-0C6D-ACF2-A7D2-7E0D57F67405}"/>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E652239A-9605-D080-80C4-94238A474640}"/>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الأسلحة</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A51EDCA8-56B9-D00D-B980-BADAAE61C9BE}"/>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19/25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31306827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0C1904DE-4B3D-CA1D-70D6-5E0681816783}"/>
            </a:ext>
          </a:extLst>
        </p:cNvPr>
        <p:cNvGrpSpPr/>
        <p:nvPr/>
      </p:nvGrpSpPr>
      <p:grpSpPr>
        <a:xfrm>
          <a:off x="0" y="0"/>
          <a:ext cx="0" cy="0"/>
          <a:chOff x="0" y="0"/>
          <a:chExt cx="0" cy="0"/>
        </a:xfrm>
      </p:grpSpPr>
      <p:grpSp>
        <p:nvGrpSpPr>
          <p:cNvPr id="14" name="مجموعة 13">
            <a:extLst>
              <a:ext uri="{FF2B5EF4-FFF2-40B4-BE49-F238E27FC236}">
                <a16:creationId xmlns:a16="http://schemas.microsoft.com/office/drawing/2014/main" id="{7079BAB4-3392-AF29-20D1-7157C2EFE7A2}"/>
              </a:ext>
            </a:extLst>
          </p:cNvPr>
          <p:cNvGrpSpPr/>
          <p:nvPr/>
        </p:nvGrpSpPr>
        <p:grpSpPr>
          <a:xfrm>
            <a:off x="-435982" y="-188229"/>
            <a:ext cx="13063964" cy="7234458"/>
            <a:chOff x="-435982" y="-188229"/>
            <a:chExt cx="13063964" cy="7234458"/>
          </a:xfrm>
        </p:grpSpPr>
        <p:pic>
          <p:nvPicPr>
            <p:cNvPr id="15" name="صورة 14"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24E1202F-C7F8-B666-EF4B-077698085689}"/>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16" name="مستطيل 15">
              <a:extLst>
                <a:ext uri="{FF2B5EF4-FFF2-40B4-BE49-F238E27FC236}">
                  <a16:creationId xmlns:a16="http://schemas.microsoft.com/office/drawing/2014/main" id="{EE2AE00D-A4C2-F7FE-2A51-086ADE9A0535}"/>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58" name="صورة 57">
            <a:extLst>
              <a:ext uri="{FF2B5EF4-FFF2-40B4-BE49-F238E27FC236}">
                <a16:creationId xmlns:a16="http://schemas.microsoft.com/office/drawing/2014/main" id="{4CFAFAD9-2A5F-524F-88AA-7C7D5E1EE28C}"/>
              </a:ext>
            </a:extLst>
          </p:cNvPr>
          <p:cNvPicPr>
            <a:picLocks noChangeAspect="1"/>
          </p:cNvPicPr>
          <p:nvPr/>
        </p:nvPicPr>
        <p:blipFill>
          <a:blip r:embed="rId4"/>
          <a:stretch>
            <a:fillRect/>
          </a:stretch>
        </p:blipFill>
        <p:spPr>
          <a:xfrm>
            <a:off x="3734400" y="-6079952"/>
            <a:ext cx="4723200" cy="12256252"/>
          </a:xfrm>
          <a:prstGeom prst="rect">
            <a:avLst/>
          </a:prstGeom>
        </p:spPr>
      </p:pic>
      <p:pic>
        <p:nvPicPr>
          <p:cNvPr id="21" name="صورة 20">
            <a:extLst>
              <a:ext uri="{FF2B5EF4-FFF2-40B4-BE49-F238E27FC236}">
                <a16:creationId xmlns:a16="http://schemas.microsoft.com/office/drawing/2014/main" id="{5CE245D8-CB12-C7C3-51A3-439003913150}"/>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20" name="صورة 19">
            <a:extLst>
              <a:ext uri="{FF2B5EF4-FFF2-40B4-BE49-F238E27FC236}">
                <a16:creationId xmlns:a16="http://schemas.microsoft.com/office/drawing/2014/main" id="{BFE652A7-3C07-92A3-A9C2-042EF1CAB4D0}"/>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7CC15289-0A6F-C1FE-C8BB-3DC0B70802A7}"/>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الأسلحة</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2B5891CA-7E2A-EF39-E6A4-1DD6CADB8CAE}"/>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19/25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40375834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C5FB435A-5335-BECA-10EB-CD04489070C6}"/>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79E5957D-BD1B-3010-0F8E-6F02FFD05E03}"/>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D7411DC5-E13D-7A73-9C01-5894383D11FF}"/>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2E3F786A-1A1B-3927-B6EF-B342703DED7C}"/>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43510BDC-46B5-2E9A-F328-E4273AEE940A}"/>
              </a:ext>
            </a:extLst>
          </p:cNvPr>
          <p:cNvPicPr>
            <a:picLocks noChangeAspect="1"/>
          </p:cNvPicPr>
          <p:nvPr/>
        </p:nvPicPr>
        <p:blipFill>
          <a:blip r:embed="rId4"/>
          <a:stretch>
            <a:fillRect/>
          </a:stretch>
        </p:blipFill>
        <p:spPr>
          <a:xfrm>
            <a:off x="3079200" y="1475872"/>
            <a:ext cx="6033600" cy="12925447"/>
          </a:xfrm>
          <a:prstGeom prst="rect">
            <a:avLst/>
          </a:prstGeom>
        </p:spPr>
      </p:pic>
      <p:pic>
        <p:nvPicPr>
          <p:cNvPr id="6" name="صورة 5">
            <a:extLst>
              <a:ext uri="{FF2B5EF4-FFF2-40B4-BE49-F238E27FC236}">
                <a16:creationId xmlns:a16="http://schemas.microsoft.com/office/drawing/2014/main" id="{FA28CF89-12AF-D90A-DEE7-62CD89A402BD}"/>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51E30DFA-6DCB-273C-9A40-FEF3913B4191}"/>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A58047DD-8714-349A-C39E-AE96D4A2A1D1}"/>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العنف</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FE7F57F4-016C-C3A0-0C04-153B65D94716}"/>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20/25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241561698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620462A9-83E3-2B22-F2E7-1BC7030566D6}"/>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D7E507B8-2DC5-FC62-D1A5-25737DC24919}"/>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1F007BB8-48FE-7B14-7391-038EB81541F6}"/>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8AE8E622-2307-6ED3-83D5-71ECAB7AB458}"/>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134912CC-6C5D-DA65-8810-875B04358F9F}"/>
              </a:ext>
            </a:extLst>
          </p:cNvPr>
          <p:cNvPicPr>
            <a:picLocks noChangeAspect="1"/>
          </p:cNvPicPr>
          <p:nvPr/>
        </p:nvPicPr>
        <p:blipFill>
          <a:blip r:embed="rId4"/>
          <a:stretch>
            <a:fillRect/>
          </a:stretch>
        </p:blipFill>
        <p:spPr>
          <a:xfrm>
            <a:off x="3079200" y="-3513219"/>
            <a:ext cx="6033600" cy="12925447"/>
          </a:xfrm>
          <a:prstGeom prst="rect">
            <a:avLst/>
          </a:prstGeom>
        </p:spPr>
      </p:pic>
      <p:pic>
        <p:nvPicPr>
          <p:cNvPr id="6" name="صورة 5">
            <a:extLst>
              <a:ext uri="{FF2B5EF4-FFF2-40B4-BE49-F238E27FC236}">
                <a16:creationId xmlns:a16="http://schemas.microsoft.com/office/drawing/2014/main" id="{203ECB8E-365F-4685-DC89-745B8601F0AB}"/>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8F081B8E-C8D0-4625-A97E-0F54AF1407A9}"/>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2D415A6E-8AC7-63E3-0094-1936BC17FF96}"/>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العنف</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D32B20DD-AE31-421B-1DC0-763F13E8C453}"/>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20/25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35122409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CADFA1E2-63CC-924F-2EB8-4908B3A6BC54}"/>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2C8019F8-8B56-C25D-65D2-EB450E522C27}"/>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A3312587-3FFA-7D4C-B96A-89BC283E5812}"/>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8F3557A8-117A-18EF-AE62-00264862E82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F2D423D1-AE1E-9593-8C32-976E45790C94}"/>
              </a:ext>
            </a:extLst>
          </p:cNvPr>
          <p:cNvPicPr>
            <a:picLocks noChangeAspect="1"/>
          </p:cNvPicPr>
          <p:nvPr/>
        </p:nvPicPr>
        <p:blipFill>
          <a:blip r:embed="rId4"/>
          <a:stretch>
            <a:fillRect/>
          </a:stretch>
        </p:blipFill>
        <p:spPr>
          <a:xfrm>
            <a:off x="3079200" y="-6737680"/>
            <a:ext cx="6033600" cy="12925447"/>
          </a:xfrm>
          <a:prstGeom prst="rect">
            <a:avLst/>
          </a:prstGeom>
        </p:spPr>
      </p:pic>
      <p:pic>
        <p:nvPicPr>
          <p:cNvPr id="6" name="صورة 5">
            <a:extLst>
              <a:ext uri="{FF2B5EF4-FFF2-40B4-BE49-F238E27FC236}">
                <a16:creationId xmlns:a16="http://schemas.microsoft.com/office/drawing/2014/main" id="{09C3A00B-4F2D-157D-B78D-DD88782BE3E1}"/>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724B3B8A-816F-C925-1776-41BCC3B8B862}"/>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8A089AF1-CA65-B1C1-DA22-515240E985BC}"/>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العنف</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0BF20EB1-2ACD-F9E0-B519-314B0BB30FA8}"/>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20/25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37480012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9303A54A-AC63-1098-8B8E-9E46FD0D5628}"/>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21FFB574-F98B-0588-64CD-D7C0B91EAD3A}"/>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0FA03699-F928-57AA-B3BC-8BE3D7A1F25A}"/>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F7D099F1-2933-892B-3774-7C49FD91CAB0}"/>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D5C84F4D-6DBA-3DEA-FDF7-3B51AD9EABAB}"/>
              </a:ext>
            </a:extLst>
          </p:cNvPr>
          <p:cNvPicPr>
            <a:picLocks noChangeAspect="1"/>
          </p:cNvPicPr>
          <p:nvPr/>
        </p:nvPicPr>
        <p:blipFill>
          <a:blip r:embed="rId4"/>
          <a:stretch>
            <a:fillRect/>
          </a:stretch>
        </p:blipFill>
        <p:spPr>
          <a:xfrm>
            <a:off x="3775800" y="1475873"/>
            <a:ext cx="4640400" cy="18111800"/>
          </a:xfrm>
          <a:prstGeom prst="rect">
            <a:avLst/>
          </a:prstGeom>
        </p:spPr>
      </p:pic>
      <p:pic>
        <p:nvPicPr>
          <p:cNvPr id="6" name="صورة 5">
            <a:extLst>
              <a:ext uri="{FF2B5EF4-FFF2-40B4-BE49-F238E27FC236}">
                <a16:creationId xmlns:a16="http://schemas.microsoft.com/office/drawing/2014/main" id="{C9377E7A-A4E4-5B08-2C26-A117488F802A}"/>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6B5AFE7C-297B-029B-B3BB-EFDC3A557909}"/>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1E357573-7603-CF12-C9CA-79D8F97B2737}"/>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الاختلاس</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91A24066-A98B-C63F-063C-FA64C1C73891}"/>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21/25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283691033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09A271C6-DECB-3962-019D-FEA86E99B3C5}"/>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58E6541D-95DB-BF38-8957-0E79C9538FE5}"/>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7B0F5F75-520A-C5BF-5D4A-7FD92090E4ED}"/>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E4352FA6-7DB5-53CC-E9F8-4FB3D20B979D}"/>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8EC23999-A926-A57F-5007-24DA062EC2C4}"/>
              </a:ext>
            </a:extLst>
          </p:cNvPr>
          <p:cNvPicPr>
            <a:picLocks noChangeAspect="1"/>
          </p:cNvPicPr>
          <p:nvPr/>
        </p:nvPicPr>
        <p:blipFill>
          <a:blip r:embed="rId4"/>
          <a:stretch>
            <a:fillRect/>
          </a:stretch>
        </p:blipFill>
        <p:spPr>
          <a:xfrm>
            <a:off x="3775800" y="-2887579"/>
            <a:ext cx="4640400" cy="18111800"/>
          </a:xfrm>
          <a:prstGeom prst="rect">
            <a:avLst/>
          </a:prstGeom>
        </p:spPr>
      </p:pic>
      <p:pic>
        <p:nvPicPr>
          <p:cNvPr id="6" name="صورة 5">
            <a:extLst>
              <a:ext uri="{FF2B5EF4-FFF2-40B4-BE49-F238E27FC236}">
                <a16:creationId xmlns:a16="http://schemas.microsoft.com/office/drawing/2014/main" id="{5D888C23-C9C3-E334-714C-97FFD2127B42}"/>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3E39837E-2E1D-EBB6-E8C5-0FE45ACDBDA6}"/>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B0B98232-F7AD-047E-A3CE-E4ADB9792B98}"/>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الاختلاس</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B1E38122-4826-3F79-717E-466FA130E158}"/>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21/25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28741872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F9B7842A-503F-B039-1A4B-37E12C028223}"/>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2051DDA3-E9CE-BDDD-22D1-88C2A1AA26F3}"/>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25A5539F-5416-F5CA-BABF-8E17551B33F9}"/>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F5229126-D5E5-5ECE-F794-99577307AF4F}"/>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620E2842-172C-18CD-8C00-17F758F57848}"/>
              </a:ext>
            </a:extLst>
          </p:cNvPr>
          <p:cNvPicPr>
            <a:picLocks noChangeAspect="1"/>
          </p:cNvPicPr>
          <p:nvPr/>
        </p:nvPicPr>
        <p:blipFill>
          <a:blip r:embed="rId4"/>
          <a:stretch>
            <a:fillRect/>
          </a:stretch>
        </p:blipFill>
        <p:spPr>
          <a:xfrm>
            <a:off x="3775800" y="-7892709"/>
            <a:ext cx="4640400" cy="18111800"/>
          </a:xfrm>
          <a:prstGeom prst="rect">
            <a:avLst/>
          </a:prstGeom>
        </p:spPr>
      </p:pic>
      <p:pic>
        <p:nvPicPr>
          <p:cNvPr id="6" name="صورة 5">
            <a:extLst>
              <a:ext uri="{FF2B5EF4-FFF2-40B4-BE49-F238E27FC236}">
                <a16:creationId xmlns:a16="http://schemas.microsoft.com/office/drawing/2014/main" id="{E9B177CF-766E-A71D-EB78-0E3134DC9870}"/>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40C69F53-7609-031A-DB04-91FCD12B5B18}"/>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8217B5BC-F869-E83A-3FE2-872EF1AF38D8}"/>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الاختلاس</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5DEE79E4-2BB8-C4B8-FD3C-B5716182104D}"/>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21/25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1462973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410F2F92-FDE1-111C-F98A-8F8E92FEEA4A}"/>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B478B311-5DBE-F25B-D1DC-449AABA14D16}"/>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78488B16-F953-5C67-0D96-AE0D89650A88}"/>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E9E41E20-F350-7EF0-3C87-ADCBAE8A75BA}"/>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8" name="صورة 7">
            <a:extLst>
              <a:ext uri="{FF2B5EF4-FFF2-40B4-BE49-F238E27FC236}">
                <a16:creationId xmlns:a16="http://schemas.microsoft.com/office/drawing/2014/main" id="{ADBFEE5D-1A53-67A7-2C55-D5C501D7F883}"/>
              </a:ext>
            </a:extLst>
          </p:cNvPr>
          <p:cNvPicPr>
            <a:picLocks noChangeAspect="1"/>
          </p:cNvPicPr>
          <p:nvPr/>
        </p:nvPicPr>
        <p:blipFill>
          <a:blip r:embed="rId4"/>
          <a:stretch>
            <a:fillRect/>
          </a:stretch>
        </p:blipFill>
        <p:spPr>
          <a:xfrm>
            <a:off x="3775800" y="-11774897"/>
            <a:ext cx="4640400" cy="18111800"/>
          </a:xfrm>
          <a:prstGeom prst="rect">
            <a:avLst/>
          </a:prstGeom>
        </p:spPr>
      </p:pic>
      <p:pic>
        <p:nvPicPr>
          <p:cNvPr id="6" name="صورة 5">
            <a:extLst>
              <a:ext uri="{FF2B5EF4-FFF2-40B4-BE49-F238E27FC236}">
                <a16:creationId xmlns:a16="http://schemas.microsoft.com/office/drawing/2014/main" id="{79B68B91-F4F1-ECEC-4A8F-63306BD52021}"/>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7" name="صورة 6">
            <a:extLst>
              <a:ext uri="{FF2B5EF4-FFF2-40B4-BE49-F238E27FC236}">
                <a16:creationId xmlns:a16="http://schemas.microsoft.com/office/drawing/2014/main" id="{45AC199A-8E31-81F0-5055-E7925323E61B}"/>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16B8D49B-9538-5086-17FB-206D8E53DE7C}"/>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خوارزمية عمل نظام كشف الاختلاس</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41" name="مستطيل: زوايا علوية مستديرة 40">
            <a:extLst>
              <a:ext uri="{FF2B5EF4-FFF2-40B4-BE49-F238E27FC236}">
                <a16:creationId xmlns:a16="http://schemas.microsoft.com/office/drawing/2014/main" id="{986335FF-48FD-F1C3-7914-D4D113DBB94C}"/>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21/25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31250292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F770B90F-1920-1D84-73A5-5B0BEB76FBFA}"/>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7AE65712-CA6C-34A2-C428-81DD7E24CE75}"/>
              </a:ext>
            </a:extLst>
          </p:cNvPr>
          <p:cNvGrpSpPr/>
          <p:nvPr/>
        </p:nvGrpSpPr>
        <p:grpSpPr>
          <a:xfrm>
            <a:off x="-435982" y="-188229"/>
            <a:ext cx="13063964" cy="7234458"/>
            <a:chOff x="-435982" y="-188229"/>
            <a:chExt cx="13063964" cy="7234458"/>
          </a:xfrm>
        </p:grpSpPr>
        <p:pic>
          <p:nvPicPr>
            <p:cNvPr id="5" name="صورة 4"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B1F52D12-5A1E-83C9-8ECE-47781A131790}"/>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8" name="مستطيل 7">
              <a:extLst>
                <a:ext uri="{FF2B5EF4-FFF2-40B4-BE49-F238E27FC236}">
                  <a16:creationId xmlns:a16="http://schemas.microsoft.com/office/drawing/2014/main" id="{F8FC0F86-761E-FE71-809F-E446D286B48A}"/>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96" name="Google Shape;896;p29">
            <a:extLst>
              <a:ext uri="{FF2B5EF4-FFF2-40B4-BE49-F238E27FC236}">
                <a16:creationId xmlns:a16="http://schemas.microsoft.com/office/drawing/2014/main" id="{6D228566-2D0E-8234-46D7-22F37BB543DC}"/>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نتائج التنفيذ</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6" name="مستطيل: زوايا علوية مستديرة 5">
            <a:extLst>
              <a:ext uri="{FF2B5EF4-FFF2-40B4-BE49-F238E27FC236}">
                <a16:creationId xmlns:a16="http://schemas.microsoft.com/office/drawing/2014/main" id="{14175A44-4A4F-4C1E-5E23-8EFBEF680EF3}"/>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22/25</a:t>
            </a:r>
            <a:endParaRPr lang="ar-SA" b="1" dirty="0">
              <a:effectLst>
                <a:glow rad="63500">
                  <a:schemeClr val="bg1">
                    <a:alpha val="40000"/>
                  </a:schemeClr>
                </a:glow>
              </a:effectLst>
            </a:endParaRPr>
          </a:p>
        </p:txBody>
      </p:sp>
      <p:pic>
        <p:nvPicPr>
          <p:cNvPr id="7" name="صورة 6">
            <a:extLst>
              <a:ext uri="{FF2B5EF4-FFF2-40B4-BE49-F238E27FC236}">
                <a16:creationId xmlns:a16="http://schemas.microsoft.com/office/drawing/2014/main" id="{7CAA2B58-7035-E661-0BA6-2194A1BC5F70}"/>
              </a:ext>
            </a:extLst>
          </p:cNvPr>
          <p:cNvPicPr>
            <a:picLocks noChangeAspect="1"/>
          </p:cNvPicPr>
          <p:nvPr/>
        </p:nvPicPr>
        <p:blipFill>
          <a:blip r:embed="rId4"/>
          <a:stretch>
            <a:fillRect/>
          </a:stretch>
        </p:blipFill>
        <p:spPr>
          <a:xfrm>
            <a:off x="14519905" y="2449545"/>
            <a:ext cx="3569623" cy="2841463"/>
          </a:xfrm>
          <a:prstGeom prst="rect">
            <a:avLst/>
          </a:prstGeom>
          <a:effectLst>
            <a:glow rad="228600">
              <a:schemeClr val="accent6">
                <a:satMod val="175000"/>
                <a:alpha val="40000"/>
              </a:schemeClr>
            </a:glow>
          </a:effectLst>
        </p:spPr>
      </p:pic>
      <p:pic>
        <p:nvPicPr>
          <p:cNvPr id="4" name="صورة 3">
            <a:extLst>
              <a:ext uri="{FF2B5EF4-FFF2-40B4-BE49-F238E27FC236}">
                <a16:creationId xmlns:a16="http://schemas.microsoft.com/office/drawing/2014/main" id="{EED2E108-EB0A-FB9A-51F9-C8B5BBB0C3DB}"/>
              </a:ext>
            </a:extLst>
          </p:cNvPr>
          <p:cNvPicPr>
            <a:picLocks noChangeAspect="1"/>
          </p:cNvPicPr>
          <p:nvPr/>
        </p:nvPicPr>
        <p:blipFill>
          <a:blip r:embed="rId5"/>
          <a:stretch>
            <a:fillRect/>
          </a:stretch>
        </p:blipFill>
        <p:spPr>
          <a:xfrm>
            <a:off x="14519905" y="2476891"/>
            <a:ext cx="3569623" cy="2807490"/>
          </a:xfrm>
          <a:prstGeom prst="rect">
            <a:avLst/>
          </a:prstGeom>
          <a:effectLst>
            <a:glow rad="228600">
              <a:schemeClr val="accent6">
                <a:satMod val="175000"/>
                <a:alpha val="40000"/>
              </a:schemeClr>
            </a:glow>
          </a:effectLst>
        </p:spPr>
      </p:pic>
      <p:pic>
        <p:nvPicPr>
          <p:cNvPr id="2" name="صورة 1">
            <a:extLst>
              <a:ext uri="{FF2B5EF4-FFF2-40B4-BE49-F238E27FC236}">
                <a16:creationId xmlns:a16="http://schemas.microsoft.com/office/drawing/2014/main" id="{416DBF89-F5DB-47AD-9BB5-1F13409C07A0}"/>
              </a:ext>
            </a:extLst>
          </p:cNvPr>
          <p:cNvPicPr>
            <a:picLocks noChangeAspect="1"/>
          </p:cNvPicPr>
          <p:nvPr/>
        </p:nvPicPr>
        <p:blipFill rotWithShape="1">
          <a:blip r:embed="rId6">
            <a:extLst>
              <a:ext uri="{28A0092B-C50C-407E-A947-70E740481C1C}">
                <a14:useLocalDpi xmlns:a14="http://schemas.microsoft.com/office/drawing/2010/main" val="0"/>
              </a:ext>
            </a:extLst>
          </a:blip>
          <a:srcRect r="57726" b="40529"/>
          <a:stretch>
            <a:fillRect/>
          </a:stretch>
        </p:blipFill>
        <p:spPr bwMode="auto">
          <a:xfrm>
            <a:off x="3267772" y="1588308"/>
            <a:ext cx="5656457" cy="4476120"/>
          </a:xfrm>
          <a:prstGeom prst="rect">
            <a:avLst/>
          </a:prstGeom>
          <a:ln>
            <a:noFill/>
          </a:ln>
          <a:effectLst>
            <a:glow rad="228600">
              <a:schemeClr val="accent6">
                <a:satMod val="175000"/>
                <a:alpha val="4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89706370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4952C06D-7E57-AAF3-5258-DAB71AD7741F}"/>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EB2D62E5-494A-1D7A-F2C0-3EBDD46C9921}"/>
              </a:ext>
            </a:extLst>
          </p:cNvPr>
          <p:cNvGrpSpPr/>
          <p:nvPr/>
        </p:nvGrpSpPr>
        <p:grpSpPr>
          <a:xfrm>
            <a:off x="-435982" y="-188229"/>
            <a:ext cx="13063964" cy="7234458"/>
            <a:chOff x="-435982" y="-188229"/>
            <a:chExt cx="13063964" cy="7234458"/>
          </a:xfrm>
        </p:grpSpPr>
        <p:pic>
          <p:nvPicPr>
            <p:cNvPr id="5" name="صورة 4"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B348245A-2910-A963-DBB5-7170CCF8F3A9}"/>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8" name="مستطيل 7">
              <a:extLst>
                <a:ext uri="{FF2B5EF4-FFF2-40B4-BE49-F238E27FC236}">
                  <a16:creationId xmlns:a16="http://schemas.microsoft.com/office/drawing/2014/main" id="{CDEE444A-56C4-D435-DFA1-C72069843389}"/>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96" name="Google Shape;896;p29">
            <a:extLst>
              <a:ext uri="{FF2B5EF4-FFF2-40B4-BE49-F238E27FC236}">
                <a16:creationId xmlns:a16="http://schemas.microsoft.com/office/drawing/2014/main" id="{4203FB5D-A7C2-6DC0-2CD9-CC99FE357CC0}"/>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نتائج التنفيذ</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6" name="مستطيل: زوايا علوية مستديرة 5">
            <a:extLst>
              <a:ext uri="{FF2B5EF4-FFF2-40B4-BE49-F238E27FC236}">
                <a16:creationId xmlns:a16="http://schemas.microsoft.com/office/drawing/2014/main" id="{C6176811-E3F4-A098-9EFD-47BE8C6869EE}"/>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22/25</a:t>
            </a:r>
            <a:endParaRPr lang="ar-SA" b="1" dirty="0">
              <a:effectLst>
                <a:glow rad="63500">
                  <a:schemeClr val="bg1">
                    <a:alpha val="40000"/>
                  </a:schemeClr>
                </a:glow>
              </a:effectLst>
            </a:endParaRPr>
          </a:p>
        </p:txBody>
      </p:sp>
      <p:pic>
        <p:nvPicPr>
          <p:cNvPr id="7" name="صورة 6">
            <a:extLst>
              <a:ext uri="{FF2B5EF4-FFF2-40B4-BE49-F238E27FC236}">
                <a16:creationId xmlns:a16="http://schemas.microsoft.com/office/drawing/2014/main" id="{806B3907-DCCE-4FFB-64E9-5A6EF9FF0C2E}"/>
              </a:ext>
            </a:extLst>
          </p:cNvPr>
          <p:cNvPicPr>
            <a:picLocks noChangeAspect="1"/>
          </p:cNvPicPr>
          <p:nvPr/>
        </p:nvPicPr>
        <p:blipFill>
          <a:blip r:embed="rId4"/>
          <a:stretch>
            <a:fillRect/>
          </a:stretch>
        </p:blipFill>
        <p:spPr>
          <a:xfrm>
            <a:off x="14519905" y="2449545"/>
            <a:ext cx="3569623" cy="2841463"/>
          </a:xfrm>
          <a:prstGeom prst="rect">
            <a:avLst/>
          </a:prstGeom>
          <a:effectLst>
            <a:glow rad="228600">
              <a:schemeClr val="accent6">
                <a:satMod val="175000"/>
                <a:alpha val="40000"/>
              </a:schemeClr>
            </a:glow>
          </a:effectLst>
        </p:spPr>
      </p:pic>
      <p:pic>
        <p:nvPicPr>
          <p:cNvPr id="4" name="صورة 3">
            <a:extLst>
              <a:ext uri="{FF2B5EF4-FFF2-40B4-BE49-F238E27FC236}">
                <a16:creationId xmlns:a16="http://schemas.microsoft.com/office/drawing/2014/main" id="{D5EB4A33-9560-75C5-6854-B0A9E6821FF7}"/>
              </a:ext>
            </a:extLst>
          </p:cNvPr>
          <p:cNvPicPr>
            <a:picLocks noChangeAspect="1"/>
          </p:cNvPicPr>
          <p:nvPr/>
        </p:nvPicPr>
        <p:blipFill>
          <a:blip r:embed="rId5"/>
          <a:stretch>
            <a:fillRect/>
          </a:stretch>
        </p:blipFill>
        <p:spPr>
          <a:xfrm>
            <a:off x="3267771" y="1588308"/>
            <a:ext cx="5656457" cy="4476120"/>
          </a:xfrm>
          <a:prstGeom prst="rect">
            <a:avLst/>
          </a:prstGeom>
          <a:effectLst>
            <a:glow rad="228600">
              <a:schemeClr val="accent6">
                <a:satMod val="175000"/>
                <a:alpha val="40000"/>
              </a:schemeClr>
            </a:glow>
          </a:effectLst>
        </p:spPr>
      </p:pic>
      <p:pic>
        <p:nvPicPr>
          <p:cNvPr id="2" name="صورة 1">
            <a:extLst>
              <a:ext uri="{FF2B5EF4-FFF2-40B4-BE49-F238E27FC236}">
                <a16:creationId xmlns:a16="http://schemas.microsoft.com/office/drawing/2014/main" id="{951B106A-9EC4-9163-556B-F8204BA1313A}"/>
              </a:ext>
            </a:extLst>
          </p:cNvPr>
          <p:cNvPicPr>
            <a:picLocks noChangeAspect="1"/>
          </p:cNvPicPr>
          <p:nvPr/>
        </p:nvPicPr>
        <p:blipFill rotWithShape="1">
          <a:blip r:embed="rId6">
            <a:extLst>
              <a:ext uri="{28A0092B-C50C-407E-A947-70E740481C1C}">
                <a14:useLocalDpi xmlns:a14="http://schemas.microsoft.com/office/drawing/2010/main" val="0"/>
              </a:ext>
            </a:extLst>
          </a:blip>
          <a:srcRect r="57726" b="40529"/>
          <a:stretch>
            <a:fillRect/>
          </a:stretch>
        </p:blipFill>
        <p:spPr bwMode="auto">
          <a:xfrm>
            <a:off x="-5684871" y="2603066"/>
            <a:ext cx="3202736" cy="2534419"/>
          </a:xfrm>
          <a:prstGeom prst="rect">
            <a:avLst/>
          </a:prstGeom>
          <a:ln>
            <a:noFill/>
          </a:ln>
          <a:effectLst>
            <a:glow rad="228600">
              <a:schemeClr val="accent6">
                <a:satMod val="175000"/>
                <a:alpha val="4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803332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AE5ADEC8-D468-D8B6-2552-15E7E6BA55DB}"/>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0A47DC7C-A7E1-E288-4099-4EFE6D3A5962}"/>
              </a:ext>
            </a:extLst>
          </p:cNvPr>
          <p:cNvGrpSpPr/>
          <p:nvPr/>
        </p:nvGrpSpPr>
        <p:grpSpPr>
          <a:xfrm>
            <a:off x="-435982" y="-188229"/>
            <a:ext cx="13063964" cy="7234458"/>
            <a:chOff x="-435982" y="-188229"/>
            <a:chExt cx="13063964" cy="7234458"/>
          </a:xfrm>
        </p:grpSpPr>
        <p:pic>
          <p:nvPicPr>
            <p:cNvPr id="5" name="صورة 4"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D6D234FD-8BE7-2BAE-38A9-784F4CED39B4}"/>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8" name="مستطيل 7">
              <a:extLst>
                <a:ext uri="{FF2B5EF4-FFF2-40B4-BE49-F238E27FC236}">
                  <a16:creationId xmlns:a16="http://schemas.microsoft.com/office/drawing/2014/main" id="{C6533500-98EC-83AD-5461-3D12CF61A038}"/>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96" name="Google Shape;896;p29">
            <a:extLst>
              <a:ext uri="{FF2B5EF4-FFF2-40B4-BE49-F238E27FC236}">
                <a16:creationId xmlns:a16="http://schemas.microsoft.com/office/drawing/2014/main" id="{A61847ED-B2D8-E4BE-2FE3-D9FEA0C1C543}"/>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نتائج التنفيذ</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6" name="مستطيل: زوايا علوية مستديرة 5">
            <a:extLst>
              <a:ext uri="{FF2B5EF4-FFF2-40B4-BE49-F238E27FC236}">
                <a16:creationId xmlns:a16="http://schemas.microsoft.com/office/drawing/2014/main" id="{C7C259F7-8398-398D-9DEA-680441ECAB9F}"/>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22/25</a:t>
            </a:r>
            <a:endParaRPr lang="ar-SA" b="1" dirty="0">
              <a:effectLst>
                <a:glow rad="63500">
                  <a:schemeClr val="bg1">
                    <a:alpha val="40000"/>
                  </a:schemeClr>
                </a:glow>
              </a:effectLst>
            </a:endParaRPr>
          </a:p>
        </p:txBody>
      </p:sp>
      <p:pic>
        <p:nvPicPr>
          <p:cNvPr id="7" name="صورة 6">
            <a:extLst>
              <a:ext uri="{FF2B5EF4-FFF2-40B4-BE49-F238E27FC236}">
                <a16:creationId xmlns:a16="http://schemas.microsoft.com/office/drawing/2014/main" id="{24632284-A1D3-2515-BBD0-4447E48D1287}"/>
              </a:ext>
            </a:extLst>
          </p:cNvPr>
          <p:cNvPicPr>
            <a:picLocks noChangeAspect="1"/>
          </p:cNvPicPr>
          <p:nvPr/>
        </p:nvPicPr>
        <p:blipFill>
          <a:blip r:embed="rId4"/>
          <a:stretch>
            <a:fillRect/>
          </a:stretch>
        </p:blipFill>
        <p:spPr>
          <a:xfrm>
            <a:off x="3267771" y="1588308"/>
            <a:ext cx="5656457" cy="4476119"/>
          </a:xfrm>
          <a:prstGeom prst="rect">
            <a:avLst/>
          </a:prstGeom>
          <a:effectLst>
            <a:glow rad="228600">
              <a:schemeClr val="accent6">
                <a:satMod val="175000"/>
                <a:alpha val="40000"/>
              </a:schemeClr>
            </a:glow>
          </a:effectLst>
        </p:spPr>
      </p:pic>
      <p:pic>
        <p:nvPicPr>
          <p:cNvPr id="4" name="صورة 3">
            <a:extLst>
              <a:ext uri="{FF2B5EF4-FFF2-40B4-BE49-F238E27FC236}">
                <a16:creationId xmlns:a16="http://schemas.microsoft.com/office/drawing/2014/main" id="{E0AF8FC0-6853-B2C8-9D95-651A64E22A91}"/>
              </a:ext>
            </a:extLst>
          </p:cNvPr>
          <p:cNvPicPr>
            <a:picLocks noChangeAspect="1"/>
          </p:cNvPicPr>
          <p:nvPr/>
        </p:nvPicPr>
        <p:blipFill>
          <a:blip r:embed="rId5"/>
          <a:stretch>
            <a:fillRect/>
          </a:stretch>
        </p:blipFill>
        <p:spPr>
          <a:xfrm>
            <a:off x="-5684871" y="2603066"/>
            <a:ext cx="3202736" cy="2534419"/>
          </a:xfrm>
          <a:prstGeom prst="rect">
            <a:avLst/>
          </a:prstGeom>
          <a:effectLst>
            <a:glow rad="228600">
              <a:schemeClr val="accent6">
                <a:satMod val="175000"/>
                <a:alpha val="40000"/>
              </a:schemeClr>
            </a:glow>
          </a:effectLst>
        </p:spPr>
      </p:pic>
      <p:pic>
        <p:nvPicPr>
          <p:cNvPr id="2" name="صورة 1">
            <a:extLst>
              <a:ext uri="{FF2B5EF4-FFF2-40B4-BE49-F238E27FC236}">
                <a16:creationId xmlns:a16="http://schemas.microsoft.com/office/drawing/2014/main" id="{FCC465AB-A6E2-57F6-3041-540F93CF66E4}"/>
              </a:ext>
            </a:extLst>
          </p:cNvPr>
          <p:cNvPicPr>
            <a:picLocks noChangeAspect="1"/>
          </p:cNvPicPr>
          <p:nvPr/>
        </p:nvPicPr>
        <p:blipFill rotWithShape="1">
          <a:blip r:embed="rId6">
            <a:extLst>
              <a:ext uri="{28A0092B-C50C-407E-A947-70E740481C1C}">
                <a14:useLocalDpi xmlns:a14="http://schemas.microsoft.com/office/drawing/2010/main" val="0"/>
              </a:ext>
            </a:extLst>
          </a:blip>
          <a:srcRect r="57726" b="40529"/>
          <a:stretch>
            <a:fillRect/>
          </a:stretch>
        </p:blipFill>
        <p:spPr bwMode="auto">
          <a:xfrm>
            <a:off x="-5684871" y="2603066"/>
            <a:ext cx="3202736" cy="2534419"/>
          </a:xfrm>
          <a:prstGeom prst="rect">
            <a:avLst/>
          </a:prstGeom>
          <a:ln>
            <a:noFill/>
          </a:ln>
          <a:effectLst>
            <a:glow rad="228600">
              <a:schemeClr val="accent6">
                <a:satMod val="175000"/>
                <a:alpha val="4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592794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2A27E432-C0D8-7FF3-C722-F1131C73225F}"/>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8207E735-D05D-F6FF-DE71-0AD663B3673B}"/>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C4EBB355-740C-04ED-6060-DEAE61B94D33}"/>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EBA2097A-3BAA-3429-12A5-0F44C5C26215}"/>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3" name="صورة 2" descr="صورة تحتوي على نص, لقطة شاشة, برامج الوسائط المتعددة, برمجيات&#10;&#10;قد يكون المحتوى الذي تم إنشاؤه بواسطة الذكاء الاصطناعي غير صحيح.">
            <a:extLst>
              <a:ext uri="{FF2B5EF4-FFF2-40B4-BE49-F238E27FC236}">
                <a16:creationId xmlns:a16="http://schemas.microsoft.com/office/drawing/2014/main" id="{33A43936-7ABC-5BB4-13DA-DDA120F2D1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473"/>
          <a:stretch>
            <a:fillRect/>
          </a:stretch>
        </p:blipFill>
        <p:spPr bwMode="auto">
          <a:xfrm>
            <a:off x="3766084" y="1530992"/>
            <a:ext cx="4659832" cy="9439641"/>
          </a:xfrm>
          <a:prstGeom prst="rect">
            <a:avLst/>
          </a:prstGeom>
          <a:ln>
            <a:noFill/>
          </a:ln>
          <a:effectLst>
            <a:glow rad="228600">
              <a:schemeClr val="accent6">
                <a:satMod val="175000"/>
                <a:alpha val="40000"/>
              </a:schemeClr>
            </a:glow>
          </a:effectLst>
          <a:extLst>
            <a:ext uri="{53640926-AAD7-44D8-BBD7-CCE9431645EC}">
              <a14:shadowObscured xmlns:a14="http://schemas.microsoft.com/office/drawing/2010/main"/>
            </a:ext>
          </a:extLst>
        </p:spPr>
      </p:pic>
      <p:pic>
        <p:nvPicPr>
          <p:cNvPr id="9" name="صورة 8">
            <a:extLst>
              <a:ext uri="{FF2B5EF4-FFF2-40B4-BE49-F238E27FC236}">
                <a16:creationId xmlns:a16="http://schemas.microsoft.com/office/drawing/2014/main" id="{144609BF-C3C8-5068-65B6-F5162C447E54}"/>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10" name="صورة 9">
            <a:extLst>
              <a:ext uri="{FF2B5EF4-FFF2-40B4-BE49-F238E27FC236}">
                <a16:creationId xmlns:a16="http://schemas.microsoft.com/office/drawing/2014/main" id="{2CFF528D-2F93-761C-9F6D-1E92A01C6758}"/>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A96C73FF-5DA6-FFE5-0576-64F320888776}"/>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نتائج التنفيذ</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6" name="مستطيل: زوايا علوية مستديرة 5">
            <a:extLst>
              <a:ext uri="{FF2B5EF4-FFF2-40B4-BE49-F238E27FC236}">
                <a16:creationId xmlns:a16="http://schemas.microsoft.com/office/drawing/2014/main" id="{6496F082-C4C4-76A6-6D87-476AC2260404}"/>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23/25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496157797"/>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A0B12633-67BC-DD16-D9CB-3F886442FE5F}"/>
            </a:ext>
          </a:extLst>
        </p:cNvPr>
        <p:cNvGrpSpPr/>
        <p:nvPr/>
      </p:nvGrpSpPr>
      <p:grpSpPr>
        <a:xfrm>
          <a:off x="0" y="0"/>
          <a:ext cx="0" cy="0"/>
          <a:chOff x="0" y="0"/>
          <a:chExt cx="0" cy="0"/>
        </a:xfrm>
      </p:grpSpPr>
      <p:grpSp>
        <p:nvGrpSpPr>
          <p:cNvPr id="2" name="مجموعة 1">
            <a:extLst>
              <a:ext uri="{FF2B5EF4-FFF2-40B4-BE49-F238E27FC236}">
                <a16:creationId xmlns:a16="http://schemas.microsoft.com/office/drawing/2014/main" id="{8D4E4C15-858A-9E42-A27F-DDC53393BC7F}"/>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25221E42-6A86-F7A6-56C5-9E2F2D42E68E}"/>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7" name="مستطيل 6">
              <a:extLst>
                <a:ext uri="{FF2B5EF4-FFF2-40B4-BE49-F238E27FC236}">
                  <a16:creationId xmlns:a16="http://schemas.microsoft.com/office/drawing/2014/main" id="{92999DCC-3F4C-FF03-E1F0-EC37B4D2AF1E}"/>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pic>
        <p:nvPicPr>
          <p:cNvPr id="3" name="صورة 2" descr="صورة تحتوي على نص, لقطة شاشة, برامج الوسائط المتعددة, برمجيات&#10;&#10;قد يكون المحتوى الذي تم إنشاؤه بواسطة الذكاء الاصطناعي غير صحيح.">
            <a:extLst>
              <a:ext uri="{FF2B5EF4-FFF2-40B4-BE49-F238E27FC236}">
                <a16:creationId xmlns:a16="http://schemas.microsoft.com/office/drawing/2014/main" id="{64CBD3C2-DDBB-7A48-8F26-72283C4755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473"/>
          <a:stretch>
            <a:fillRect/>
          </a:stretch>
        </p:blipFill>
        <p:spPr bwMode="auto">
          <a:xfrm>
            <a:off x="3766084" y="-3126064"/>
            <a:ext cx="4659832" cy="9439641"/>
          </a:xfrm>
          <a:prstGeom prst="rect">
            <a:avLst/>
          </a:prstGeom>
          <a:ln>
            <a:noFill/>
          </a:ln>
          <a:effectLst>
            <a:glow rad="228600">
              <a:schemeClr val="accent6">
                <a:satMod val="175000"/>
                <a:alpha val="40000"/>
              </a:schemeClr>
            </a:glow>
          </a:effectLst>
          <a:extLst>
            <a:ext uri="{53640926-AAD7-44D8-BBD7-CCE9431645EC}">
              <a14:shadowObscured xmlns:a14="http://schemas.microsoft.com/office/drawing/2010/main"/>
            </a:ext>
          </a:extLst>
        </p:spPr>
      </p:pic>
      <p:pic>
        <p:nvPicPr>
          <p:cNvPr id="9" name="صورة 8">
            <a:extLst>
              <a:ext uri="{FF2B5EF4-FFF2-40B4-BE49-F238E27FC236}">
                <a16:creationId xmlns:a16="http://schemas.microsoft.com/office/drawing/2014/main" id="{6002B65C-0172-3F15-DD1B-D633ACAD879E}"/>
              </a:ext>
            </a:extLst>
          </p:cNvPr>
          <p:cNvPicPr>
            <a:picLocks noChangeAspect="1"/>
          </p:cNvPicPr>
          <p:nvPr/>
        </p:nvPicPr>
        <p:blipFill>
          <a:blip r:embed="rId5"/>
          <a:srcRect t="92038"/>
          <a:stretch>
            <a:fillRect/>
          </a:stretch>
        </p:blipFill>
        <p:spPr>
          <a:xfrm>
            <a:off x="-435982" y="6470229"/>
            <a:ext cx="13063964" cy="576000"/>
          </a:xfrm>
          <a:prstGeom prst="rect">
            <a:avLst/>
          </a:prstGeom>
        </p:spPr>
      </p:pic>
      <p:pic>
        <p:nvPicPr>
          <p:cNvPr id="10" name="صورة 9">
            <a:extLst>
              <a:ext uri="{FF2B5EF4-FFF2-40B4-BE49-F238E27FC236}">
                <a16:creationId xmlns:a16="http://schemas.microsoft.com/office/drawing/2014/main" id="{5899B1FB-FEDC-556D-6291-4B0F8110780D}"/>
              </a:ext>
            </a:extLst>
          </p:cNvPr>
          <p:cNvPicPr>
            <a:picLocks noChangeAspect="1"/>
          </p:cNvPicPr>
          <p:nvPr/>
        </p:nvPicPr>
        <p:blipFill>
          <a:blip r:embed="rId5"/>
          <a:srcRect b="78236"/>
          <a:stretch>
            <a:fillRect/>
          </a:stretch>
        </p:blipFill>
        <p:spPr>
          <a:xfrm>
            <a:off x="-435982" y="-179955"/>
            <a:ext cx="13063964" cy="1572721"/>
          </a:xfrm>
          <a:prstGeom prst="rect">
            <a:avLst/>
          </a:prstGeom>
        </p:spPr>
      </p:pic>
      <p:sp>
        <p:nvSpPr>
          <p:cNvPr id="896" name="Google Shape;896;p29">
            <a:extLst>
              <a:ext uri="{FF2B5EF4-FFF2-40B4-BE49-F238E27FC236}">
                <a16:creationId xmlns:a16="http://schemas.microsoft.com/office/drawing/2014/main" id="{0DBCF4B4-6609-A983-41A2-97C22320FC59}"/>
              </a:ext>
            </a:extLst>
          </p:cNvPr>
          <p:cNvSpPr txBox="1">
            <a:spLocks noGrp="1"/>
          </p:cNvSpPr>
          <p:nvPr>
            <p:ph type="title"/>
          </p:nvPr>
        </p:nvSpPr>
        <p:spPr>
          <a:xfrm>
            <a:off x="1023150"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نتائج التنفيذ</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6" name="مستطيل: زوايا علوية مستديرة 5">
            <a:extLst>
              <a:ext uri="{FF2B5EF4-FFF2-40B4-BE49-F238E27FC236}">
                <a16:creationId xmlns:a16="http://schemas.microsoft.com/office/drawing/2014/main" id="{93BE68E1-FE5E-3AEE-F84E-94CC67C7B0C1}"/>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23/25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19539854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grpSp>
        <p:nvGrpSpPr>
          <p:cNvPr id="2" name="مجموعة 1">
            <a:extLst>
              <a:ext uri="{FF2B5EF4-FFF2-40B4-BE49-F238E27FC236}">
                <a16:creationId xmlns:a16="http://schemas.microsoft.com/office/drawing/2014/main" id="{D07023A0-9676-D081-F953-D924CA9D66B5}"/>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6CD5CEAA-5FF2-5CDA-73D5-61D9A4EFF1DF}"/>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3D1928C8-6B56-6A57-B060-880DE536AEE8}"/>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078" name="Google Shape;1078;p38"/>
          <p:cNvSpPr txBox="1">
            <a:spLocks noGrp="1"/>
          </p:cNvSpPr>
          <p:nvPr>
            <p:ph type="title"/>
          </p:nvPr>
        </p:nvSpPr>
        <p:spPr>
          <a:xfrm>
            <a:off x="507750" y="613663"/>
            <a:ext cx="111765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الآفاق المستقبلية</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1079" name="Google Shape;1079;p38"/>
          <p:cNvSpPr txBox="1">
            <a:spLocks noGrp="1"/>
          </p:cNvSpPr>
          <p:nvPr>
            <p:ph type="body" idx="1"/>
          </p:nvPr>
        </p:nvSpPr>
        <p:spPr>
          <a:xfrm>
            <a:off x="792860" y="3922022"/>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تطوير آلية تعلم مستمر وتحسين الاستجابة عبر حماية مادية.</a:t>
            </a:r>
            <a:endParaRPr sz="1800" dirty="0">
              <a:solidFill>
                <a:schemeClr val="bg1"/>
              </a:solidFill>
              <a:latin typeface="Dubai" panose="020B0503030403030204" pitchFamily="34" charset="-78"/>
              <a:cs typeface="Dubai" panose="020B0503030403030204" pitchFamily="34" charset="-78"/>
            </a:endParaRPr>
          </a:p>
        </p:txBody>
      </p:sp>
      <p:sp>
        <p:nvSpPr>
          <p:cNvPr id="1080" name="Google Shape;1080;p38"/>
          <p:cNvSpPr txBox="1">
            <a:spLocks noGrp="1"/>
          </p:cNvSpPr>
          <p:nvPr>
            <p:ph type="body" idx="3"/>
          </p:nvPr>
        </p:nvSpPr>
        <p:spPr>
          <a:xfrm>
            <a:off x="3042371" y="3922020"/>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إنشاء لوحة تحكم تفاعلية لتحليل الوضع الأمني والمخاطر.</a:t>
            </a:r>
            <a:endParaRPr sz="1800" dirty="0">
              <a:solidFill>
                <a:schemeClr val="bg1"/>
              </a:solidFill>
              <a:latin typeface="Dubai" panose="020B0503030403030204" pitchFamily="34" charset="-78"/>
              <a:cs typeface="Dubai" panose="020B0503030403030204" pitchFamily="34" charset="-78"/>
            </a:endParaRPr>
          </a:p>
        </p:txBody>
      </p:sp>
      <p:sp>
        <p:nvSpPr>
          <p:cNvPr id="1081" name="Google Shape;1081;p38"/>
          <p:cNvSpPr txBox="1">
            <a:spLocks noGrp="1"/>
          </p:cNvSpPr>
          <p:nvPr>
            <p:ph type="body" idx="5"/>
          </p:nvPr>
        </p:nvSpPr>
        <p:spPr>
          <a:xfrm>
            <a:off x="5291882" y="3922036"/>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إضافة حساسات صوتية وضغط للكشف عن تهديدات جديدة.</a:t>
            </a:r>
            <a:endParaRPr sz="1800" dirty="0">
              <a:solidFill>
                <a:schemeClr val="bg1"/>
              </a:solidFill>
              <a:latin typeface="Dubai" panose="020B0503030403030204" pitchFamily="34" charset="-78"/>
              <a:cs typeface="Dubai" panose="020B0503030403030204" pitchFamily="34" charset="-78"/>
            </a:endParaRPr>
          </a:p>
        </p:txBody>
      </p:sp>
      <p:sp>
        <p:nvSpPr>
          <p:cNvPr id="1082" name="Google Shape;1082;p38"/>
          <p:cNvSpPr txBox="1">
            <a:spLocks noGrp="1"/>
          </p:cNvSpPr>
          <p:nvPr>
            <p:ph type="body" idx="7"/>
          </p:nvPr>
        </p:nvSpPr>
        <p:spPr>
          <a:xfrm>
            <a:off x="7541393" y="3922044"/>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تحسين دقة الخوارزميات في ظروف متنوعة مثل الإضاءة.</a:t>
            </a:r>
            <a:endParaRPr sz="1800" dirty="0">
              <a:solidFill>
                <a:schemeClr val="bg1"/>
              </a:solidFill>
              <a:latin typeface="Dubai" panose="020B0503030403030204" pitchFamily="34" charset="-78"/>
              <a:cs typeface="Dubai" panose="020B0503030403030204" pitchFamily="34" charset="-78"/>
            </a:endParaRPr>
          </a:p>
        </p:txBody>
      </p:sp>
      <p:sp>
        <p:nvSpPr>
          <p:cNvPr id="1083" name="Google Shape;1083;p38"/>
          <p:cNvSpPr txBox="1">
            <a:spLocks noGrp="1"/>
          </p:cNvSpPr>
          <p:nvPr>
            <p:ph type="body" idx="9"/>
          </p:nvPr>
        </p:nvSpPr>
        <p:spPr>
          <a:xfrm>
            <a:off x="9790904" y="3922010"/>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solidFill>
                  <a:schemeClr val="bg1"/>
                </a:solidFill>
                <a:latin typeface="Dubai" panose="020B0503030403030204" pitchFamily="34" charset="-78"/>
                <a:cs typeface="Dubai" panose="020B0503030403030204" pitchFamily="34" charset="-78"/>
              </a:rPr>
              <a:t>دمج النظام في أنظمة أمان أكبر للمؤسسات والبنوك.</a:t>
            </a:r>
            <a:endParaRPr sz="1800" dirty="0">
              <a:solidFill>
                <a:schemeClr val="bg1"/>
              </a:solidFill>
              <a:latin typeface="Dubai" panose="020B0503030403030204" pitchFamily="34" charset="-78"/>
              <a:cs typeface="Dubai" panose="020B0503030403030204" pitchFamily="34" charset="-78"/>
            </a:endParaRPr>
          </a:p>
        </p:txBody>
      </p:sp>
      <p:cxnSp>
        <p:nvCxnSpPr>
          <p:cNvPr id="1084" name="Google Shape;1084;p38"/>
          <p:cNvCxnSpPr/>
          <p:nvPr/>
        </p:nvCxnSpPr>
        <p:spPr>
          <a:xfrm>
            <a:off x="278550" y="3461498"/>
            <a:ext cx="11634900" cy="0"/>
          </a:xfrm>
          <a:prstGeom prst="straightConnector1">
            <a:avLst/>
          </a:prstGeom>
          <a:noFill/>
          <a:ln w="38100" cap="rnd" cmpd="sng">
            <a:solidFill>
              <a:schemeClr val="bg1"/>
            </a:solidFill>
            <a:prstDash val="solid"/>
            <a:round/>
            <a:headEnd type="none" w="med" len="med"/>
            <a:tailEnd type="none" w="med" len="med"/>
          </a:ln>
        </p:spPr>
      </p:cxnSp>
      <p:sp>
        <p:nvSpPr>
          <p:cNvPr id="1085" name="Google Shape;1085;p38"/>
          <p:cNvSpPr txBox="1">
            <a:spLocks noGrp="1"/>
          </p:cNvSpPr>
          <p:nvPr>
            <p:ph type="subTitle" idx="2"/>
          </p:nvPr>
        </p:nvSpPr>
        <p:spPr>
          <a:xfrm>
            <a:off x="507750" y="2416585"/>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solidFill>
                  <a:schemeClr val="bg1"/>
                </a:solidFill>
                <a:latin typeface="Dubai" panose="020B0503030403030204" pitchFamily="34" charset="-78"/>
                <a:cs typeface="Dubai" panose="020B0503030403030204" pitchFamily="34" charset="-78"/>
              </a:rPr>
              <a:t>05</a:t>
            </a:r>
            <a:endParaRPr dirty="0">
              <a:solidFill>
                <a:schemeClr val="bg1"/>
              </a:solidFill>
              <a:latin typeface="Dubai" panose="020B0503030403030204" pitchFamily="34" charset="-78"/>
              <a:cs typeface="Dubai" panose="020B0503030403030204" pitchFamily="34" charset="-78"/>
            </a:endParaRPr>
          </a:p>
        </p:txBody>
      </p:sp>
      <p:sp>
        <p:nvSpPr>
          <p:cNvPr id="1086" name="Google Shape;1086;p38"/>
          <p:cNvSpPr txBox="1">
            <a:spLocks noGrp="1"/>
          </p:cNvSpPr>
          <p:nvPr>
            <p:ph type="subTitle" idx="4"/>
          </p:nvPr>
        </p:nvSpPr>
        <p:spPr>
          <a:xfrm>
            <a:off x="2773538" y="2416585"/>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solidFill>
                  <a:schemeClr val="bg1"/>
                </a:solidFill>
                <a:latin typeface="Dubai" panose="020B0503030403030204" pitchFamily="34" charset="-78"/>
                <a:cs typeface="Dubai" panose="020B0503030403030204" pitchFamily="34" charset="-78"/>
              </a:rPr>
              <a:t>04</a:t>
            </a:r>
            <a:endParaRPr dirty="0">
              <a:solidFill>
                <a:schemeClr val="bg1"/>
              </a:solidFill>
              <a:latin typeface="Dubai" panose="020B0503030403030204" pitchFamily="34" charset="-78"/>
              <a:cs typeface="Dubai" panose="020B0503030403030204" pitchFamily="34" charset="-78"/>
            </a:endParaRPr>
          </a:p>
        </p:txBody>
      </p:sp>
      <p:sp>
        <p:nvSpPr>
          <p:cNvPr id="1087" name="Google Shape;1087;p38"/>
          <p:cNvSpPr txBox="1">
            <a:spLocks noGrp="1"/>
          </p:cNvSpPr>
          <p:nvPr>
            <p:ph type="subTitle" idx="6"/>
          </p:nvPr>
        </p:nvSpPr>
        <p:spPr>
          <a:xfrm>
            <a:off x="5039326" y="2416585"/>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solidFill>
                  <a:schemeClr val="bg1"/>
                </a:solidFill>
                <a:latin typeface="Dubai" panose="020B0503030403030204" pitchFamily="34" charset="-78"/>
                <a:cs typeface="Dubai" panose="020B0503030403030204" pitchFamily="34" charset="-78"/>
              </a:rPr>
              <a:t>03</a:t>
            </a:r>
            <a:endParaRPr dirty="0">
              <a:solidFill>
                <a:schemeClr val="bg1"/>
              </a:solidFill>
              <a:latin typeface="Dubai" panose="020B0503030403030204" pitchFamily="34" charset="-78"/>
              <a:cs typeface="Dubai" panose="020B0503030403030204" pitchFamily="34" charset="-78"/>
            </a:endParaRPr>
          </a:p>
        </p:txBody>
      </p:sp>
      <p:sp>
        <p:nvSpPr>
          <p:cNvPr id="1088" name="Google Shape;1088;p38"/>
          <p:cNvSpPr txBox="1">
            <a:spLocks noGrp="1"/>
          </p:cNvSpPr>
          <p:nvPr>
            <p:ph type="subTitle" idx="8"/>
          </p:nvPr>
        </p:nvSpPr>
        <p:spPr>
          <a:xfrm>
            <a:off x="7305113" y="2416610"/>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solidFill>
                  <a:schemeClr val="bg1"/>
                </a:solidFill>
                <a:latin typeface="Dubai" panose="020B0503030403030204" pitchFamily="34" charset="-78"/>
                <a:cs typeface="Dubai" panose="020B0503030403030204" pitchFamily="34" charset="-78"/>
              </a:rPr>
              <a:t>02</a:t>
            </a:r>
            <a:endParaRPr dirty="0">
              <a:solidFill>
                <a:schemeClr val="bg1"/>
              </a:solidFill>
              <a:latin typeface="Dubai" panose="020B0503030403030204" pitchFamily="34" charset="-78"/>
              <a:cs typeface="Dubai" panose="020B0503030403030204" pitchFamily="34" charset="-78"/>
            </a:endParaRPr>
          </a:p>
        </p:txBody>
      </p:sp>
      <p:sp>
        <p:nvSpPr>
          <p:cNvPr id="1089" name="Google Shape;1089;p38"/>
          <p:cNvSpPr txBox="1">
            <a:spLocks noGrp="1"/>
          </p:cNvSpPr>
          <p:nvPr>
            <p:ph type="subTitle" idx="13"/>
          </p:nvPr>
        </p:nvSpPr>
        <p:spPr>
          <a:xfrm>
            <a:off x="9570901" y="2416585"/>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US" dirty="0">
                <a:solidFill>
                  <a:schemeClr val="bg1"/>
                </a:solidFill>
                <a:latin typeface="Dubai" panose="020B0503030403030204" pitchFamily="34" charset="-78"/>
                <a:cs typeface="Dubai" panose="020B0503030403030204" pitchFamily="34" charset="-78"/>
              </a:rPr>
              <a:t>01</a:t>
            </a:r>
            <a:endParaRPr dirty="0">
              <a:solidFill>
                <a:schemeClr val="bg1"/>
              </a:solidFill>
              <a:latin typeface="Dubai" panose="020B0503030403030204" pitchFamily="34" charset="-78"/>
              <a:cs typeface="Dubai" panose="020B0503030403030204" pitchFamily="34" charset="-78"/>
            </a:endParaRPr>
          </a:p>
        </p:txBody>
      </p:sp>
      <p:cxnSp>
        <p:nvCxnSpPr>
          <p:cNvPr id="1095" name="Google Shape;1095;p38"/>
          <p:cNvCxnSpPr/>
          <p:nvPr/>
        </p:nvCxnSpPr>
        <p:spPr>
          <a:xfrm rot="10800000">
            <a:off x="1629600" y="3145010"/>
            <a:ext cx="0" cy="663900"/>
          </a:xfrm>
          <a:prstGeom prst="straightConnector1">
            <a:avLst/>
          </a:prstGeom>
          <a:noFill/>
          <a:ln w="38100" cap="rnd" cmpd="sng">
            <a:solidFill>
              <a:schemeClr val="bg1"/>
            </a:solidFill>
            <a:prstDash val="solid"/>
            <a:round/>
            <a:headEnd type="none" w="med" len="med"/>
            <a:tailEnd type="none" w="med" len="med"/>
          </a:ln>
        </p:spPr>
      </p:cxnSp>
      <p:cxnSp>
        <p:nvCxnSpPr>
          <p:cNvPr id="1096" name="Google Shape;1096;p38"/>
          <p:cNvCxnSpPr/>
          <p:nvPr/>
        </p:nvCxnSpPr>
        <p:spPr>
          <a:xfrm rot="10800000">
            <a:off x="3879113" y="3145010"/>
            <a:ext cx="0" cy="663900"/>
          </a:xfrm>
          <a:prstGeom prst="straightConnector1">
            <a:avLst/>
          </a:prstGeom>
          <a:noFill/>
          <a:ln w="38100" cap="rnd" cmpd="sng">
            <a:solidFill>
              <a:schemeClr val="bg1"/>
            </a:solidFill>
            <a:prstDash val="solid"/>
            <a:round/>
            <a:headEnd type="none" w="med" len="med"/>
            <a:tailEnd type="none" w="med" len="med"/>
          </a:ln>
        </p:spPr>
      </p:cxnSp>
      <p:cxnSp>
        <p:nvCxnSpPr>
          <p:cNvPr id="1097" name="Google Shape;1097;p38"/>
          <p:cNvCxnSpPr/>
          <p:nvPr/>
        </p:nvCxnSpPr>
        <p:spPr>
          <a:xfrm rot="10800000">
            <a:off x="6128625" y="3145010"/>
            <a:ext cx="0" cy="663900"/>
          </a:xfrm>
          <a:prstGeom prst="straightConnector1">
            <a:avLst/>
          </a:prstGeom>
          <a:noFill/>
          <a:ln w="38100" cap="rnd" cmpd="sng">
            <a:solidFill>
              <a:schemeClr val="bg1"/>
            </a:solidFill>
            <a:prstDash val="solid"/>
            <a:round/>
            <a:headEnd type="none" w="med" len="med"/>
            <a:tailEnd type="none" w="med" len="med"/>
          </a:ln>
        </p:spPr>
      </p:cxnSp>
      <p:cxnSp>
        <p:nvCxnSpPr>
          <p:cNvPr id="1098" name="Google Shape;1098;p38"/>
          <p:cNvCxnSpPr/>
          <p:nvPr/>
        </p:nvCxnSpPr>
        <p:spPr>
          <a:xfrm rot="10800000">
            <a:off x="8378138" y="3145010"/>
            <a:ext cx="0" cy="663900"/>
          </a:xfrm>
          <a:prstGeom prst="straightConnector1">
            <a:avLst/>
          </a:prstGeom>
          <a:noFill/>
          <a:ln w="38100" cap="rnd" cmpd="sng">
            <a:solidFill>
              <a:schemeClr val="bg1"/>
            </a:solidFill>
            <a:prstDash val="solid"/>
            <a:round/>
            <a:headEnd type="none" w="med" len="med"/>
            <a:tailEnd type="none" w="med" len="med"/>
          </a:ln>
        </p:spPr>
      </p:cxnSp>
      <p:cxnSp>
        <p:nvCxnSpPr>
          <p:cNvPr id="1099" name="Google Shape;1099;p38"/>
          <p:cNvCxnSpPr/>
          <p:nvPr/>
        </p:nvCxnSpPr>
        <p:spPr>
          <a:xfrm rot="10800000">
            <a:off x="10627650" y="3145010"/>
            <a:ext cx="0" cy="663900"/>
          </a:xfrm>
          <a:prstGeom prst="straightConnector1">
            <a:avLst/>
          </a:prstGeom>
          <a:noFill/>
          <a:ln w="38100" cap="rnd" cmpd="sng">
            <a:solidFill>
              <a:schemeClr val="bg1"/>
            </a:solidFill>
            <a:prstDash val="solid"/>
            <a:round/>
            <a:headEnd type="none" w="med" len="med"/>
            <a:tailEnd type="none" w="med" len="med"/>
          </a:ln>
        </p:spPr>
      </p:cxnSp>
      <p:sp>
        <p:nvSpPr>
          <p:cNvPr id="12" name="مستطيل: زوايا علوية مستديرة 11">
            <a:extLst>
              <a:ext uri="{FF2B5EF4-FFF2-40B4-BE49-F238E27FC236}">
                <a16:creationId xmlns:a16="http://schemas.microsoft.com/office/drawing/2014/main" id="{D99B24E1-07CA-F0B8-3177-61BF02AABF28}"/>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24/25</a:t>
            </a:r>
            <a:endParaRPr lang="ar-SA" b="1" dirty="0">
              <a:effectLst>
                <a:glow rad="63500">
                  <a:schemeClr val="bg1">
                    <a:alpha val="40000"/>
                  </a:schemeClr>
                </a:glow>
              </a:effectLst>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36">
          <a:extLst>
            <a:ext uri="{FF2B5EF4-FFF2-40B4-BE49-F238E27FC236}">
              <a16:creationId xmlns:a16="http://schemas.microsoft.com/office/drawing/2014/main" id="{78CFDEF6-FB46-BC29-6D13-025AD05ACFBC}"/>
            </a:ext>
          </a:extLst>
        </p:cNvPr>
        <p:cNvGrpSpPr/>
        <p:nvPr/>
      </p:nvGrpSpPr>
      <p:grpSpPr>
        <a:xfrm>
          <a:off x="0" y="0"/>
          <a:ext cx="0" cy="0"/>
          <a:chOff x="0" y="0"/>
          <a:chExt cx="0" cy="0"/>
        </a:xfrm>
      </p:grpSpPr>
      <p:grpSp>
        <p:nvGrpSpPr>
          <p:cNvPr id="3" name="مجموعة 2">
            <a:extLst>
              <a:ext uri="{FF2B5EF4-FFF2-40B4-BE49-F238E27FC236}">
                <a16:creationId xmlns:a16="http://schemas.microsoft.com/office/drawing/2014/main" id="{7F67D02C-ACC6-AEA7-B561-A912FFEB6D59}"/>
              </a:ext>
            </a:extLst>
          </p:cNvPr>
          <p:cNvGrpSpPr/>
          <p:nvPr/>
        </p:nvGrpSpPr>
        <p:grpSpPr>
          <a:xfrm>
            <a:off x="-435982" y="-188229"/>
            <a:ext cx="13063964" cy="7234458"/>
            <a:chOff x="-435982" y="-188229"/>
            <a:chExt cx="13063964" cy="7234458"/>
          </a:xfrm>
        </p:grpSpPr>
        <p:pic>
          <p:nvPicPr>
            <p:cNvPr id="4" name="صورة 3"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E98EAF71-49D7-16DB-E253-F24807E94A51}"/>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5" name="مستطيل 4">
              <a:extLst>
                <a:ext uri="{FF2B5EF4-FFF2-40B4-BE49-F238E27FC236}">
                  <a16:creationId xmlns:a16="http://schemas.microsoft.com/office/drawing/2014/main" id="{CD2ECFE1-432A-0CD3-BC67-0B109E7C1456}"/>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837" name="Google Shape;837;p22">
            <a:extLst>
              <a:ext uri="{FF2B5EF4-FFF2-40B4-BE49-F238E27FC236}">
                <a16:creationId xmlns:a16="http://schemas.microsoft.com/office/drawing/2014/main" id="{E8B9E243-CB35-6BCA-E3F2-11E5DD91E92A}"/>
              </a:ext>
            </a:extLst>
          </p:cNvPr>
          <p:cNvSpPr txBox="1">
            <a:spLocks noGrp="1"/>
          </p:cNvSpPr>
          <p:nvPr>
            <p:ph type="title"/>
          </p:nvPr>
        </p:nvSpPr>
        <p:spPr>
          <a:xfrm>
            <a:off x="2984250" y="1600825"/>
            <a:ext cx="6223500" cy="1007700"/>
          </a:xfrm>
          <a:prstGeom prst="rect">
            <a:avLst/>
          </a:prstGeom>
        </p:spPr>
        <p:txBody>
          <a:bodyPr spcFirstLastPara="1" wrap="square" lIns="121900" tIns="121900" rIns="121900" bIns="121900" anchor="b" anchorCtr="0">
            <a:noAutofit/>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الخاتمة</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838" name="Google Shape;838;p22">
            <a:extLst>
              <a:ext uri="{FF2B5EF4-FFF2-40B4-BE49-F238E27FC236}">
                <a16:creationId xmlns:a16="http://schemas.microsoft.com/office/drawing/2014/main" id="{DDD8E356-5779-3063-2BA6-225D4302FF86}"/>
              </a:ext>
            </a:extLst>
          </p:cNvPr>
          <p:cNvSpPr txBox="1">
            <a:spLocks noGrp="1"/>
          </p:cNvSpPr>
          <p:nvPr>
            <p:ph type="body" idx="1"/>
          </p:nvPr>
        </p:nvSpPr>
        <p:spPr>
          <a:xfrm>
            <a:off x="1482033" y="2608525"/>
            <a:ext cx="9227934" cy="2682925"/>
          </a:xfrm>
          <a:prstGeom prst="rect">
            <a:avLst/>
          </a:prstGeom>
        </p:spPr>
        <p:txBody>
          <a:bodyPr spcFirstLastPara="1" wrap="square" lIns="121900" tIns="121900" rIns="121900" bIns="121900" anchor="ctr" anchorCtr="0">
            <a:noAutofit/>
          </a:bodyPr>
          <a:lstStyle/>
          <a:p>
            <a:pPr marL="0" lvl="0" indent="0" algn="ctr" rtl="1">
              <a:lnSpc>
                <a:spcPct val="134000"/>
              </a:lnSpc>
              <a:spcBef>
                <a:spcPts val="0"/>
              </a:spcBef>
              <a:spcAft>
                <a:spcPts val="0"/>
              </a:spcAft>
              <a:buNone/>
            </a:pPr>
            <a:r>
              <a:rPr lang="ar-SA" sz="2800" dirty="0">
                <a:solidFill>
                  <a:schemeClr val="bg1"/>
                </a:solidFill>
                <a:latin typeface="Dubai" panose="020B0503030403030204" pitchFamily="34" charset="-78"/>
                <a:cs typeface="Dubai" panose="020B0503030403030204" pitchFamily="34" charset="-78"/>
              </a:rPr>
              <a:t>يمثل المشروع نظام أمان ذكي يعزز حماية المنشآت التجارية باستخدام الذكاء الاصطناعي، الرؤية الحاسوبية، والاستشعار الفيزيائي. أثبتت التجارب كفاءته في اكتشاف التهديدات مثل الأسلحة والعنف، مع استجابة فورية عبر الإنذارات وحفظ الفيديوهات وإرسال التنبيهات عبر </a:t>
            </a:r>
            <a:r>
              <a:rPr lang="en-US" sz="2800" dirty="0">
                <a:solidFill>
                  <a:schemeClr val="bg1"/>
                </a:solidFill>
                <a:latin typeface="Dubai" panose="020B0503030403030204" pitchFamily="34" charset="-78"/>
                <a:cs typeface="Dubai" panose="020B0503030403030204" pitchFamily="34" charset="-78"/>
              </a:rPr>
              <a:t>Telegram</a:t>
            </a:r>
            <a:r>
              <a:rPr lang="ar-SA" sz="2800" dirty="0">
                <a:solidFill>
                  <a:schemeClr val="bg1"/>
                </a:solidFill>
                <a:latin typeface="Dubai" panose="020B0503030403030204" pitchFamily="34" charset="-78"/>
                <a:cs typeface="Dubai" panose="020B0503030403030204" pitchFamily="34" charset="-78"/>
              </a:rPr>
              <a:t>.</a:t>
            </a:r>
            <a:endParaRPr sz="2800" dirty="0">
              <a:solidFill>
                <a:schemeClr val="bg1"/>
              </a:solidFill>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B29D89B1-707D-7EE5-92FD-060B1833AB10}"/>
              </a:ext>
            </a:extLst>
          </p:cNvPr>
          <p:cNvSpPr/>
          <p:nvPr/>
        </p:nvSpPr>
        <p:spPr>
          <a:xfrm>
            <a:off x="5638800" y="6282000"/>
            <a:ext cx="914400" cy="576000"/>
          </a:xfrm>
          <a:prstGeom prst="round2SameRect">
            <a:avLst>
              <a:gd name="adj1" fmla="val 5000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effectLst>
                  <a:glow rad="63500">
                    <a:schemeClr val="bg1">
                      <a:alpha val="40000"/>
                    </a:schemeClr>
                  </a:glow>
                </a:effectLst>
              </a:rPr>
              <a:t>25/25</a:t>
            </a:r>
            <a:endParaRPr lang="ar-SA" b="1" dirty="0">
              <a:effectLst>
                <a:glow rad="63500">
                  <a:schemeClr val="bg1">
                    <a:alpha val="40000"/>
                  </a:schemeClr>
                </a:glow>
              </a:effectLst>
            </a:endParaRPr>
          </a:p>
        </p:txBody>
      </p:sp>
    </p:spTree>
    <p:extLst>
      <p:ext uri="{BB962C8B-B14F-4D97-AF65-F5344CB8AC3E}">
        <p14:creationId xmlns:p14="http://schemas.microsoft.com/office/powerpoint/2010/main" val="4051095621"/>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grpSp>
        <p:nvGrpSpPr>
          <p:cNvPr id="2" name="مجموعة 1">
            <a:extLst>
              <a:ext uri="{FF2B5EF4-FFF2-40B4-BE49-F238E27FC236}">
                <a16:creationId xmlns:a16="http://schemas.microsoft.com/office/drawing/2014/main" id="{16BCFCCD-5323-3EE7-CAFA-5601710CF621}"/>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00CEC434-84A3-12F6-BC9C-A1D7B5B5EC8E}"/>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F1531C39-12AC-1817-64CD-A602970907F3}"/>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bg1"/>
                </a:solidFill>
              </a:endParaRPr>
            </a:p>
          </p:txBody>
        </p:sp>
      </p:grpSp>
      <p:sp>
        <p:nvSpPr>
          <p:cNvPr id="910" name="Google Shape;910;p31"/>
          <p:cNvSpPr txBox="1">
            <a:spLocks noGrp="1"/>
          </p:cNvSpPr>
          <p:nvPr>
            <p:ph type="title"/>
          </p:nvPr>
        </p:nvSpPr>
        <p:spPr>
          <a:xfrm>
            <a:off x="1437263" y="520450"/>
            <a:ext cx="9317400" cy="8721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المراجع</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
        <p:nvSpPr>
          <p:cNvPr id="20" name="مربع نص 19">
            <a:extLst>
              <a:ext uri="{FF2B5EF4-FFF2-40B4-BE49-F238E27FC236}">
                <a16:creationId xmlns:a16="http://schemas.microsoft.com/office/drawing/2014/main" id="{C642061B-3CEE-8BC6-8F0E-1BB52174ABA0}"/>
              </a:ext>
            </a:extLst>
          </p:cNvPr>
          <p:cNvSpPr txBox="1"/>
          <p:nvPr/>
        </p:nvSpPr>
        <p:spPr>
          <a:xfrm>
            <a:off x="279991" y="1648349"/>
            <a:ext cx="11632019" cy="5043688"/>
          </a:xfrm>
          <a:prstGeom prst="rect">
            <a:avLst/>
          </a:prstGeom>
          <a:noFill/>
        </p:spPr>
        <p:txBody>
          <a:bodyPr wrap="square">
            <a:spAutoFit/>
          </a:bodyPr>
          <a:lstStyle/>
          <a:p>
            <a:pPr>
              <a:lnSpc>
                <a:spcPct val="200000"/>
              </a:lnSpc>
            </a:pPr>
            <a:r>
              <a:rPr lang="en-US" sz="900" dirty="0">
                <a:solidFill>
                  <a:schemeClr val="bg1"/>
                </a:solidFill>
                <a:latin typeface="Dubai" panose="020B0503030403030204" pitchFamily="34" charset="-78"/>
                <a:cs typeface="Dubai" panose="020B0503030403030204" pitchFamily="34" charset="-78"/>
              </a:rPr>
              <a:t>[1] Afreen, H., Kashif, M., Shaheen, Q., </a:t>
            </a:r>
            <a:r>
              <a:rPr lang="en-US" sz="900" dirty="0" err="1">
                <a:solidFill>
                  <a:schemeClr val="bg1"/>
                </a:solidFill>
                <a:latin typeface="Dubai" panose="020B0503030403030204" pitchFamily="34" charset="-78"/>
                <a:cs typeface="Dubai" panose="020B0503030403030204" pitchFamily="34" charset="-78"/>
              </a:rPr>
              <a:t>Alfaifi</a:t>
            </a:r>
            <a:r>
              <a:rPr lang="en-US" sz="900" dirty="0">
                <a:solidFill>
                  <a:schemeClr val="bg1"/>
                </a:solidFill>
                <a:latin typeface="Dubai" panose="020B0503030403030204" pitchFamily="34" charset="-78"/>
                <a:cs typeface="Dubai" panose="020B0503030403030204" pitchFamily="34" charset="-78"/>
              </a:rPr>
              <a:t>, Y. H., &amp; Ayaz, M. (2023). IoT-based smart surveillance system for high-security areas. Applied Sciences, 13(15), 8936 </a:t>
            </a:r>
          </a:p>
          <a:p>
            <a:pPr>
              <a:lnSpc>
                <a:spcPct val="200000"/>
              </a:lnSpc>
            </a:pPr>
            <a:r>
              <a:rPr lang="en-US" sz="900" dirty="0">
                <a:solidFill>
                  <a:schemeClr val="bg1"/>
                </a:solidFill>
                <a:latin typeface="Dubai" panose="020B0503030403030204" pitchFamily="34" charset="-78"/>
                <a:cs typeface="Dubai" panose="020B0503030403030204" pitchFamily="34" charset="-78"/>
              </a:rPr>
              <a:t>[2] Sharma, H., &amp; Kanwal, N. (2024). Smart surveillance using IoT: A review. </a:t>
            </a:r>
            <a:r>
              <a:rPr lang="en-US" sz="900" dirty="0" err="1">
                <a:solidFill>
                  <a:schemeClr val="bg1"/>
                </a:solidFill>
                <a:latin typeface="Dubai" panose="020B0503030403030204" pitchFamily="34" charset="-78"/>
                <a:cs typeface="Dubai" panose="020B0503030403030204" pitchFamily="34" charset="-78"/>
              </a:rPr>
              <a:t>Radioelectronic</a:t>
            </a:r>
            <a:r>
              <a:rPr lang="en-US" sz="900" dirty="0">
                <a:solidFill>
                  <a:schemeClr val="bg1"/>
                </a:solidFill>
                <a:latin typeface="Dubai" panose="020B0503030403030204" pitchFamily="34" charset="-78"/>
                <a:cs typeface="Dubai" panose="020B0503030403030204" pitchFamily="34" charset="-78"/>
              </a:rPr>
              <a:t> and Computer Systems, (1)109, 116.</a:t>
            </a:r>
          </a:p>
          <a:p>
            <a:pPr>
              <a:lnSpc>
                <a:spcPct val="200000"/>
              </a:lnSpc>
            </a:pPr>
            <a:r>
              <a:rPr lang="en-US" sz="900" dirty="0">
                <a:solidFill>
                  <a:schemeClr val="bg1"/>
                </a:solidFill>
                <a:latin typeface="Dubai" panose="020B0503030403030204" pitchFamily="34" charset="-78"/>
                <a:cs typeface="Dubai" panose="020B0503030403030204" pitchFamily="34" charset="-78"/>
              </a:rPr>
              <a:t>[3] Bharati, S., &amp; Podder, P. (n.d.). Machine and deep learning for IoT security and privacy: Applications, challenges, and future directions. Institute of Information and Communication Technology (IICT), Bangladesh University of Engineering and Technology.</a:t>
            </a:r>
          </a:p>
          <a:p>
            <a:pPr>
              <a:lnSpc>
                <a:spcPct val="200000"/>
              </a:lnSpc>
            </a:pPr>
            <a:r>
              <a:rPr lang="en-US" sz="900" dirty="0">
                <a:solidFill>
                  <a:schemeClr val="bg1"/>
                </a:solidFill>
                <a:latin typeface="Dubai" panose="020B0503030403030204" pitchFamily="34" charset="-78"/>
                <a:cs typeface="Dubai" panose="020B0503030403030204" pitchFamily="34" charset="-78"/>
              </a:rPr>
              <a:t>[4] Robocraze. (n.d.). What is NodeMCU ESP8266? Robocraze. Retrieved July 24, 2025, from https://robocraze.com/blogs/post/what-is-nodemcu-esp8266?srsltid=AfmBOooybBgSHwEYPplhhbZLgsiWDtOFls4ZLSFRAUjtSdEn45aHk_Df#header-1</a:t>
            </a:r>
          </a:p>
          <a:p>
            <a:pPr>
              <a:lnSpc>
                <a:spcPct val="200000"/>
              </a:lnSpc>
            </a:pPr>
            <a:r>
              <a:rPr lang="en-US" sz="900" dirty="0">
                <a:solidFill>
                  <a:schemeClr val="bg1"/>
                </a:solidFill>
                <a:latin typeface="Dubai" panose="020B0503030403030204" pitchFamily="34" charset="-78"/>
                <a:cs typeface="Dubai" panose="020B0503030403030204" pitchFamily="34" charset="-78"/>
              </a:rPr>
              <a:t>[5] Last Minute Engineers. (n.d.). PIR sensor Arduino tutorial. Last Minute Engineers. Retrieved from https://lastminuteengineers.com/pir-sensor-arduino-tutorial/</a:t>
            </a:r>
          </a:p>
          <a:p>
            <a:pPr>
              <a:lnSpc>
                <a:spcPct val="200000"/>
              </a:lnSpc>
            </a:pPr>
            <a:r>
              <a:rPr lang="en-US" sz="900" dirty="0">
                <a:solidFill>
                  <a:schemeClr val="bg1"/>
                </a:solidFill>
                <a:latin typeface="Dubai" panose="020B0503030403030204" pitchFamily="34" charset="-78"/>
                <a:cs typeface="Dubai" panose="020B0503030403030204" pitchFamily="34" charset="-78"/>
              </a:rPr>
              <a:t>[6] SunFounder. (n.d.). Flame sensor module. SunFounder. Retrieved June 15, 2025, from https://docs.sunfounder.com/projects/ultimate-sensor-kit/en/latest/components_basic/03-component_flame.html#introduction</a:t>
            </a:r>
          </a:p>
          <a:p>
            <a:pPr>
              <a:lnSpc>
                <a:spcPct val="200000"/>
              </a:lnSpc>
            </a:pPr>
            <a:r>
              <a:rPr lang="en-US" sz="900" dirty="0">
                <a:solidFill>
                  <a:schemeClr val="bg1"/>
                </a:solidFill>
                <a:latin typeface="Dubai" panose="020B0503030403030204" pitchFamily="34" charset="-78"/>
                <a:cs typeface="Dubai" panose="020B0503030403030204" pitchFamily="34" charset="-78"/>
              </a:rPr>
              <a:t>[7] Khan, H. (2023, June 23). IR Flame Sensor Module. Datasheet Hub. Retrieved June 15, 2025, from https://www.datasheethub.com/ir-flame-sensor-module/#google_vignette</a:t>
            </a:r>
          </a:p>
          <a:p>
            <a:pPr>
              <a:lnSpc>
                <a:spcPct val="200000"/>
              </a:lnSpc>
            </a:pPr>
            <a:r>
              <a:rPr lang="en-US" sz="900" dirty="0">
                <a:solidFill>
                  <a:schemeClr val="bg1"/>
                </a:solidFill>
                <a:latin typeface="Dubai" panose="020B0503030403030204" pitchFamily="34" charset="-78"/>
                <a:cs typeface="Dubai" panose="020B0503030403030204" pitchFamily="34" charset="-78"/>
              </a:rPr>
              <a:t>[8] Goodfellow, I., Bengio, Y., &amp; Courville, A. (2016). Deep Learning. MIT Press.</a:t>
            </a:r>
          </a:p>
          <a:p>
            <a:pPr>
              <a:lnSpc>
                <a:spcPct val="200000"/>
              </a:lnSpc>
            </a:pPr>
            <a:r>
              <a:rPr lang="en-US" sz="900" dirty="0">
                <a:solidFill>
                  <a:schemeClr val="bg1"/>
                </a:solidFill>
                <a:latin typeface="Dubai" panose="020B0503030403030204" pitchFamily="34" charset="-78"/>
                <a:cs typeface="Dubai" panose="020B0503030403030204" pitchFamily="34" charset="-78"/>
              </a:rPr>
              <a:t>[9] </a:t>
            </a:r>
            <a:r>
              <a:rPr lang="en-US" sz="900" dirty="0" err="1">
                <a:solidFill>
                  <a:schemeClr val="bg1"/>
                </a:solidFill>
                <a:latin typeface="Dubai" panose="020B0503030403030204" pitchFamily="34" charset="-78"/>
                <a:cs typeface="Dubai" panose="020B0503030403030204" pitchFamily="34" charset="-78"/>
              </a:rPr>
              <a:t>Sabokrou</a:t>
            </a:r>
            <a:r>
              <a:rPr lang="en-US" sz="900" dirty="0">
                <a:solidFill>
                  <a:schemeClr val="bg1"/>
                </a:solidFill>
                <a:latin typeface="Dubai" panose="020B0503030403030204" pitchFamily="34" charset="-78"/>
                <a:cs typeface="Dubai" panose="020B0503030403030204" pitchFamily="34" charset="-78"/>
              </a:rPr>
              <a:t>, M., Fayyaz, M., Fathy, M., &amp; Klette, R. (2018). Deep-anomaly: Fully convolutional neural network for fast anomaly detection in crowded scenes. Applied Intelligence, 48(1), 289–302.</a:t>
            </a:r>
          </a:p>
          <a:p>
            <a:pPr>
              <a:lnSpc>
                <a:spcPct val="200000"/>
              </a:lnSpc>
            </a:pPr>
            <a:r>
              <a:rPr lang="en-US" sz="900" dirty="0">
                <a:solidFill>
                  <a:schemeClr val="bg1"/>
                </a:solidFill>
                <a:latin typeface="Dubai" panose="020B0503030403030204" pitchFamily="34" charset="-78"/>
                <a:cs typeface="Dubai" panose="020B0503030403030204" pitchFamily="34" charset="-78"/>
              </a:rPr>
              <a:t>[10] Feng, G., Li, Q., Chen, Y., &amp; Zhao, Q. (2021). A hybrid CNN-RNN model for violence detection in video surveillance systems. Sensors, 21(8), 2835.</a:t>
            </a:r>
          </a:p>
          <a:p>
            <a:pPr>
              <a:lnSpc>
                <a:spcPct val="200000"/>
              </a:lnSpc>
            </a:pPr>
            <a:r>
              <a:rPr lang="en-US" sz="900" dirty="0">
                <a:solidFill>
                  <a:schemeClr val="bg1"/>
                </a:solidFill>
                <a:latin typeface="Dubai" panose="020B0503030403030204" pitchFamily="34" charset="-78"/>
                <a:cs typeface="Dubai" panose="020B0503030403030204" pitchFamily="34" charset="-78"/>
              </a:rPr>
              <a:t>[11] Wang, T., Liu, Z., &amp; Zhang, J. (2022). Comparative analysis of RNN architectures with multi-layer attention mechanism for abnormal event detection in videos. Discover Artificial Intelligence, 2(1), 12.</a:t>
            </a:r>
          </a:p>
          <a:p>
            <a:pPr>
              <a:lnSpc>
                <a:spcPct val="200000"/>
              </a:lnSpc>
            </a:pPr>
            <a:r>
              <a:rPr lang="en-US" sz="900" dirty="0">
                <a:solidFill>
                  <a:schemeClr val="bg1"/>
                </a:solidFill>
                <a:latin typeface="Dubai" panose="020B0503030403030204" pitchFamily="34" charset="-78"/>
                <a:cs typeface="Dubai" panose="020B0503030403030204" pitchFamily="34" charset="-78"/>
              </a:rPr>
              <a:t>[12] Lee, H., &amp; Choi, J. (2020). An RNN-based model for theft detection in shopping malls using surveillance video data. PeerJ Computer Science, 6, e293.</a:t>
            </a:r>
          </a:p>
          <a:p>
            <a:pPr>
              <a:lnSpc>
                <a:spcPct val="200000"/>
              </a:lnSpc>
            </a:pPr>
            <a:r>
              <a:rPr lang="en-US" sz="900" dirty="0">
                <a:solidFill>
                  <a:schemeClr val="bg1"/>
                </a:solidFill>
                <a:latin typeface="Dubai" panose="020B0503030403030204" pitchFamily="34" charset="-78"/>
                <a:cs typeface="Dubai" panose="020B0503030403030204" pitchFamily="34" charset="-78"/>
              </a:rPr>
              <a:t>[13] </a:t>
            </a:r>
            <a:r>
              <a:rPr lang="en-US" sz="900" dirty="0" err="1">
                <a:solidFill>
                  <a:schemeClr val="bg1"/>
                </a:solidFill>
                <a:latin typeface="Dubai" panose="020B0503030403030204" pitchFamily="34" charset="-78"/>
                <a:cs typeface="Dubai" panose="020B0503030403030204" pitchFamily="34" charset="-78"/>
              </a:rPr>
              <a:t>Datacamp</a:t>
            </a:r>
            <a:r>
              <a:rPr lang="en-US" sz="900" dirty="0">
                <a:solidFill>
                  <a:schemeClr val="bg1"/>
                </a:solidFill>
                <a:latin typeface="Dubai" panose="020B0503030403030204" pitchFamily="34" charset="-78"/>
                <a:cs typeface="Dubai" panose="020B0503030403030204" pitchFamily="34" charset="-78"/>
              </a:rPr>
              <a:t>. (n.d.). YOLO object detection explained. DataCamp. https://www.datacamp.com/blog/yolo-object-detection-explained</a:t>
            </a:r>
          </a:p>
          <a:p>
            <a:pPr>
              <a:lnSpc>
                <a:spcPct val="200000"/>
              </a:lnSpc>
            </a:pPr>
            <a:r>
              <a:rPr lang="en-US" sz="900" dirty="0">
                <a:solidFill>
                  <a:schemeClr val="bg1"/>
                </a:solidFill>
                <a:latin typeface="Dubai" panose="020B0503030403030204" pitchFamily="34" charset="-78"/>
                <a:cs typeface="Dubai" panose="020B0503030403030204" pitchFamily="34" charset="-78"/>
              </a:rPr>
              <a:t>[14] Shah, D. (2023, May 30). Intersection over Union (IoU): Definition, Calculation, Code. V7 Labs. https://www.v7labs.com/blog/intersection-over-union-guide</a:t>
            </a:r>
          </a:p>
          <a:p>
            <a:pPr>
              <a:lnSpc>
                <a:spcPct val="200000"/>
              </a:lnSpc>
            </a:pPr>
            <a:r>
              <a:rPr lang="en-US" sz="900" dirty="0">
                <a:solidFill>
                  <a:schemeClr val="bg1"/>
                </a:solidFill>
                <a:latin typeface="Dubai" panose="020B0503030403030204" pitchFamily="34" charset="-78"/>
                <a:cs typeface="Dubai" panose="020B0503030403030204" pitchFamily="34" charset="-78"/>
              </a:rPr>
              <a:t>[15] IBM. (n.d.). Recurrent neural networks (RNNs). IBM. Retrieved July 2, 2025, from https://www.ibm.com/think/topics/recurrent-neural-networks</a:t>
            </a:r>
          </a:p>
          <a:p>
            <a:pPr>
              <a:lnSpc>
                <a:spcPct val="200000"/>
              </a:lnSpc>
            </a:pPr>
            <a:r>
              <a:rPr lang="en-US" sz="900" dirty="0">
                <a:solidFill>
                  <a:schemeClr val="bg1"/>
                </a:solidFill>
                <a:latin typeface="Dubai" panose="020B0503030403030204" pitchFamily="34" charset="-78"/>
                <a:cs typeface="Dubai" panose="020B0503030403030204" pitchFamily="34" charset="-78"/>
              </a:rPr>
              <a:t>[16] Cao, Z., Hidalgo, G., Simon, T., Wei, S. E., &amp; Sheikh, Y. (2019). OpenPose: Realtime multi-person 2D pose estimation using part affinity fields. IEEE Transactions on Pattern Analysis and Machine Intelligence, 43(1), 172–186.</a:t>
            </a: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51"/>
        <p:cNvGrpSpPr/>
        <p:nvPr/>
      </p:nvGrpSpPr>
      <p:grpSpPr>
        <a:xfrm>
          <a:off x="0" y="0"/>
          <a:ext cx="0" cy="0"/>
          <a:chOff x="0" y="0"/>
          <a:chExt cx="0" cy="0"/>
        </a:xfrm>
      </p:grpSpPr>
      <p:grpSp>
        <p:nvGrpSpPr>
          <p:cNvPr id="2" name="مجموعة 1">
            <a:extLst>
              <a:ext uri="{FF2B5EF4-FFF2-40B4-BE49-F238E27FC236}">
                <a16:creationId xmlns:a16="http://schemas.microsoft.com/office/drawing/2014/main" id="{7F96EFC9-1963-2459-68C4-1988DAC6C0A1}"/>
              </a:ext>
            </a:extLst>
          </p:cNvPr>
          <p:cNvGrpSpPr/>
          <p:nvPr/>
        </p:nvGrpSpPr>
        <p:grpSpPr>
          <a:xfrm>
            <a:off x="-435982" y="-188229"/>
            <a:ext cx="13063964" cy="7234458"/>
            <a:chOff x="-435982" y="-188229"/>
            <a:chExt cx="13063964" cy="7234458"/>
          </a:xfrm>
        </p:grpSpPr>
        <p:pic>
          <p:nvPicPr>
            <p:cNvPr id="3" name="صورة 2" descr="صورة تحتوي على جمجمة, لقطة شاشة, فن&#10;&#10;قد يكون المحتوى الذي تم إنشاؤه بواسطة الذكاء الاصطناعي غير صحيح.">
              <a:extLst>
                <a:ext uri="{FF2B5EF4-FFF2-40B4-BE49-F238E27FC236}">
                  <a16:creationId xmlns:a16="http://schemas.microsoft.com/office/drawing/2014/main" id="{A25E973F-CD05-581E-F4DF-B68699459AFA}"/>
                </a:ext>
              </a:extLst>
            </p:cNvPr>
            <p:cNvPicPr>
              <a:picLocks noChangeAspect="1"/>
            </p:cNvPicPr>
            <p:nvPr/>
          </p:nvPicPr>
          <p:blipFill rotWithShape="1">
            <a:blip r:embed="rId3"/>
            <a:srcRect l="-309" t="12504" r="309" b="49996"/>
            <a:stretch>
              <a:fillRect/>
            </a:stretch>
          </p:blipFill>
          <p:spPr>
            <a:xfrm flipH="1">
              <a:off x="-435982" y="-188229"/>
              <a:ext cx="13063964" cy="7234458"/>
            </a:xfrm>
            <a:prstGeom prst="rect">
              <a:avLst/>
            </a:prstGeom>
          </p:spPr>
        </p:pic>
        <p:sp>
          <p:nvSpPr>
            <p:cNvPr id="4" name="مستطيل 3">
              <a:extLst>
                <a:ext uri="{FF2B5EF4-FFF2-40B4-BE49-F238E27FC236}">
                  <a16:creationId xmlns:a16="http://schemas.microsoft.com/office/drawing/2014/main" id="{D34C348F-C3A3-F4EF-840E-F5CC02580A4D}"/>
                </a:ext>
              </a:extLst>
            </p:cNvPr>
            <p:cNvSpPr/>
            <p:nvPr/>
          </p:nvSpPr>
          <p:spPr>
            <a:xfrm>
              <a:off x="-96078" y="0"/>
              <a:ext cx="12384156" cy="6858000"/>
            </a:xfrm>
            <a:prstGeom prst="rect">
              <a:avLst/>
            </a:prstGeom>
            <a:solidFill>
              <a:schemeClr val="bg2">
                <a:lumMod val="85000"/>
                <a:lumOff val="15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152" name="Google Shape;1152;p41"/>
          <p:cNvSpPr txBox="1">
            <a:spLocks noGrp="1"/>
          </p:cNvSpPr>
          <p:nvPr>
            <p:ph type="title"/>
          </p:nvPr>
        </p:nvSpPr>
        <p:spPr>
          <a:xfrm>
            <a:off x="2995650" y="2289844"/>
            <a:ext cx="6200700" cy="2278311"/>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None/>
            </a:pPr>
            <a:r>
              <a:rPr lang="ar-SA" dirty="0">
                <a:solidFill>
                  <a:schemeClr val="bg1"/>
                </a:solidFill>
                <a:effectLst>
                  <a:glow rad="127000">
                    <a:schemeClr val="bg1">
                      <a:alpha val="40000"/>
                    </a:schemeClr>
                  </a:glow>
                </a:effectLst>
                <a:latin typeface="Dubai" panose="020B0503030403030204" pitchFamily="34" charset="-78"/>
                <a:cs typeface="Dubai" panose="020B0503030403030204" pitchFamily="34" charset="-78"/>
              </a:rPr>
              <a:t>شكرًا لحسن استماعكم</a:t>
            </a:r>
            <a:endParaRPr dirty="0">
              <a:solidFill>
                <a:schemeClr val="bg1"/>
              </a:solidFill>
              <a:effectLst>
                <a:glow rad="127000">
                  <a:schemeClr val="bg1">
                    <a:alpha val="40000"/>
                  </a:schemeClr>
                </a:glow>
              </a:effectLst>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theme/theme1.xml><?xml version="1.0" encoding="utf-8"?>
<a:theme xmlns:a="http://schemas.openxmlformats.org/drawingml/2006/main" name="SlidesMania Template">
  <a:themeElements>
    <a:clrScheme name="Simple Light">
      <a:dk1>
        <a:srgbClr val="1F5CB6"/>
      </a:dk1>
      <a:lt1>
        <a:srgbClr val="FFFFFF"/>
      </a:lt1>
      <a:dk2>
        <a:srgbClr val="000000"/>
      </a:dk2>
      <a:lt2>
        <a:srgbClr val="EEEEEE"/>
      </a:lt2>
      <a:accent1>
        <a:srgbClr val="205AB9"/>
      </a:accent1>
      <a:accent2>
        <a:srgbClr val="F25757"/>
      </a:accent2>
      <a:accent3>
        <a:srgbClr val="205AB9"/>
      </a:accent3>
      <a:accent4>
        <a:srgbClr val="F25757"/>
      </a:accent4>
      <a:accent5>
        <a:srgbClr val="211B51"/>
      </a:accent5>
      <a:accent6>
        <a:srgbClr val="BCBCBC"/>
      </a:accent6>
      <a:hlink>
        <a:srgbClr val="14386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1201</Words>
  <Application>Microsoft Office PowerPoint</Application>
  <PresentationFormat>شاشة عريضة</PresentationFormat>
  <Paragraphs>132</Paragraphs>
  <Slides>38</Slides>
  <Notes>38</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38</vt:i4>
      </vt:variant>
    </vt:vector>
  </HeadingPairs>
  <TitlesOfParts>
    <vt:vector size="45" baseType="lpstr">
      <vt:lpstr>Didact Gothic</vt:lpstr>
      <vt:lpstr>Arial</vt:lpstr>
      <vt:lpstr>Dubai</vt:lpstr>
      <vt:lpstr>Calibri</vt:lpstr>
      <vt:lpstr>Montserrat</vt:lpstr>
      <vt:lpstr>Lexend Deca</vt:lpstr>
      <vt:lpstr>SlidesMania Template</vt:lpstr>
      <vt:lpstr>نظام مراقبة وحماية أمني ذكي باستخدام تقنيات الذكاء الاصطناعي  Intelligent Security and Surveillance System Using Artificial Intelligence Technologies</vt:lpstr>
      <vt:lpstr>مقدمة</vt:lpstr>
      <vt:lpstr>أهمية المشروع</vt:lpstr>
      <vt:lpstr>أهداف المشروع</vt:lpstr>
      <vt:lpstr>الدراسات السابقة</vt:lpstr>
      <vt:lpstr>الدراسات السابقة</vt:lpstr>
      <vt:lpstr>العناصر الكهربائية المستخدمة</vt:lpstr>
      <vt:lpstr>متحكم NodeMCU</vt:lpstr>
      <vt:lpstr>مستشعر الحركة (Motion Sensor)</vt:lpstr>
      <vt:lpstr>مستشعر اللهب (Flame Sensor)</vt:lpstr>
      <vt:lpstr>التقنيات والخوارزميات المستخدمة</vt:lpstr>
      <vt:lpstr>عرض تقديمي في PowerPoint</vt:lpstr>
      <vt:lpstr>التعلم الآلي vs التعلم العميق</vt:lpstr>
      <vt:lpstr>الشبكات العصبية الترشيحية (CNNs)</vt:lpstr>
      <vt:lpstr>خوارزمية YOLO</vt:lpstr>
      <vt:lpstr>نموذج RNNs</vt:lpstr>
      <vt:lpstr>MediaPipe</vt:lpstr>
      <vt:lpstr>التطبيق العلمي</vt:lpstr>
      <vt:lpstr>مخطط مكونات النظام</vt:lpstr>
      <vt:lpstr>خوارزمية عمل نظام كشف الأسلحة</vt:lpstr>
      <vt:lpstr>خوارزمية عمل نظام كشف الأسلحة</vt:lpstr>
      <vt:lpstr>خوارزمية عمل نظام كشف الأسلحة</vt:lpstr>
      <vt:lpstr>خوارزمية عمل نظام كشف العنف</vt:lpstr>
      <vt:lpstr>خوارزمية عمل نظام كشف العنف</vt:lpstr>
      <vt:lpstr>خوارزمية عمل نظام كشف العنف</vt:lpstr>
      <vt:lpstr>خوارزمية عمل نظام كشف الاختلاس</vt:lpstr>
      <vt:lpstr>خوارزمية عمل نظام كشف الاختلاس</vt:lpstr>
      <vt:lpstr>خوارزمية عمل نظام كشف الاختلاس</vt:lpstr>
      <vt:lpstr>خوارزمية عمل نظام كشف الاختلاس</vt:lpstr>
      <vt:lpstr>نتائج التنفيذ</vt:lpstr>
      <vt:lpstr>نتائج التنفيذ</vt:lpstr>
      <vt:lpstr>نتائج التنفيذ</vt:lpstr>
      <vt:lpstr>نتائج التنفيذ</vt:lpstr>
      <vt:lpstr>نتائج التنفيذ</vt:lpstr>
      <vt:lpstr>الآفاق المستقبلية</vt:lpstr>
      <vt:lpstr>الخاتمة</vt:lpstr>
      <vt:lpstr>المراجع</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5</cp:revision>
  <dcterms:modified xsi:type="dcterms:W3CDTF">2025-07-28T17:50:32Z</dcterms:modified>
</cp:coreProperties>
</file>