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1" r:id="rId11"/>
    <p:sldId id="282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6256000" cy="9144000"/>
  <p:notesSz cx="9144000" cy="16256000"/>
  <p:embeddedFontLst>
    <p:embeddedFont>
      <p:font typeface="Dubai" panose="020B0503030403030204" pitchFamily="34" charset="-78"/>
      <p:regular r:id="rId30"/>
      <p:bold r:id="rId31"/>
    </p:embeddedFont>
  </p:embeddedFontLst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4037"/>
    <a:srgbClr val="E67E22"/>
    <a:srgbClr val="2D4355"/>
    <a:srgbClr val="F5F0E8"/>
    <a:srgbClr val="00BCD4"/>
    <a:srgbClr val="FAF7F2"/>
    <a:srgbClr val="4D72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6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35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2629A-7143-D2FB-3506-7E8ADAE4A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1D9A6-BC29-C4D4-6A73-852BBCDB71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764E2-8D4D-6B1A-8DBA-822F85F2A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79379-69A6-AB7B-D89F-7AF4BBEF16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97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E31F4-6BFE-804B-72C9-5AF8A2433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D003F4-8F6C-29EF-F1A3-424DC77F4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C74D4-25B3-3F6F-C8B8-90987BB47F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727BB-8519-E414-43E1-013FB2EAD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12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ستطيل 19">
            <a:extLst>
              <a:ext uri="{FF2B5EF4-FFF2-40B4-BE49-F238E27FC236}">
                <a16:creationId xmlns:a16="http://schemas.microsoft.com/office/drawing/2014/main" id="{67F260B0-CA1F-7D4C-B352-448CA1228F37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2D435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567EE558-B316-6B17-44CF-A99E3DFFA507}"/>
              </a:ext>
            </a:extLst>
          </p:cNvPr>
          <p:cNvGrpSpPr/>
          <p:nvPr/>
        </p:nvGrpSpPr>
        <p:grpSpPr>
          <a:xfrm>
            <a:off x="2794000" y="3343536"/>
            <a:ext cx="10668000" cy="1587500"/>
            <a:chOff x="2119870" y="2095500"/>
            <a:chExt cx="10668000" cy="1587500"/>
          </a:xfrm>
        </p:grpSpPr>
        <p:sp>
          <p:nvSpPr>
            <p:cNvPr id="7" name="Text 4"/>
            <p:cNvSpPr/>
            <p:nvPr/>
          </p:nvSpPr>
          <p:spPr>
            <a:xfrm>
              <a:off x="2119870" y="2095500"/>
              <a:ext cx="10668000" cy="889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7200" b="1" dirty="0">
                  <a:solidFill>
                    <a:srgbClr val="FAF7F2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الروبوت الذكي للدردشة الصوتية التقنية</a:t>
              </a:r>
              <a:endParaRPr lang="en-US" sz="7200" dirty="0">
                <a:solidFill>
                  <a:srgbClr val="FAF7F2"/>
                </a:solidFill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" name="Shape 5"/>
            <p:cNvSpPr/>
            <p:nvPr/>
          </p:nvSpPr>
          <p:spPr>
            <a:xfrm>
              <a:off x="6183870" y="3133813"/>
              <a:ext cx="2540000" cy="38100"/>
            </a:xfrm>
            <a:prstGeom prst="rect">
              <a:avLst/>
            </a:prstGeom>
            <a:solidFill>
              <a:srgbClr val="00BCD4"/>
            </a:solidFill>
            <a:ln/>
          </p:spPr>
        </p:sp>
        <p:sp>
          <p:nvSpPr>
            <p:cNvPr id="9" name="Text 6"/>
            <p:cNvSpPr/>
            <p:nvPr/>
          </p:nvSpPr>
          <p:spPr>
            <a:xfrm>
              <a:off x="3008870" y="3238500"/>
              <a:ext cx="8890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en-US" sz="2000" dirty="0">
                  <a:solidFill>
                    <a:srgbClr val="FAF7F2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الذكاء الاصطناعي وروبوتات الدردشة كأدوات داعمة للتعليم</a:t>
              </a:r>
              <a:endParaRPr lang="en-US" sz="2200" dirty="0">
                <a:solidFill>
                  <a:srgbClr val="FAF7F2"/>
                </a:solidFill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12" name="Shape 9"/>
          <p:cNvSpPr/>
          <p:nvPr/>
        </p:nvSpPr>
        <p:spPr>
          <a:xfrm>
            <a:off x="3683000" y="5683598"/>
            <a:ext cx="4318000" cy="1524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937000" y="5785198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2000" b="1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إعداد الطلاب</a:t>
            </a:r>
            <a:endParaRPr lang="en-US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3937000" y="6226268"/>
            <a:ext cx="381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البراء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المبيض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| </a:t>
            </a:r>
            <a:r>
              <a:rPr lang="ar-SA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فدوى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الكبب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| </a:t>
            </a:r>
            <a:r>
              <a:rPr lang="ar-SA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سليمان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حديد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عمرو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بكري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الغنامة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| </a:t>
            </a:r>
            <a:r>
              <a:rPr lang="ar-SA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en-US" dirty="0" err="1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غزل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الكردي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8255000" y="5683598"/>
            <a:ext cx="4318000" cy="1524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8509000" y="5785198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2000" b="1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إشراف</a:t>
            </a:r>
            <a:endParaRPr lang="en-US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509000" y="6226268"/>
            <a:ext cx="381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المهندسة لما الحاج حامد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المهندسة سارية أبو خضرة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897870" y="8052835"/>
            <a:ext cx="889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00BCD4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العام الدراسي 2025 - 2026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23F12E84-701B-196C-BDB2-6A4A09D2F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000" y="646155"/>
            <a:ext cx="1800000" cy="1800000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id="{66DFA840-8B5C-0DA2-BC16-3259F0419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625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2746230A-EF45-9EEE-F98B-52904DA9A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5514" y="458704"/>
            <a:ext cx="2616486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600" b="1" i="0" u="none" strike="noStrike" cap="none" normalizeH="0" baseline="0" dirty="0">
                <a:ln>
                  <a:noFill/>
                </a:ln>
                <a:solidFill>
                  <a:srgbClr val="00BCD4"/>
                </a:solidFill>
                <a:effectLst/>
                <a:latin typeface="Dubai" panose="020B0503030403030204" pitchFamily="34" charset="-78"/>
                <a:ea typeface="Calibri" panose="020F0502020204030204" pitchFamily="34" charset="0"/>
                <a:cs typeface="Dubai" panose="020B0503030403030204" pitchFamily="34" charset="-78"/>
              </a:rPr>
              <a:t>الجمهورية العربية السورية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0BCD4"/>
              </a:solidFill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defTabSz="914400" rtl="1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600" b="1" i="0" u="none" strike="noStrike" cap="none" normalizeH="0" baseline="0" dirty="0">
                <a:ln>
                  <a:noFill/>
                </a:ln>
                <a:solidFill>
                  <a:srgbClr val="00BCD4"/>
                </a:solidFill>
                <a:effectLst/>
                <a:latin typeface="Dubai" panose="020B0503030403030204" pitchFamily="34" charset="-78"/>
                <a:ea typeface="Calibri" panose="020F0502020204030204" pitchFamily="34" charset="0"/>
                <a:cs typeface="Dubai" panose="020B0503030403030204" pitchFamily="34" charset="-78"/>
              </a:rPr>
              <a:t>وزارة التربية والتعليم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0BCD4"/>
              </a:solidFill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marR="0" lvl="0" indent="0" defTabSz="914400" rtl="1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600" b="1" i="0" u="none" strike="noStrike" cap="none" normalizeH="0" baseline="0" dirty="0">
                <a:ln>
                  <a:noFill/>
                </a:ln>
                <a:solidFill>
                  <a:srgbClr val="00BCD4"/>
                </a:solidFill>
                <a:effectLst/>
                <a:latin typeface="Dubai" panose="020B0503030403030204" pitchFamily="34" charset="-78"/>
                <a:ea typeface="Calibri" panose="020F0502020204030204" pitchFamily="34" charset="0"/>
                <a:cs typeface="Dubai" panose="020B0503030403030204" pitchFamily="34" charset="-78"/>
              </a:rPr>
              <a:t>مديرية التربية والتعليم في حماة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0BCD4"/>
              </a:solidFill>
              <a:effectLst/>
              <a:latin typeface="Dubai" panose="020B0503030403030204" pitchFamily="34" charset="-78"/>
              <a:ea typeface="Calibri" panose="020F0502020204030204" pitchFamily="34" charset="0"/>
              <a:cs typeface="Dubai" panose="020B0503030403030204" pitchFamily="34" charset="-78"/>
            </a:endParaRPr>
          </a:p>
          <a:p>
            <a:pPr marL="0" marR="0" lvl="0" indent="0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600" b="1" i="0" u="none" strike="noStrike" cap="none" normalizeH="0" baseline="0" dirty="0">
                <a:ln>
                  <a:noFill/>
                </a:ln>
                <a:solidFill>
                  <a:srgbClr val="00BCD4"/>
                </a:solidFill>
                <a:effectLst/>
                <a:latin typeface="Dubai" panose="020B0503030403030204" pitchFamily="34" charset="-78"/>
                <a:ea typeface="Calibri" panose="020F0502020204030204" pitchFamily="34" charset="0"/>
                <a:cs typeface="Dubai" panose="020B0503030403030204" pitchFamily="34" charset="-78"/>
              </a:rPr>
              <a:t>معهد تقنيات الحاسوب بحماة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BCD4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652000" y="444500"/>
            <a:ext cx="5842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مقدمة المشروع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59243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pic>
        <p:nvPicPr>
          <p:cNvPr id="5" name="Image 0" descr="https://kimi-img.moonshot.cn/pub/slides/okc/uswzzx5hmu4pg/mnt/agents/output/robot_chat/images/4_Image_Portrays_a_Blend_of_Technology.png"/>
          <p:cNvPicPr>
            <a:picLocks noChangeAspect="1"/>
          </p:cNvPicPr>
          <p:nvPr/>
        </p:nvPicPr>
        <p:blipFill>
          <a:blip r:embed="rId3"/>
          <a:srcRect l="3445" r="3445"/>
          <a:stretch/>
        </p:blipFill>
        <p:spPr>
          <a:xfrm flipH="1">
            <a:off x="10160000" y="1397000"/>
            <a:ext cx="5334000" cy="4318000"/>
          </a:xfrm>
          <a:prstGeom prst="roundRect">
            <a:avLst>
              <a:gd name="adj" fmla="val 10000"/>
            </a:avLst>
          </a:prstGeom>
        </p:spPr>
      </p:pic>
      <p:sp>
        <p:nvSpPr>
          <p:cNvPr id="6" name="Shape 3"/>
          <p:cNvSpPr/>
          <p:nvPr/>
        </p:nvSpPr>
        <p:spPr>
          <a:xfrm flipH="1">
            <a:off x="9969500" y="1206500"/>
            <a:ext cx="5715000" cy="4699000"/>
          </a:xfrm>
          <a:prstGeom prst="ellipse">
            <a:avLst/>
          </a:prstGeom>
          <a:solidFill>
            <a:srgbClr val="7C4DFF">
              <a:alpha val="6275"/>
            </a:srgbClr>
          </a:solidFill>
          <a:ln/>
        </p:spPr>
      </p:sp>
      <p:sp>
        <p:nvSpPr>
          <p:cNvPr id="7" name="Shape 4"/>
          <p:cNvSpPr/>
          <p:nvPr/>
        </p:nvSpPr>
        <p:spPr>
          <a:xfrm flipH="1">
            <a:off x="762000" y="1397000"/>
            <a:ext cx="8890000" cy="4318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2D4355"/>
            </a:solidFill>
          </a:ln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</p:sp>
      <p:sp>
        <p:nvSpPr>
          <p:cNvPr id="8" name="Text 5"/>
          <p:cNvSpPr/>
          <p:nvPr/>
        </p:nvSpPr>
        <p:spPr>
          <a:xfrm flipH="1">
            <a:off x="1079500" y="1651000"/>
            <a:ext cx="8255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70000"/>
              </a:lnSpc>
            </a:pPr>
            <a:r>
              <a:rPr lang="en-US" sz="18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يهدف المشروع إلى تطوير </a:t>
            </a:r>
            <a:r>
              <a:rPr lang="en-US" sz="18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روبوت ذكي</a:t>
            </a:r>
            <a:r>
              <a:rPr lang="en-US" sz="18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قادر على التفاعل الصوتي مع المستخدم والإجابة على الأسئلة التقنية باستخدام تقنيات </a:t>
            </a:r>
            <a:r>
              <a:rPr lang="en-US" sz="1800" b="1" dirty="0">
                <a:solidFill>
                  <a:srgbClr val="00BCD4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الذكاء الاصطناعي</a:t>
            </a:r>
            <a:r>
              <a:rPr lang="en-US" sz="18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ومعالجة الصوت والأنظمة المدمجة.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70000"/>
              </a:lnSpc>
              <a:spcBef>
                <a:spcPts val="1200"/>
              </a:spcBef>
            </a:pPr>
            <a:r>
              <a:rPr lang="en-US" sz="18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يوفر المشروع تجربة تعليمية تفاعلية وحديثة تساعد الطلاب على الحصول على المعلومات التقنية بسرعة ودقة، مما يساهم في تطوير العملية التعليمية.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Shape 6"/>
          <p:cNvSpPr/>
          <p:nvPr/>
        </p:nvSpPr>
        <p:spPr>
          <a:xfrm flipH="1">
            <a:off x="10795000" y="6223000"/>
            <a:ext cx="4699000" cy="215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 flipH="1">
            <a:off x="11108720" y="6413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19063" y="55563"/>
                </a:moveTo>
                <a:cubicBezTo>
                  <a:pt x="119063" y="24904"/>
                  <a:pt x="143966" y="0"/>
                  <a:pt x="174625" y="0"/>
                </a:cubicBezTo>
                <a:lnTo>
                  <a:pt x="198438" y="0"/>
                </a:lnTo>
                <a:cubicBezTo>
                  <a:pt x="215999" y="0"/>
                  <a:pt x="230188" y="14188"/>
                  <a:pt x="230188" y="31750"/>
                </a:cubicBezTo>
                <a:lnTo>
                  <a:pt x="230188" y="476250"/>
                </a:lnTo>
                <a:cubicBezTo>
                  <a:pt x="230188" y="493812"/>
                  <a:pt x="215999" y="508000"/>
                  <a:pt x="198438" y="508000"/>
                </a:cubicBezTo>
                <a:lnTo>
                  <a:pt x="166688" y="508000"/>
                </a:lnTo>
                <a:cubicBezTo>
                  <a:pt x="137120" y="508000"/>
                  <a:pt x="112216" y="487759"/>
                  <a:pt x="105172" y="460375"/>
                </a:cubicBezTo>
                <a:cubicBezTo>
                  <a:pt x="104477" y="460375"/>
                  <a:pt x="103882" y="460375"/>
                  <a:pt x="103188" y="460375"/>
                </a:cubicBezTo>
                <a:cubicBezTo>
                  <a:pt x="59333" y="460375"/>
                  <a:pt x="23812" y="424855"/>
                  <a:pt x="23812" y="381000"/>
                </a:cubicBezTo>
                <a:cubicBezTo>
                  <a:pt x="23812" y="363141"/>
                  <a:pt x="29766" y="346670"/>
                  <a:pt x="39688" y="333375"/>
                </a:cubicBezTo>
                <a:cubicBezTo>
                  <a:pt x="20439" y="318889"/>
                  <a:pt x="7938" y="295870"/>
                  <a:pt x="7938" y="269875"/>
                </a:cubicBezTo>
                <a:cubicBezTo>
                  <a:pt x="7938" y="239216"/>
                  <a:pt x="25400" y="212527"/>
                  <a:pt x="50800" y="199330"/>
                </a:cubicBezTo>
                <a:cubicBezTo>
                  <a:pt x="43755" y="187424"/>
                  <a:pt x="39688" y="173534"/>
                  <a:pt x="39688" y="158750"/>
                </a:cubicBezTo>
                <a:cubicBezTo>
                  <a:pt x="39688" y="114895"/>
                  <a:pt x="75208" y="79375"/>
                  <a:pt x="119063" y="79375"/>
                </a:cubicBezTo>
                <a:lnTo>
                  <a:pt x="119063" y="55563"/>
                </a:lnTo>
                <a:close/>
                <a:moveTo>
                  <a:pt x="388938" y="55563"/>
                </a:moveTo>
                <a:lnTo>
                  <a:pt x="388938" y="79375"/>
                </a:lnTo>
                <a:cubicBezTo>
                  <a:pt x="432792" y="79375"/>
                  <a:pt x="468313" y="114895"/>
                  <a:pt x="468313" y="158750"/>
                </a:cubicBezTo>
                <a:cubicBezTo>
                  <a:pt x="468313" y="173633"/>
                  <a:pt x="464245" y="187523"/>
                  <a:pt x="457200" y="199330"/>
                </a:cubicBezTo>
                <a:cubicBezTo>
                  <a:pt x="482699" y="212527"/>
                  <a:pt x="500063" y="239117"/>
                  <a:pt x="500063" y="269875"/>
                </a:cubicBezTo>
                <a:cubicBezTo>
                  <a:pt x="500063" y="295870"/>
                  <a:pt x="487561" y="318889"/>
                  <a:pt x="468313" y="333375"/>
                </a:cubicBezTo>
                <a:cubicBezTo>
                  <a:pt x="478234" y="346670"/>
                  <a:pt x="484187" y="363141"/>
                  <a:pt x="484187" y="381000"/>
                </a:cubicBezTo>
                <a:cubicBezTo>
                  <a:pt x="484187" y="424855"/>
                  <a:pt x="448667" y="460375"/>
                  <a:pt x="404813" y="460375"/>
                </a:cubicBezTo>
                <a:cubicBezTo>
                  <a:pt x="404118" y="460375"/>
                  <a:pt x="403523" y="460375"/>
                  <a:pt x="402828" y="460375"/>
                </a:cubicBezTo>
                <a:cubicBezTo>
                  <a:pt x="395784" y="487759"/>
                  <a:pt x="370880" y="508000"/>
                  <a:pt x="341313" y="508000"/>
                </a:cubicBezTo>
                <a:lnTo>
                  <a:pt x="309562" y="508000"/>
                </a:lnTo>
                <a:cubicBezTo>
                  <a:pt x="292001" y="508000"/>
                  <a:pt x="277813" y="493812"/>
                  <a:pt x="277813" y="476250"/>
                </a:cubicBezTo>
                <a:lnTo>
                  <a:pt x="277813" y="31750"/>
                </a:lnTo>
                <a:cubicBezTo>
                  <a:pt x="277813" y="14188"/>
                  <a:pt x="292001" y="0"/>
                  <a:pt x="309562" y="0"/>
                </a:cubicBezTo>
                <a:lnTo>
                  <a:pt x="333375" y="0"/>
                </a:lnTo>
                <a:cubicBezTo>
                  <a:pt x="364034" y="0"/>
                  <a:pt x="388938" y="24904"/>
                  <a:pt x="388938" y="55563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11" name="Text 8"/>
          <p:cNvSpPr/>
          <p:nvPr/>
        </p:nvSpPr>
        <p:spPr>
          <a:xfrm flipH="1">
            <a:off x="11430000" y="6413500"/>
            <a:ext cx="381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الذكاء الاصطناعي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 9"/>
          <p:cNvSpPr/>
          <p:nvPr/>
        </p:nvSpPr>
        <p:spPr>
          <a:xfrm flipH="1">
            <a:off x="11049000" y="6921500"/>
            <a:ext cx="4191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50000"/>
              </a:lnSpc>
            </a:pP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استخدامGemini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AI </a:t>
            </a:r>
            <a:r>
              <a:rPr lang="ar-SA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لتحليل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الأسئلة وتوليد الردود التقنية الذكية بدقة عالية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0"/>
          <p:cNvSpPr/>
          <p:nvPr/>
        </p:nvSpPr>
        <p:spPr>
          <a:xfrm flipH="1">
            <a:off x="5778500" y="6223000"/>
            <a:ext cx="4699000" cy="215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 flipH="1">
            <a:off x="6032500" y="6413500"/>
            <a:ext cx="381000" cy="508000"/>
          </a:xfrm>
          <a:custGeom>
            <a:avLst/>
            <a:gdLst/>
            <a:ahLst/>
            <a:cxnLst/>
            <a:rect l="l" t="t" r="r" b="b"/>
            <a:pathLst>
              <a:path w="381000" h="508000">
                <a:moveTo>
                  <a:pt x="190500" y="0"/>
                </a:moveTo>
                <a:cubicBezTo>
                  <a:pt x="137914" y="0"/>
                  <a:pt x="95250" y="42664"/>
                  <a:pt x="95250" y="95250"/>
                </a:cubicBezTo>
                <a:lnTo>
                  <a:pt x="95250" y="222250"/>
                </a:lnTo>
                <a:cubicBezTo>
                  <a:pt x="95250" y="274836"/>
                  <a:pt x="137914" y="317500"/>
                  <a:pt x="190500" y="317500"/>
                </a:cubicBezTo>
                <a:cubicBezTo>
                  <a:pt x="243086" y="317500"/>
                  <a:pt x="285750" y="274836"/>
                  <a:pt x="285750" y="222250"/>
                </a:cubicBezTo>
                <a:lnTo>
                  <a:pt x="285750" y="95250"/>
                </a:lnTo>
                <a:cubicBezTo>
                  <a:pt x="285750" y="42664"/>
                  <a:pt x="243086" y="0"/>
                  <a:pt x="190500" y="0"/>
                </a:cubicBezTo>
                <a:close/>
                <a:moveTo>
                  <a:pt x="47625" y="182563"/>
                </a:moveTo>
                <a:cubicBezTo>
                  <a:pt x="47625" y="169366"/>
                  <a:pt x="37009" y="158750"/>
                  <a:pt x="23812" y="158750"/>
                </a:cubicBezTo>
                <a:cubicBezTo>
                  <a:pt x="10616" y="158750"/>
                  <a:pt x="0" y="169366"/>
                  <a:pt x="0" y="182563"/>
                </a:cubicBezTo>
                <a:lnTo>
                  <a:pt x="0" y="222250"/>
                </a:lnTo>
                <a:cubicBezTo>
                  <a:pt x="0" y="319385"/>
                  <a:pt x="72727" y="399554"/>
                  <a:pt x="166688" y="411262"/>
                </a:cubicBezTo>
                <a:lnTo>
                  <a:pt x="166688" y="460375"/>
                </a:lnTo>
                <a:lnTo>
                  <a:pt x="119063" y="460375"/>
                </a:lnTo>
                <a:cubicBezTo>
                  <a:pt x="105866" y="460375"/>
                  <a:pt x="95250" y="470991"/>
                  <a:pt x="95250" y="484187"/>
                </a:cubicBezTo>
                <a:cubicBezTo>
                  <a:pt x="95250" y="497384"/>
                  <a:pt x="105866" y="508000"/>
                  <a:pt x="119063" y="508000"/>
                </a:cubicBezTo>
                <a:lnTo>
                  <a:pt x="261937" y="508000"/>
                </a:lnTo>
                <a:cubicBezTo>
                  <a:pt x="275134" y="508000"/>
                  <a:pt x="285750" y="497384"/>
                  <a:pt x="285750" y="484187"/>
                </a:cubicBezTo>
                <a:cubicBezTo>
                  <a:pt x="285750" y="470991"/>
                  <a:pt x="275134" y="460375"/>
                  <a:pt x="261937" y="460375"/>
                </a:cubicBezTo>
                <a:lnTo>
                  <a:pt x="214313" y="460375"/>
                </a:lnTo>
                <a:lnTo>
                  <a:pt x="214313" y="411262"/>
                </a:lnTo>
                <a:cubicBezTo>
                  <a:pt x="308273" y="399554"/>
                  <a:pt x="381000" y="319385"/>
                  <a:pt x="381000" y="222250"/>
                </a:cubicBezTo>
                <a:lnTo>
                  <a:pt x="381000" y="182563"/>
                </a:lnTo>
                <a:cubicBezTo>
                  <a:pt x="381000" y="169366"/>
                  <a:pt x="370384" y="158750"/>
                  <a:pt x="357188" y="158750"/>
                </a:cubicBezTo>
                <a:cubicBezTo>
                  <a:pt x="343991" y="158750"/>
                  <a:pt x="333375" y="169366"/>
                  <a:pt x="333375" y="182563"/>
                </a:cubicBezTo>
                <a:lnTo>
                  <a:pt x="333375" y="222250"/>
                </a:lnTo>
                <a:cubicBezTo>
                  <a:pt x="333375" y="301129"/>
                  <a:pt x="269379" y="365125"/>
                  <a:pt x="190500" y="365125"/>
                </a:cubicBezTo>
                <a:cubicBezTo>
                  <a:pt x="111621" y="365125"/>
                  <a:pt x="47625" y="301129"/>
                  <a:pt x="47625" y="222250"/>
                </a:cubicBezTo>
                <a:lnTo>
                  <a:pt x="47625" y="182563"/>
                </a:ln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15" name="Text 12"/>
          <p:cNvSpPr/>
          <p:nvPr/>
        </p:nvSpPr>
        <p:spPr>
          <a:xfrm flipH="1">
            <a:off x="7048500" y="6413500"/>
            <a:ext cx="3175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معالجة الصوت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3"/>
          <p:cNvSpPr/>
          <p:nvPr/>
        </p:nvSpPr>
        <p:spPr>
          <a:xfrm flipH="1">
            <a:off x="6032500" y="6921500"/>
            <a:ext cx="4191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تحويل الكلام إلى نص والردود إلى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صوت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باستخدامWeb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Speech API </a:t>
            </a:r>
            <a:r>
              <a:rPr lang="ar-SA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وWeb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Audio API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4"/>
          <p:cNvSpPr/>
          <p:nvPr/>
        </p:nvSpPr>
        <p:spPr>
          <a:xfrm flipH="1">
            <a:off x="762000" y="6223000"/>
            <a:ext cx="4699000" cy="215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 flipH="1">
            <a:off x="1014625" y="6438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7163" y="21431"/>
                </a:moveTo>
                <a:cubicBezTo>
                  <a:pt x="157163" y="9555"/>
                  <a:pt x="147608" y="0"/>
                  <a:pt x="135731" y="0"/>
                </a:cubicBezTo>
                <a:cubicBezTo>
                  <a:pt x="123855" y="0"/>
                  <a:pt x="114300" y="9555"/>
                  <a:pt x="114300" y="21431"/>
                </a:cubicBezTo>
                <a:lnTo>
                  <a:pt x="114300" y="57150"/>
                </a:lnTo>
                <a:cubicBezTo>
                  <a:pt x="82778" y="57150"/>
                  <a:pt x="57150" y="82778"/>
                  <a:pt x="57150" y="114300"/>
                </a:cubicBezTo>
                <a:lnTo>
                  <a:pt x="21431" y="114300"/>
                </a:lnTo>
                <a:cubicBezTo>
                  <a:pt x="9555" y="114300"/>
                  <a:pt x="0" y="123855"/>
                  <a:pt x="0" y="135731"/>
                </a:cubicBezTo>
                <a:cubicBezTo>
                  <a:pt x="0" y="147608"/>
                  <a:pt x="9555" y="157163"/>
                  <a:pt x="21431" y="157163"/>
                </a:cubicBezTo>
                <a:lnTo>
                  <a:pt x="57150" y="157163"/>
                </a:lnTo>
                <a:lnTo>
                  <a:pt x="57150" y="207169"/>
                </a:lnTo>
                <a:lnTo>
                  <a:pt x="21431" y="207169"/>
                </a:lnTo>
                <a:cubicBezTo>
                  <a:pt x="9555" y="207169"/>
                  <a:pt x="0" y="216724"/>
                  <a:pt x="0" y="228600"/>
                </a:cubicBezTo>
                <a:cubicBezTo>
                  <a:pt x="0" y="240476"/>
                  <a:pt x="9555" y="250031"/>
                  <a:pt x="21431" y="250031"/>
                </a:cubicBezTo>
                <a:lnTo>
                  <a:pt x="57150" y="250031"/>
                </a:lnTo>
                <a:lnTo>
                  <a:pt x="57150" y="300038"/>
                </a:lnTo>
                <a:lnTo>
                  <a:pt x="21431" y="300038"/>
                </a:lnTo>
                <a:cubicBezTo>
                  <a:pt x="9555" y="300038"/>
                  <a:pt x="0" y="309592"/>
                  <a:pt x="0" y="321469"/>
                </a:cubicBezTo>
                <a:cubicBezTo>
                  <a:pt x="0" y="333345"/>
                  <a:pt x="9555" y="342900"/>
                  <a:pt x="21431" y="342900"/>
                </a:cubicBezTo>
                <a:lnTo>
                  <a:pt x="57150" y="342900"/>
                </a:lnTo>
                <a:cubicBezTo>
                  <a:pt x="57150" y="374422"/>
                  <a:pt x="82778" y="400050"/>
                  <a:pt x="114300" y="400050"/>
                </a:cubicBezTo>
                <a:lnTo>
                  <a:pt x="114300" y="435769"/>
                </a:lnTo>
                <a:cubicBezTo>
                  <a:pt x="114300" y="447645"/>
                  <a:pt x="123855" y="457200"/>
                  <a:pt x="135731" y="457200"/>
                </a:cubicBezTo>
                <a:cubicBezTo>
                  <a:pt x="147608" y="457200"/>
                  <a:pt x="157163" y="447645"/>
                  <a:pt x="157163" y="435769"/>
                </a:cubicBezTo>
                <a:lnTo>
                  <a:pt x="157163" y="400050"/>
                </a:lnTo>
                <a:lnTo>
                  <a:pt x="207169" y="400050"/>
                </a:lnTo>
                <a:lnTo>
                  <a:pt x="207169" y="435769"/>
                </a:lnTo>
                <a:cubicBezTo>
                  <a:pt x="207169" y="447645"/>
                  <a:pt x="216724" y="457200"/>
                  <a:pt x="228600" y="457200"/>
                </a:cubicBezTo>
                <a:cubicBezTo>
                  <a:pt x="240476" y="457200"/>
                  <a:pt x="250031" y="447645"/>
                  <a:pt x="250031" y="435769"/>
                </a:cubicBezTo>
                <a:lnTo>
                  <a:pt x="250031" y="400050"/>
                </a:lnTo>
                <a:lnTo>
                  <a:pt x="300038" y="400050"/>
                </a:lnTo>
                <a:lnTo>
                  <a:pt x="300038" y="435769"/>
                </a:lnTo>
                <a:cubicBezTo>
                  <a:pt x="300038" y="447645"/>
                  <a:pt x="309592" y="457200"/>
                  <a:pt x="321469" y="457200"/>
                </a:cubicBezTo>
                <a:cubicBezTo>
                  <a:pt x="333345" y="457200"/>
                  <a:pt x="342900" y="447645"/>
                  <a:pt x="342900" y="435769"/>
                </a:cubicBezTo>
                <a:lnTo>
                  <a:pt x="342900" y="400050"/>
                </a:lnTo>
                <a:cubicBezTo>
                  <a:pt x="374422" y="400050"/>
                  <a:pt x="400050" y="374422"/>
                  <a:pt x="400050" y="342900"/>
                </a:cubicBezTo>
                <a:lnTo>
                  <a:pt x="435769" y="342900"/>
                </a:lnTo>
                <a:cubicBezTo>
                  <a:pt x="447645" y="342900"/>
                  <a:pt x="457200" y="333345"/>
                  <a:pt x="457200" y="321469"/>
                </a:cubicBezTo>
                <a:cubicBezTo>
                  <a:pt x="457200" y="309592"/>
                  <a:pt x="447645" y="300038"/>
                  <a:pt x="435769" y="300038"/>
                </a:cubicBezTo>
                <a:lnTo>
                  <a:pt x="400050" y="300038"/>
                </a:lnTo>
                <a:lnTo>
                  <a:pt x="400050" y="250031"/>
                </a:lnTo>
                <a:lnTo>
                  <a:pt x="435769" y="250031"/>
                </a:lnTo>
                <a:cubicBezTo>
                  <a:pt x="447645" y="250031"/>
                  <a:pt x="457200" y="240476"/>
                  <a:pt x="457200" y="228600"/>
                </a:cubicBezTo>
                <a:cubicBezTo>
                  <a:pt x="457200" y="216724"/>
                  <a:pt x="447645" y="207169"/>
                  <a:pt x="435769" y="207169"/>
                </a:cubicBezTo>
                <a:lnTo>
                  <a:pt x="400050" y="207169"/>
                </a:lnTo>
                <a:lnTo>
                  <a:pt x="400050" y="157163"/>
                </a:lnTo>
                <a:lnTo>
                  <a:pt x="435769" y="157163"/>
                </a:lnTo>
                <a:cubicBezTo>
                  <a:pt x="447645" y="157163"/>
                  <a:pt x="457200" y="147608"/>
                  <a:pt x="457200" y="135731"/>
                </a:cubicBezTo>
                <a:cubicBezTo>
                  <a:pt x="457200" y="123855"/>
                  <a:pt x="447645" y="114300"/>
                  <a:pt x="435769" y="114300"/>
                </a:cubicBezTo>
                <a:lnTo>
                  <a:pt x="400050" y="114300"/>
                </a:lnTo>
                <a:cubicBezTo>
                  <a:pt x="400050" y="82778"/>
                  <a:pt x="374422" y="57150"/>
                  <a:pt x="342900" y="57150"/>
                </a:cubicBezTo>
                <a:lnTo>
                  <a:pt x="342900" y="21431"/>
                </a:lnTo>
                <a:cubicBezTo>
                  <a:pt x="342900" y="9555"/>
                  <a:pt x="333345" y="0"/>
                  <a:pt x="321469" y="0"/>
                </a:cubicBezTo>
                <a:cubicBezTo>
                  <a:pt x="309592" y="0"/>
                  <a:pt x="300038" y="9555"/>
                  <a:pt x="300038" y="21431"/>
                </a:cubicBezTo>
                <a:lnTo>
                  <a:pt x="300038" y="57150"/>
                </a:lnTo>
                <a:lnTo>
                  <a:pt x="250031" y="57150"/>
                </a:lnTo>
                <a:lnTo>
                  <a:pt x="250031" y="21431"/>
                </a:lnTo>
                <a:cubicBezTo>
                  <a:pt x="250031" y="9555"/>
                  <a:pt x="240476" y="0"/>
                  <a:pt x="228600" y="0"/>
                </a:cubicBezTo>
                <a:cubicBezTo>
                  <a:pt x="216724" y="0"/>
                  <a:pt x="207169" y="9555"/>
                  <a:pt x="207169" y="21431"/>
                </a:cubicBezTo>
                <a:lnTo>
                  <a:pt x="207169" y="57150"/>
                </a:lnTo>
                <a:lnTo>
                  <a:pt x="157163" y="57150"/>
                </a:lnTo>
                <a:lnTo>
                  <a:pt x="157163" y="21431"/>
                </a:lnTo>
                <a:close/>
                <a:moveTo>
                  <a:pt x="142875" y="114300"/>
                </a:moveTo>
                <a:lnTo>
                  <a:pt x="314325" y="114300"/>
                </a:lnTo>
                <a:cubicBezTo>
                  <a:pt x="330131" y="114300"/>
                  <a:pt x="342900" y="127069"/>
                  <a:pt x="342900" y="142875"/>
                </a:cubicBezTo>
                <a:lnTo>
                  <a:pt x="342900" y="314325"/>
                </a:lnTo>
                <a:cubicBezTo>
                  <a:pt x="342900" y="330131"/>
                  <a:pt x="330131" y="342900"/>
                  <a:pt x="314325" y="342900"/>
                </a:cubicBezTo>
                <a:lnTo>
                  <a:pt x="142875" y="342900"/>
                </a:lnTo>
                <a:cubicBezTo>
                  <a:pt x="127069" y="342900"/>
                  <a:pt x="114300" y="330131"/>
                  <a:pt x="114300" y="314325"/>
                </a:cubicBezTo>
                <a:lnTo>
                  <a:pt x="114300" y="142875"/>
                </a:lnTo>
                <a:cubicBezTo>
                  <a:pt x="114300" y="127069"/>
                  <a:pt x="127069" y="114300"/>
                  <a:pt x="142875" y="114300"/>
                </a:cubicBezTo>
                <a:close/>
                <a:moveTo>
                  <a:pt x="157163" y="157163"/>
                </a:moveTo>
                <a:lnTo>
                  <a:pt x="157163" y="300038"/>
                </a:lnTo>
                <a:lnTo>
                  <a:pt x="300038" y="300038"/>
                </a:lnTo>
                <a:lnTo>
                  <a:pt x="300038" y="157163"/>
                </a:lnTo>
                <a:lnTo>
                  <a:pt x="157163" y="157163"/>
                </a:ln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19" name="Text 16"/>
          <p:cNvSpPr/>
          <p:nvPr/>
        </p:nvSpPr>
        <p:spPr>
          <a:xfrm flipH="1">
            <a:off x="1397000" y="6413500"/>
            <a:ext cx="381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الأنظمة المدمجة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7"/>
          <p:cNvSpPr/>
          <p:nvPr/>
        </p:nvSpPr>
        <p:spPr>
          <a:xfrm flipH="1">
            <a:off x="1016000" y="6921500"/>
            <a:ext cx="4191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دمج البرمجيات مع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العتاد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باستخدامNodeMCU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ESP8266 </a:t>
            </a:r>
            <a:r>
              <a:rPr lang="ar-SA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ومحركات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السيرفو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8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22" name="Text 19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02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144000" y="444500"/>
            <a:ext cx="635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فكرة المشروع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83958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5" name="Shape 3"/>
          <p:cNvSpPr/>
          <p:nvPr/>
        </p:nvSpPr>
        <p:spPr>
          <a:xfrm flipH="1">
            <a:off x="1270000" y="2540000"/>
            <a:ext cx="13716000" cy="0"/>
          </a:xfrm>
          <a:prstGeom prst="straightConnector1">
            <a:avLst/>
          </a:prstGeom>
          <a:noFill/>
          <a:ln w="25400">
            <a:solidFill>
              <a:srgbClr val="D7CCC8"/>
            </a:solidFill>
            <a:prstDash val="sysDot"/>
            <a:headEnd type="none"/>
            <a:tailEnd type="none"/>
          </a:ln>
        </p:spPr>
      </p:sp>
      <p:sp>
        <p:nvSpPr>
          <p:cNvPr id="6" name="Shape 4"/>
          <p:cNvSpPr/>
          <p:nvPr/>
        </p:nvSpPr>
        <p:spPr>
          <a:xfrm flipH="1">
            <a:off x="13208000" y="1651000"/>
            <a:ext cx="1270000" cy="1270000"/>
          </a:xfrm>
          <a:prstGeom prst="ellipse">
            <a:avLst/>
          </a:prstGeom>
          <a:solidFill>
            <a:srgbClr val="00BCD4"/>
          </a:solidFill>
          <a:ln/>
          <a:effectLst>
            <a:outerShdw blurRad="127000" dist="50800" dir="5400000" algn="bl" rotWithShape="0">
              <a:srgbClr val="00BCD4">
                <a:alpha val="18824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 flipH="1">
            <a:off x="13208000" y="1778000"/>
            <a:ext cx="12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Shape 6"/>
          <p:cNvSpPr/>
          <p:nvPr/>
        </p:nvSpPr>
        <p:spPr>
          <a:xfrm flipH="1">
            <a:off x="13671550" y="22225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171450" y="0"/>
                </a:moveTo>
                <a:cubicBezTo>
                  <a:pt x="124123" y="0"/>
                  <a:pt x="85725" y="38398"/>
                  <a:pt x="85725" y="85725"/>
                </a:cubicBezTo>
                <a:lnTo>
                  <a:pt x="85725" y="200025"/>
                </a:lnTo>
                <a:cubicBezTo>
                  <a:pt x="85725" y="247352"/>
                  <a:pt x="124123" y="285750"/>
                  <a:pt x="171450" y="285750"/>
                </a:cubicBezTo>
                <a:cubicBezTo>
                  <a:pt x="218777" y="285750"/>
                  <a:pt x="257175" y="247352"/>
                  <a:pt x="257175" y="200025"/>
                </a:cubicBezTo>
                <a:lnTo>
                  <a:pt x="257175" y="85725"/>
                </a:lnTo>
                <a:cubicBezTo>
                  <a:pt x="257175" y="38398"/>
                  <a:pt x="218777" y="0"/>
                  <a:pt x="171450" y="0"/>
                </a:cubicBezTo>
                <a:close/>
                <a:moveTo>
                  <a:pt x="42863" y="164306"/>
                </a:moveTo>
                <a:cubicBezTo>
                  <a:pt x="42863" y="152430"/>
                  <a:pt x="33308" y="142875"/>
                  <a:pt x="21431" y="142875"/>
                </a:cubicBezTo>
                <a:cubicBezTo>
                  <a:pt x="9555" y="142875"/>
                  <a:pt x="0" y="152430"/>
                  <a:pt x="0" y="164306"/>
                </a:cubicBezTo>
                <a:lnTo>
                  <a:pt x="0" y="200025"/>
                </a:lnTo>
                <a:cubicBezTo>
                  <a:pt x="0" y="287447"/>
                  <a:pt x="65455" y="359599"/>
                  <a:pt x="150019" y="370136"/>
                </a:cubicBezTo>
                <a:lnTo>
                  <a:pt x="150019" y="414338"/>
                </a:lnTo>
                <a:lnTo>
                  <a:pt x="107156" y="414338"/>
                </a:lnTo>
                <a:cubicBezTo>
                  <a:pt x="95280" y="414338"/>
                  <a:pt x="85725" y="423892"/>
                  <a:pt x="85725" y="435769"/>
                </a:cubicBezTo>
                <a:cubicBezTo>
                  <a:pt x="85725" y="447645"/>
                  <a:pt x="95280" y="457200"/>
                  <a:pt x="107156" y="457200"/>
                </a:cubicBezTo>
                <a:lnTo>
                  <a:pt x="235744" y="457200"/>
                </a:lnTo>
                <a:cubicBezTo>
                  <a:pt x="247620" y="457200"/>
                  <a:pt x="257175" y="447645"/>
                  <a:pt x="257175" y="435769"/>
                </a:cubicBezTo>
                <a:cubicBezTo>
                  <a:pt x="257175" y="423892"/>
                  <a:pt x="247620" y="414338"/>
                  <a:pt x="235744" y="414338"/>
                </a:cubicBezTo>
                <a:lnTo>
                  <a:pt x="192881" y="414338"/>
                </a:lnTo>
                <a:lnTo>
                  <a:pt x="192881" y="370136"/>
                </a:lnTo>
                <a:cubicBezTo>
                  <a:pt x="277445" y="359599"/>
                  <a:pt x="342900" y="287447"/>
                  <a:pt x="342900" y="200025"/>
                </a:cubicBezTo>
                <a:lnTo>
                  <a:pt x="342900" y="164306"/>
                </a:lnTo>
                <a:cubicBezTo>
                  <a:pt x="342900" y="152430"/>
                  <a:pt x="333345" y="142875"/>
                  <a:pt x="321469" y="142875"/>
                </a:cubicBezTo>
                <a:cubicBezTo>
                  <a:pt x="309592" y="142875"/>
                  <a:pt x="300038" y="152430"/>
                  <a:pt x="300038" y="164306"/>
                </a:cubicBezTo>
                <a:lnTo>
                  <a:pt x="300038" y="200025"/>
                </a:lnTo>
                <a:cubicBezTo>
                  <a:pt x="300038" y="271016"/>
                  <a:pt x="242441" y="328613"/>
                  <a:pt x="171450" y="328613"/>
                </a:cubicBezTo>
                <a:cubicBezTo>
                  <a:pt x="100459" y="328613"/>
                  <a:pt x="42863" y="271016"/>
                  <a:pt x="42863" y="200025"/>
                </a:cubicBezTo>
                <a:lnTo>
                  <a:pt x="42863" y="16430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 flipH="1">
            <a:off x="12700000" y="3111500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استقبال صوتي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 flipH="1">
            <a:off x="13008924" y="3677855"/>
            <a:ext cx="177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استقبال السؤال صوتياً من المستخدم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 flipH="1">
            <a:off x="12319000" y="2222500"/>
            <a:ext cx="762000" cy="0"/>
          </a:xfrm>
          <a:prstGeom prst="straightConnector1">
            <a:avLst/>
          </a:prstGeom>
          <a:noFill/>
          <a:ln w="25400">
            <a:solidFill>
              <a:srgbClr val="00BCD4"/>
            </a:solidFill>
            <a:prstDash val="solid"/>
            <a:headEnd type="none"/>
            <a:tailEnd type="arrow"/>
          </a:ln>
        </p:spPr>
      </p:sp>
      <p:sp>
        <p:nvSpPr>
          <p:cNvPr id="12" name="Shape 10"/>
          <p:cNvSpPr/>
          <p:nvPr/>
        </p:nvSpPr>
        <p:spPr>
          <a:xfrm flipH="1">
            <a:off x="10795000" y="1651000"/>
            <a:ext cx="1270000" cy="1270000"/>
          </a:xfrm>
          <a:prstGeom prst="ellipse">
            <a:avLst/>
          </a:prstGeom>
          <a:solidFill>
            <a:srgbClr val="7C4DFF"/>
          </a:solidFill>
          <a:ln/>
          <a:effectLst>
            <a:outerShdw blurRad="127000" dist="50800" dir="5400000" algn="bl" rotWithShape="0">
              <a:srgbClr val="7C4DFF">
                <a:alpha val="18824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flipH="1">
            <a:off x="10795000" y="1778000"/>
            <a:ext cx="12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11258550" y="22225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0" y="57150"/>
                </a:moveTo>
                <a:cubicBezTo>
                  <a:pt x="0" y="25628"/>
                  <a:pt x="25628" y="0"/>
                  <a:pt x="57150" y="0"/>
                </a:cubicBezTo>
                <a:lnTo>
                  <a:pt x="190649" y="0"/>
                </a:lnTo>
                <a:cubicBezTo>
                  <a:pt x="205829" y="0"/>
                  <a:pt x="220385" y="5983"/>
                  <a:pt x="231100" y="16699"/>
                </a:cubicBezTo>
                <a:lnTo>
                  <a:pt x="326201" y="111889"/>
                </a:lnTo>
                <a:cubicBezTo>
                  <a:pt x="336917" y="122605"/>
                  <a:pt x="342900" y="137160"/>
                  <a:pt x="342900" y="152340"/>
                </a:cubicBezTo>
                <a:lnTo>
                  <a:pt x="342900" y="400050"/>
                </a:lnTo>
                <a:cubicBezTo>
                  <a:pt x="342900" y="431572"/>
                  <a:pt x="317272" y="457200"/>
                  <a:pt x="285750" y="457200"/>
                </a:cubicBezTo>
                <a:lnTo>
                  <a:pt x="57150" y="457200"/>
                </a:lnTo>
                <a:cubicBezTo>
                  <a:pt x="25628" y="457200"/>
                  <a:pt x="0" y="431572"/>
                  <a:pt x="0" y="400050"/>
                </a:cubicBezTo>
                <a:lnTo>
                  <a:pt x="0" y="57150"/>
                </a:lnTo>
                <a:close/>
                <a:moveTo>
                  <a:pt x="185738" y="52239"/>
                </a:moveTo>
                <a:lnTo>
                  <a:pt x="185738" y="135731"/>
                </a:lnTo>
                <a:cubicBezTo>
                  <a:pt x="185738" y="147608"/>
                  <a:pt x="195292" y="157163"/>
                  <a:pt x="207169" y="157163"/>
                </a:cubicBezTo>
                <a:lnTo>
                  <a:pt x="290661" y="157163"/>
                </a:lnTo>
                <a:lnTo>
                  <a:pt x="185738" y="52239"/>
                </a:lnTo>
                <a:close/>
                <a:moveTo>
                  <a:pt x="233779" y="217616"/>
                </a:moveTo>
                <a:cubicBezTo>
                  <a:pt x="225653" y="211991"/>
                  <a:pt x="214580" y="213955"/>
                  <a:pt x="208955" y="222081"/>
                </a:cubicBezTo>
                <a:cubicBezTo>
                  <a:pt x="203329" y="230207"/>
                  <a:pt x="205294" y="241280"/>
                  <a:pt x="213420" y="246906"/>
                </a:cubicBezTo>
                <a:cubicBezTo>
                  <a:pt x="234761" y="261818"/>
                  <a:pt x="248602" y="286464"/>
                  <a:pt x="248602" y="314325"/>
                </a:cubicBezTo>
                <a:cubicBezTo>
                  <a:pt x="248602" y="342186"/>
                  <a:pt x="234672" y="366921"/>
                  <a:pt x="213420" y="381744"/>
                </a:cubicBezTo>
                <a:cubicBezTo>
                  <a:pt x="205294" y="387370"/>
                  <a:pt x="203329" y="398532"/>
                  <a:pt x="208955" y="406569"/>
                </a:cubicBezTo>
                <a:cubicBezTo>
                  <a:pt x="214580" y="414605"/>
                  <a:pt x="225743" y="416659"/>
                  <a:pt x="233779" y="411034"/>
                </a:cubicBezTo>
                <a:cubicBezTo>
                  <a:pt x="264229" y="389781"/>
                  <a:pt x="284321" y="354330"/>
                  <a:pt x="284321" y="314325"/>
                </a:cubicBezTo>
                <a:cubicBezTo>
                  <a:pt x="284321" y="274320"/>
                  <a:pt x="264319" y="238869"/>
                  <a:pt x="233779" y="217616"/>
                </a:cubicBezTo>
                <a:close/>
                <a:moveTo>
                  <a:pt x="71438" y="278606"/>
                </a:moveTo>
                <a:cubicBezTo>
                  <a:pt x="63579" y="278606"/>
                  <a:pt x="57150" y="285036"/>
                  <a:pt x="57150" y="292894"/>
                </a:cubicBezTo>
                <a:lnTo>
                  <a:pt x="57150" y="335756"/>
                </a:lnTo>
                <a:cubicBezTo>
                  <a:pt x="57150" y="343614"/>
                  <a:pt x="63579" y="350044"/>
                  <a:pt x="71438" y="350044"/>
                </a:cubicBezTo>
                <a:lnTo>
                  <a:pt x="92869" y="350044"/>
                </a:lnTo>
                <a:lnTo>
                  <a:pt x="117157" y="380405"/>
                </a:lnTo>
                <a:cubicBezTo>
                  <a:pt x="119836" y="383798"/>
                  <a:pt x="123944" y="385763"/>
                  <a:pt x="128320" y="385763"/>
                </a:cubicBezTo>
                <a:lnTo>
                  <a:pt x="128588" y="385763"/>
                </a:lnTo>
                <a:cubicBezTo>
                  <a:pt x="136446" y="385763"/>
                  <a:pt x="142875" y="379333"/>
                  <a:pt x="142875" y="371475"/>
                </a:cubicBezTo>
                <a:lnTo>
                  <a:pt x="142875" y="257175"/>
                </a:lnTo>
                <a:cubicBezTo>
                  <a:pt x="142875" y="249317"/>
                  <a:pt x="136446" y="242888"/>
                  <a:pt x="128588" y="242888"/>
                </a:cubicBezTo>
                <a:lnTo>
                  <a:pt x="128320" y="242888"/>
                </a:lnTo>
                <a:cubicBezTo>
                  <a:pt x="123944" y="242888"/>
                  <a:pt x="119836" y="244852"/>
                  <a:pt x="117157" y="248245"/>
                </a:cubicBezTo>
                <a:lnTo>
                  <a:pt x="92869" y="278606"/>
                </a:lnTo>
                <a:lnTo>
                  <a:pt x="71437" y="278606"/>
                </a:lnTo>
                <a:close/>
                <a:moveTo>
                  <a:pt x="185738" y="343079"/>
                </a:moveTo>
                <a:cubicBezTo>
                  <a:pt x="185738" y="352633"/>
                  <a:pt x="195114" y="359331"/>
                  <a:pt x="202615" y="353437"/>
                </a:cubicBezTo>
                <a:cubicBezTo>
                  <a:pt x="214134" y="344239"/>
                  <a:pt x="221456" y="330131"/>
                  <a:pt x="221456" y="314325"/>
                </a:cubicBezTo>
                <a:cubicBezTo>
                  <a:pt x="221456" y="298519"/>
                  <a:pt x="214134" y="284411"/>
                  <a:pt x="202615" y="275213"/>
                </a:cubicBezTo>
                <a:cubicBezTo>
                  <a:pt x="195114" y="269230"/>
                  <a:pt x="185738" y="276017"/>
                  <a:pt x="185738" y="285571"/>
                </a:cubicBezTo>
                <a:lnTo>
                  <a:pt x="185738" y="34316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 flipH="1">
            <a:off x="10287000" y="3111500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تحويل الكلام لنص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4"/>
          <p:cNvSpPr/>
          <p:nvPr/>
        </p:nvSpPr>
        <p:spPr>
          <a:xfrm flipH="1">
            <a:off x="10398212" y="3677855"/>
            <a:ext cx="212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تحويل الكلام إلى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نص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</a:t>
            </a:r>
            <a:r>
              <a:rPr lang="en-US" sz="1600" dirty="0" err="1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باستخدامWeb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Speech API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5"/>
          <p:cNvSpPr/>
          <p:nvPr/>
        </p:nvSpPr>
        <p:spPr>
          <a:xfrm flipH="1">
            <a:off x="9906000" y="2222500"/>
            <a:ext cx="762000" cy="0"/>
          </a:xfrm>
          <a:prstGeom prst="straightConnector1">
            <a:avLst/>
          </a:prstGeom>
          <a:noFill/>
          <a:ln w="25400">
            <a:solidFill>
              <a:srgbClr val="7C4DFF"/>
            </a:solidFill>
            <a:prstDash val="solid"/>
            <a:headEnd type="none"/>
            <a:tailEnd type="arrow"/>
          </a:ln>
        </p:spPr>
      </p:sp>
      <p:sp>
        <p:nvSpPr>
          <p:cNvPr id="18" name="Shape 16"/>
          <p:cNvSpPr/>
          <p:nvPr/>
        </p:nvSpPr>
        <p:spPr>
          <a:xfrm flipH="1">
            <a:off x="8382000" y="1651000"/>
            <a:ext cx="1270000" cy="1270000"/>
          </a:xfrm>
          <a:prstGeom prst="ellipse">
            <a:avLst/>
          </a:prstGeom>
          <a:solidFill>
            <a:srgbClr val="5D4037"/>
          </a:solidFill>
          <a:ln/>
          <a:effectLst>
            <a:outerShdw blurRad="127000" dist="50800" dir="5400000" algn="bl" rotWithShape="0">
              <a:srgbClr val="5D4037">
                <a:alpha val="18824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 flipH="1">
            <a:off x="8382000" y="1778000"/>
            <a:ext cx="12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8"/>
          <p:cNvSpPr/>
          <p:nvPr/>
        </p:nvSpPr>
        <p:spPr>
          <a:xfrm flipH="1">
            <a:off x="8788400" y="2222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7156" y="50006"/>
                </a:moveTo>
                <a:cubicBezTo>
                  <a:pt x="107156" y="22414"/>
                  <a:pt x="129570" y="0"/>
                  <a:pt x="157163" y="0"/>
                </a:cubicBezTo>
                <a:lnTo>
                  <a:pt x="178594" y="0"/>
                </a:lnTo>
                <a:cubicBezTo>
                  <a:pt x="194399" y="0"/>
                  <a:pt x="207169" y="12769"/>
                  <a:pt x="207169" y="28575"/>
                </a:cubicBezTo>
                <a:lnTo>
                  <a:pt x="207169" y="428625"/>
                </a:lnTo>
                <a:cubicBezTo>
                  <a:pt x="207169" y="444431"/>
                  <a:pt x="194399" y="457200"/>
                  <a:pt x="178594" y="457200"/>
                </a:cubicBezTo>
                <a:lnTo>
                  <a:pt x="150019" y="457200"/>
                </a:lnTo>
                <a:cubicBezTo>
                  <a:pt x="123408" y="457200"/>
                  <a:pt x="100995" y="438983"/>
                  <a:pt x="94655" y="414338"/>
                </a:cubicBezTo>
                <a:cubicBezTo>
                  <a:pt x="94030" y="414338"/>
                  <a:pt x="93494" y="414338"/>
                  <a:pt x="92869" y="414338"/>
                </a:cubicBezTo>
                <a:cubicBezTo>
                  <a:pt x="53400" y="414338"/>
                  <a:pt x="21431" y="382369"/>
                  <a:pt x="21431" y="342900"/>
                </a:cubicBezTo>
                <a:cubicBezTo>
                  <a:pt x="21431" y="326827"/>
                  <a:pt x="26789" y="312003"/>
                  <a:pt x="35719" y="300038"/>
                </a:cubicBezTo>
                <a:cubicBezTo>
                  <a:pt x="18395" y="287000"/>
                  <a:pt x="7144" y="266283"/>
                  <a:pt x="7144" y="242888"/>
                </a:cubicBezTo>
                <a:cubicBezTo>
                  <a:pt x="7144" y="215295"/>
                  <a:pt x="22860" y="191274"/>
                  <a:pt x="45720" y="179397"/>
                </a:cubicBezTo>
                <a:cubicBezTo>
                  <a:pt x="39380" y="168682"/>
                  <a:pt x="35719" y="156180"/>
                  <a:pt x="35719" y="142875"/>
                </a:cubicBezTo>
                <a:cubicBezTo>
                  <a:pt x="35719" y="103406"/>
                  <a:pt x="67687" y="71438"/>
                  <a:pt x="107156" y="71438"/>
                </a:cubicBezTo>
                <a:lnTo>
                  <a:pt x="107156" y="50006"/>
                </a:lnTo>
                <a:close/>
                <a:moveTo>
                  <a:pt x="350044" y="50006"/>
                </a:moveTo>
                <a:lnTo>
                  <a:pt x="350044" y="71438"/>
                </a:lnTo>
                <a:cubicBezTo>
                  <a:pt x="389513" y="71438"/>
                  <a:pt x="421481" y="103406"/>
                  <a:pt x="421481" y="142875"/>
                </a:cubicBezTo>
                <a:cubicBezTo>
                  <a:pt x="421481" y="156270"/>
                  <a:pt x="417820" y="168771"/>
                  <a:pt x="411480" y="179397"/>
                </a:cubicBezTo>
                <a:cubicBezTo>
                  <a:pt x="434429" y="191274"/>
                  <a:pt x="450056" y="215205"/>
                  <a:pt x="450056" y="242888"/>
                </a:cubicBezTo>
                <a:cubicBezTo>
                  <a:pt x="450056" y="266283"/>
                  <a:pt x="438805" y="287000"/>
                  <a:pt x="421481" y="300038"/>
                </a:cubicBezTo>
                <a:cubicBezTo>
                  <a:pt x="430411" y="312003"/>
                  <a:pt x="435769" y="326827"/>
                  <a:pt x="435769" y="342900"/>
                </a:cubicBezTo>
                <a:cubicBezTo>
                  <a:pt x="435769" y="382369"/>
                  <a:pt x="403800" y="414338"/>
                  <a:pt x="364331" y="414338"/>
                </a:cubicBezTo>
                <a:cubicBezTo>
                  <a:pt x="363706" y="414338"/>
                  <a:pt x="363170" y="414338"/>
                  <a:pt x="362545" y="414338"/>
                </a:cubicBezTo>
                <a:cubicBezTo>
                  <a:pt x="356205" y="438983"/>
                  <a:pt x="333792" y="457200"/>
                  <a:pt x="307181" y="457200"/>
                </a:cubicBezTo>
                <a:lnTo>
                  <a:pt x="278606" y="457200"/>
                </a:lnTo>
                <a:cubicBezTo>
                  <a:pt x="262801" y="457200"/>
                  <a:pt x="250031" y="444431"/>
                  <a:pt x="250031" y="428625"/>
                </a:cubicBezTo>
                <a:lnTo>
                  <a:pt x="250031" y="28575"/>
                </a:lnTo>
                <a:cubicBezTo>
                  <a:pt x="250031" y="12769"/>
                  <a:pt x="262801" y="0"/>
                  <a:pt x="278606" y="0"/>
                </a:cubicBezTo>
                <a:lnTo>
                  <a:pt x="300038" y="0"/>
                </a:lnTo>
                <a:cubicBezTo>
                  <a:pt x="327630" y="0"/>
                  <a:pt x="350044" y="22414"/>
                  <a:pt x="350044" y="5000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 flipH="1">
            <a:off x="7874000" y="3111500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تحليل الذكاء الاصطناعي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20"/>
          <p:cNvSpPr/>
          <p:nvPr/>
        </p:nvSpPr>
        <p:spPr>
          <a:xfrm flipH="1">
            <a:off x="8182924" y="3677855"/>
            <a:ext cx="177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تحليل السؤال باستخدام Gemini AI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Shape 21"/>
          <p:cNvSpPr/>
          <p:nvPr/>
        </p:nvSpPr>
        <p:spPr>
          <a:xfrm flipH="1">
            <a:off x="7493000" y="2222500"/>
            <a:ext cx="762000" cy="0"/>
          </a:xfrm>
          <a:prstGeom prst="straightConnector1">
            <a:avLst/>
          </a:prstGeom>
          <a:noFill/>
          <a:ln w="25400">
            <a:solidFill>
              <a:srgbClr val="5D4037"/>
            </a:solidFill>
            <a:prstDash val="solid"/>
            <a:headEnd type="none"/>
            <a:tailEnd type="arrow"/>
          </a:ln>
        </p:spPr>
      </p:sp>
      <p:sp>
        <p:nvSpPr>
          <p:cNvPr id="24" name="Shape 22"/>
          <p:cNvSpPr/>
          <p:nvPr/>
        </p:nvSpPr>
        <p:spPr>
          <a:xfrm flipH="1">
            <a:off x="5969000" y="1651000"/>
            <a:ext cx="1270000" cy="1270000"/>
          </a:xfrm>
          <a:prstGeom prst="ellipse">
            <a:avLst/>
          </a:prstGeom>
          <a:solidFill>
            <a:srgbClr val="8D6E63"/>
          </a:solidFill>
          <a:ln/>
          <a:effectLst>
            <a:outerShdw blurRad="127000" dist="50800" dir="5400000" algn="bl" rotWithShape="0">
              <a:srgbClr val="8D6E63">
                <a:alpha val="18824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 flipH="1">
            <a:off x="5969000" y="1778000"/>
            <a:ext cx="12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6375400" y="2222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25"/>
                </a:moveTo>
                <a:cubicBezTo>
                  <a:pt x="354866" y="428625"/>
                  <a:pt x="457200" y="332631"/>
                  <a:pt x="457200" y="214313"/>
                </a:cubicBezTo>
                <a:cubicBezTo>
                  <a:pt x="457200" y="95994"/>
                  <a:pt x="354866" y="0"/>
                  <a:pt x="228600" y="0"/>
                </a:cubicBezTo>
                <a:cubicBezTo>
                  <a:pt x="102334" y="0"/>
                  <a:pt x="0" y="95994"/>
                  <a:pt x="0" y="214313"/>
                </a:cubicBezTo>
                <a:cubicBezTo>
                  <a:pt x="0" y="262801"/>
                  <a:pt x="17145" y="307449"/>
                  <a:pt x="46077" y="343346"/>
                </a:cubicBezTo>
                <a:lnTo>
                  <a:pt x="2500" y="425768"/>
                </a:lnTo>
                <a:cubicBezTo>
                  <a:pt x="-1786" y="433804"/>
                  <a:pt x="-446" y="443627"/>
                  <a:pt x="5715" y="450324"/>
                </a:cubicBezTo>
                <a:cubicBezTo>
                  <a:pt x="11876" y="457021"/>
                  <a:pt x="21610" y="459075"/>
                  <a:pt x="29914" y="455503"/>
                </a:cubicBezTo>
                <a:lnTo>
                  <a:pt x="135642" y="410230"/>
                </a:lnTo>
                <a:cubicBezTo>
                  <a:pt x="164038" y="422017"/>
                  <a:pt x="195471" y="428625"/>
                  <a:pt x="228600" y="428625"/>
                </a:cubicBezTo>
                <a:close/>
                <a:moveTo>
                  <a:pt x="114300" y="185738"/>
                </a:moveTo>
                <a:cubicBezTo>
                  <a:pt x="130071" y="185738"/>
                  <a:pt x="142875" y="198542"/>
                  <a:pt x="142875" y="214313"/>
                </a:cubicBezTo>
                <a:cubicBezTo>
                  <a:pt x="142875" y="230083"/>
                  <a:pt x="130071" y="242888"/>
                  <a:pt x="114300" y="242888"/>
                </a:cubicBezTo>
                <a:cubicBezTo>
                  <a:pt x="98529" y="242888"/>
                  <a:pt x="85725" y="230083"/>
                  <a:pt x="85725" y="214313"/>
                </a:cubicBezTo>
                <a:cubicBezTo>
                  <a:pt x="85725" y="198542"/>
                  <a:pt x="98529" y="185738"/>
                  <a:pt x="114300" y="185738"/>
                </a:cubicBezTo>
                <a:close/>
                <a:moveTo>
                  <a:pt x="228600" y="185738"/>
                </a:moveTo>
                <a:cubicBezTo>
                  <a:pt x="244371" y="185738"/>
                  <a:pt x="257175" y="198542"/>
                  <a:pt x="257175" y="214313"/>
                </a:cubicBezTo>
                <a:cubicBezTo>
                  <a:pt x="257175" y="230083"/>
                  <a:pt x="244371" y="242888"/>
                  <a:pt x="228600" y="242888"/>
                </a:cubicBezTo>
                <a:cubicBezTo>
                  <a:pt x="212829" y="242888"/>
                  <a:pt x="200025" y="230083"/>
                  <a:pt x="200025" y="214313"/>
                </a:cubicBezTo>
                <a:cubicBezTo>
                  <a:pt x="200025" y="198542"/>
                  <a:pt x="212829" y="185738"/>
                  <a:pt x="228600" y="185738"/>
                </a:cubicBezTo>
                <a:close/>
                <a:moveTo>
                  <a:pt x="314325" y="214313"/>
                </a:moveTo>
                <a:cubicBezTo>
                  <a:pt x="314325" y="198542"/>
                  <a:pt x="327129" y="185738"/>
                  <a:pt x="342900" y="185738"/>
                </a:cubicBezTo>
                <a:cubicBezTo>
                  <a:pt x="358671" y="185738"/>
                  <a:pt x="371475" y="198542"/>
                  <a:pt x="371475" y="214313"/>
                </a:cubicBezTo>
                <a:cubicBezTo>
                  <a:pt x="371475" y="230083"/>
                  <a:pt x="358671" y="242888"/>
                  <a:pt x="342900" y="242888"/>
                </a:cubicBezTo>
                <a:cubicBezTo>
                  <a:pt x="327129" y="242888"/>
                  <a:pt x="314325" y="230083"/>
                  <a:pt x="314325" y="21431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 flipH="1">
            <a:off x="5461000" y="3111500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توليد الرد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Text 26"/>
          <p:cNvSpPr/>
          <p:nvPr/>
        </p:nvSpPr>
        <p:spPr>
          <a:xfrm flipH="1">
            <a:off x="5769924" y="3677855"/>
            <a:ext cx="177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توليد رد تقني مناسب ودقيق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Shape 27"/>
          <p:cNvSpPr/>
          <p:nvPr/>
        </p:nvSpPr>
        <p:spPr>
          <a:xfrm flipH="1">
            <a:off x="5080000" y="2222500"/>
            <a:ext cx="762000" cy="0"/>
          </a:xfrm>
          <a:prstGeom prst="straightConnector1">
            <a:avLst/>
          </a:prstGeom>
          <a:noFill/>
          <a:ln w="25400">
            <a:solidFill>
              <a:srgbClr val="8D6E63"/>
            </a:solidFill>
            <a:prstDash val="solid"/>
            <a:headEnd type="none"/>
            <a:tailEnd type="arrow"/>
          </a:ln>
        </p:spPr>
      </p:sp>
      <p:sp>
        <p:nvSpPr>
          <p:cNvPr id="30" name="Shape 28"/>
          <p:cNvSpPr/>
          <p:nvPr/>
        </p:nvSpPr>
        <p:spPr>
          <a:xfrm flipH="1">
            <a:off x="3556000" y="1651000"/>
            <a:ext cx="1270000" cy="1270000"/>
          </a:xfrm>
          <a:prstGeom prst="ellipse">
            <a:avLst/>
          </a:prstGeom>
          <a:solidFill>
            <a:srgbClr val="00BCD4"/>
          </a:solidFill>
          <a:ln/>
          <a:effectLst>
            <a:outerShdw blurRad="127000" dist="50800" dir="5400000" algn="bl" rotWithShape="0">
              <a:srgbClr val="00BCD4">
                <a:alpha val="18824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 flipH="1">
            <a:off x="3556000" y="1778000"/>
            <a:ext cx="12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30"/>
          <p:cNvSpPr/>
          <p:nvPr/>
        </p:nvSpPr>
        <p:spPr>
          <a:xfrm flipH="1">
            <a:off x="3905250" y="2222500"/>
            <a:ext cx="571500" cy="457200"/>
          </a:xfrm>
          <a:custGeom>
            <a:avLst/>
            <a:gdLst/>
            <a:ahLst/>
            <a:cxnLst/>
            <a:rect l="l" t="t" r="r" b="b"/>
            <a:pathLst>
              <a:path w="571500" h="457200">
                <a:moveTo>
                  <a:pt x="476488" y="29021"/>
                </a:moveTo>
                <a:cubicBezTo>
                  <a:pt x="467291" y="21521"/>
                  <a:pt x="453807" y="22949"/>
                  <a:pt x="446306" y="32147"/>
                </a:cubicBezTo>
                <a:cubicBezTo>
                  <a:pt x="438805" y="41344"/>
                  <a:pt x="440234" y="54828"/>
                  <a:pt x="449431" y="62329"/>
                </a:cubicBezTo>
                <a:cubicBezTo>
                  <a:pt x="497830" y="101620"/>
                  <a:pt x="528638" y="161449"/>
                  <a:pt x="528638" y="228600"/>
                </a:cubicBezTo>
                <a:cubicBezTo>
                  <a:pt x="528638" y="295751"/>
                  <a:pt x="497830" y="355580"/>
                  <a:pt x="449431" y="394960"/>
                </a:cubicBezTo>
                <a:cubicBezTo>
                  <a:pt x="440234" y="402461"/>
                  <a:pt x="438894" y="415945"/>
                  <a:pt x="446306" y="425142"/>
                </a:cubicBezTo>
                <a:cubicBezTo>
                  <a:pt x="453717" y="434340"/>
                  <a:pt x="467291" y="435679"/>
                  <a:pt x="476488" y="428268"/>
                </a:cubicBezTo>
                <a:cubicBezTo>
                  <a:pt x="534442" y="381030"/>
                  <a:pt x="571500" y="309146"/>
                  <a:pt x="571500" y="228600"/>
                </a:cubicBezTo>
                <a:cubicBezTo>
                  <a:pt x="571500" y="148054"/>
                  <a:pt x="534442" y="76081"/>
                  <a:pt x="476488" y="29021"/>
                </a:cubicBezTo>
                <a:close/>
                <a:moveTo>
                  <a:pt x="422464" y="95548"/>
                </a:moveTo>
                <a:cubicBezTo>
                  <a:pt x="413266" y="88047"/>
                  <a:pt x="399782" y="89475"/>
                  <a:pt x="392281" y="98673"/>
                </a:cubicBezTo>
                <a:cubicBezTo>
                  <a:pt x="384780" y="107871"/>
                  <a:pt x="386209" y="121354"/>
                  <a:pt x="395407" y="128855"/>
                </a:cubicBezTo>
                <a:cubicBezTo>
                  <a:pt x="424428" y="152430"/>
                  <a:pt x="442913" y="188327"/>
                  <a:pt x="442913" y="228600"/>
                </a:cubicBezTo>
                <a:cubicBezTo>
                  <a:pt x="442913" y="268873"/>
                  <a:pt x="424428" y="304770"/>
                  <a:pt x="395407" y="328434"/>
                </a:cubicBezTo>
                <a:cubicBezTo>
                  <a:pt x="386209" y="335935"/>
                  <a:pt x="384870" y="349419"/>
                  <a:pt x="392281" y="358616"/>
                </a:cubicBezTo>
                <a:cubicBezTo>
                  <a:pt x="399693" y="367814"/>
                  <a:pt x="413266" y="369153"/>
                  <a:pt x="422464" y="361742"/>
                </a:cubicBezTo>
                <a:cubicBezTo>
                  <a:pt x="461040" y="330309"/>
                  <a:pt x="485775" y="282357"/>
                  <a:pt x="485775" y="228689"/>
                </a:cubicBezTo>
                <a:cubicBezTo>
                  <a:pt x="485775" y="175022"/>
                  <a:pt x="461040" y="127069"/>
                  <a:pt x="422464" y="95637"/>
                </a:cubicBezTo>
                <a:close/>
                <a:moveTo>
                  <a:pt x="368439" y="162074"/>
                </a:moveTo>
                <a:cubicBezTo>
                  <a:pt x="359241" y="154573"/>
                  <a:pt x="345758" y="156002"/>
                  <a:pt x="338257" y="165199"/>
                </a:cubicBezTo>
                <a:cubicBezTo>
                  <a:pt x="330756" y="174397"/>
                  <a:pt x="332184" y="187881"/>
                  <a:pt x="341382" y="195382"/>
                </a:cubicBezTo>
                <a:cubicBezTo>
                  <a:pt x="351026" y="203240"/>
                  <a:pt x="357188" y="215205"/>
                  <a:pt x="357188" y="228600"/>
                </a:cubicBezTo>
                <a:cubicBezTo>
                  <a:pt x="357188" y="241995"/>
                  <a:pt x="351026" y="253960"/>
                  <a:pt x="341382" y="261908"/>
                </a:cubicBezTo>
                <a:cubicBezTo>
                  <a:pt x="332184" y="269409"/>
                  <a:pt x="330845" y="282893"/>
                  <a:pt x="338257" y="292090"/>
                </a:cubicBezTo>
                <a:cubicBezTo>
                  <a:pt x="345668" y="301288"/>
                  <a:pt x="359241" y="302627"/>
                  <a:pt x="368439" y="295215"/>
                </a:cubicBezTo>
                <a:cubicBezTo>
                  <a:pt x="387638" y="279410"/>
                  <a:pt x="400050" y="255478"/>
                  <a:pt x="400050" y="228600"/>
                </a:cubicBezTo>
                <a:cubicBezTo>
                  <a:pt x="400050" y="201722"/>
                  <a:pt x="387638" y="177790"/>
                  <a:pt x="368439" y="162074"/>
                </a:cubicBezTo>
                <a:close/>
                <a:moveTo>
                  <a:pt x="71438" y="314325"/>
                </a:moveTo>
                <a:lnTo>
                  <a:pt x="114300" y="314325"/>
                </a:lnTo>
                <a:lnTo>
                  <a:pt x="234047" y="420767"/>
                </a:lnTo>
                <a:cubicBezTo>
                  <a:pt x="239762" y="425857"/>
                  <a:pt x="247084" y="428625"/>
                  <a:pt x="254675" y="428625"/>
                </a:cubicBezTo>
                <a:cubicBezTo>
                  <a:pt x="271820" y="428625"/>
                  <a:pt x="285750" y="414695"/>
                  <a:pt x="285750" y="397550"/>
                </a:cubicBezTo>
                <a:lnTo>
                  <a:pt x="285750" y="59650"/>
                </a:lnTo>
                <a:cubicBezTo>
                  <a:pt x="285750" y="42505"/>
                  <a:pt x="271820" y="28575"/>
                  <a:pt x="254675" y="28575"/>
                </a:cubicBezTo>
                <a:cubicBezTo>
                  <a:pt x="247084" y="28575"/>
                  <a:pt x="239762" y="31343"/>
                  <a:pt x="234047" y="36433"/>
                </a:cubicBezTo>
                <a:lnTo>
                  <a:pt x="114300" y="142875"/>
                </a:lnTo>
                <a:lnTo>
                  <a:pt x="71438" y="142875"/>
                </a:lnTo>
                <a:cubicBezTo>
                  <a:pt x="47774" y="142875"/>
                  <a:pt x="28575" y="162074"/>
                  <a:pt x="28575" y="185738"/>
                </a:cubicBezTo>
                <a:lnTo>
                  <a:pt x="28575" y="271463"/>
                </a:lnTo>
                <a:cubicBezTo>
                  <a:pt x="28575" y="295126"/>
                  <a:pt x="47774" y="314325"/>
                  <a:pt x="71438" y="3143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 flipH="1">
            <a:off x="3048000" y="3111500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تحويل النص لصوت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32"/>
          <p:cNvSpPr/>
          <p:nvPr/>
        </p:nvSpPr>
        <p:spPr>
          <a:xfrm flipH="1">
            <a:off x="3356924" y="3677855"/>
            <a:ext cx="177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تحويل الرد إلى صوت باستخدام TTS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Shape 33"/>
          <p:cNvSpPr/>
          <p:nvPr/>
        </p:nvSpPr>
        <p:spPr>
          <a:xfrm flipH="1">
            <a:off x="2667000" y="2222500"/>
            <a:ext cx="762000" cy="0"/>
          </a:xfrm>
          <a:prstGeom prst="straightConnector1">
            <a:avLst/>
          </a:prstGeom>
          <a:noFill/>
          <a:ln w="25400">
            <a:solidFill>
              <a:srgbClr val="00BCD4"/>
            </a:solidFill>
            <a:prstDash val="solid"/>
            <a:headEnd type="none"/>
            <a:tailEnd type="arrow"/>
          </a:ln>
        </p:spPr>
      </p:sp>
      <p:sp>
        <p:nvSpPr>
          <p:cNvPr id="36" name="Shape 34"/>
          <p:cNvSpPr/>
          <p:nvPr/>
        </p:nvSpPr>
        <p:spPr>
          <a:xfrm flipH="1">
            <a:off x="1143000" y="1651000"/>
            <a:ext cx="1270000" cy="1270000"/>
          </a:xfrm>
          <a:prstGeom prst="ellipse">
            <a:avLst/>
          </a:prstGeom>
          <a:solidFill>
            <a:srgbClr val="7C4DFF"/>
          </a:solidFill>
          <a:ln/>
          <a:effectLst>
            <a:outerShdw blurRad="127000" dist="50800" dir="5400000" algn="bl" rotWithShape="0">
              <a:srgbClr val="7C4DFF">
                <a:alpha val="18824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 flipH="1">
            <a:off x="1143000" y="1778000"/>
            <a:ext cx="12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/>
          <p:cNvSpPr/>
          <p:nvPr/>
        </p:nvSpPr>
        <p:spPr>
          <a:xfrm flipH="1">
            <a:off x="1492250" y="2222500"/>
            <a:ext cx="571500" cy="457200"/>
          </a:xfrm>
          <a:custGeom>
            <a:avLst/>
            <a:gdLst/>
            <a:ahLst/>
            <a:cxnLst/>
            <a:rect l="l" t="t" r="r" b="b"/>
            <a:pathLst>
              <a:path w="571500" h="457200">
                <a:moveTo>
                  <a:pt x="371386" y="187970"/>
                </a:moveTo>
                <a:cubicBezTo>
                  <a:pt x="382280" y="185023"/>
                  <a:pt x="393710" y="190202"/>
                  <a:pt x="398621" y="200293"/>
                </a:cubicBezTo>
                <a:lnTo>
                  <a:pt x="415230" y="233869"/>
                </a:lnTo>
                <a:cubicBezTo>
                  <a:pt x="424428" y="235119"/>
                  <a:pt x="433447" y="237619"/>
                  <a:pt x="441930" y="241102"/>
                </a:cubicBezTo>
                <a:lnTo>
                  <a:pt x="473184" y="220295"/>
                </a:lnTo>
                <a:cubicBezTo>
                  <a:pt x="482560" y="214045"/>
                  <a:pt x="494973" y="215295"/>
                  <a:pt x="502920" y="223242"/>
                </a:cubicBezTo>
                <a:lnTo>
                  <a:pt x="520065" y="240387"/>
                </a:lnTo>
                <a:cubicBezTo>
                  <a:pt x="528012" y="248335"/>
                  <a:pt x="529263" y="260836"/>
                  <a:pt x="523012" y="270123"/>
                </a:cubicBezTo>
                <a:lnTo>
                  <a:pt x="502206" y="301288"/>
                </a:lnTo>
                <a:cubicBezTo>
                  <a:pt x="503902" y="305485"/>
                  <a:pt x="505420" y="309860"/>
                  <a:pt x="506670" y="314414"/>
                </a:cubicBezTo>
                <a:cubicBezTo>
                  <a:pt x="507921" y="318968"/>
                  <a:pt x="508724" y="323433"/>
                  <a:pt x="509349" y="327987"/>
                </a:cubicBezTo>
                <a:lnTo>
                  <a:pt x="543014" y="344597"/>
                </a:lnTo>
                <a:cubicBezTo>
                  <a:pt x="553105" y="349597"/>
                  <a:pt x="558284" y="361027"/>
                  <a:pt x="555337" y="371832"/>
                </a:cubicBezTo>
                <a:lnTo>
                  <a:pt x="549086" y="395228"/>
                </a:lnTo>
                <a:cubicBezTo>
                  <a:pt x="546140" y="406033"/>
                  <a:pt x="536049" y="413355"/>
                  <a:pt x="524798" y="412641"/>
                </a:cubicBezTo>
                <a:lnTo>
                  <a:pt x="487293" y="410230"/>
                </a:lnTo>
                <a:cubicBezTo>
                  <a:pt x="481667" y="417463"/>
                  <a:pt x="475149" y="424160"/>
                  <a:pt x="467737" y="429875"/>
                </a:cubicBezTo>
                <a:lnTo>
                  <a:pt x="470148" y="467291"/>
                </a:lnTo>
                <a:cubicBezTo>
                  <a:pt x="470862" y="478542"/>
                  <a:pt x="463540" y="488722"/>
                  <a:pt x="452735" y="491579"/>
                </a:cubicBezTo>
                <a:lnTo>
                  <a:pt x="429339" y="497830"/>
                </a:lnTo>
                <a:cubicBezTo>
                  <a:pt x="418445" y="500777"/>
                  <a:pt x="407104" y="495598"/>
                  <a:pt x="402104" y="485507"/>
                </a:cubicBezTo>
                <a:lnTo>
                  <a:pt x="385495" y="451931"/>
                </a:lnTo>
                <a:cubicBezTo>
                  <a:pt x="376297" y="450681"/>
                  <a:pt x="367278" y="448181"/>
                  <a:pt x="358795" y="444698"/>
                </a:cubicBezTo>
                <a:lnTo>
                  <a:pt x="327541" y="465505"/>
                </a:lnTo>
                <a:cubicBezTo>
                  <a:pt x="318165" y="471755"/>
                  <a:pt x="305753" y="470505"/>
                  <a:pt x="297805" y="462558"/>
                </a:cubicBezTo>
                <a:lnTo>
                  <a:pt x="280660" y="445413"/>
                </a:lnTo>
                <a:cubicBezTo>
                  <a:pt x="272713" y="437465"/>
                  <a:pt x="271463" y="425053"/>
                  <a:pt x="277713" y="415677"/>
                </a:cubicBezTo>
                <a:lnTo>
                  <a:pt x="298519" y="384423"/>
                </a:lnTo>
                <a:cubicBezTo>
                  <a:pt x="296823" y="380226"/>
                  <a:pt x="295305" y="375851"/>
                  <a:pt x="294055" y="371296"/>
                </a:cubicBezTo>
                <a:cubicBezTo>
                  <a:pt x="292804" y="366742"/>
                  <a:pt x="292001" y="362188"/>
                  <a:pt x="291376" y="357723"/>
                </a:cubicBezTo>
                <a:lnTo>
                  <a:pt x="257711" y="341114"/>
                </a:lnTo>
                <a:cubicBezTo>
                  <a:pt x="247620" y="336113"/>
                  <a:pt x="242530" y="324683"/>
                  <a:pt x="245388" y="313879"/>
                </a:cubicBezTo>
                <a:lnTo>
                  <a:pt x="251639" y="290483"/>
                </a:lnTo>
                <a:cubicBezTo>
                  <a:pt x="254585" y="279678"/>
                  <a:pt x="264676" y="272355"/>
                  <a:pt x="275927" y="273070"/>
                </a:cubicBezTo>
                <a:lnTo>
                  <a:pt x="313343" y="275481"/>
                </a:lnTo>
                <a:cubicBezTo>
                  <a:pt x="318968" y="268248"/>
                  <a:pt x="325487" y="261551"/>
                  <a:pt x="332899" y="255836"/>
                </a:cubicBezTo>
                <a:lnTo>
                  <a:pt x="330488" y="218509"/>
                </a:lnTo>
                <a:cubicBezTo>
                  <a:pt x="329773" y="207258"/>
                  <a:pt x="337096" y="197078"/>
                  <a:pt x="347901" y="194221"/>
                </a:cubicBezTo>
                <a:lnTo>
                  <a:pt x="371296" y="187970"/>
                </a:lnTo>
                <a:close/>
                <a:moveTo>
                  <a:pt x="400407" y="303609"/>
                </a:moveTo>
                <a:cubicBezTo>
                  <a:pt x="378722" y="303634"/>
                  <a:pt x="361137" y="321260"/>
                  <a:pt x="361161" y="342945"/>
                </a:cubicBezTo>
                <a:cubicBezTo>
                  <a:pt x="361186" y="364630"/>
                  <a:pt x="378811" y="382215"/>
                  <a:pt x="400496" y="382191"/>
                </a:cubicBezTo>
                <a:cubicBezTo>
                  <a:pt x="422182" y="382166"/>
                  <a:pt x="439767" y="364540"/>
                  <a:pt x="439742" y="342855"/>
                </a:cubicBezTo>
                <a:cubicBezTo>
                  <a:pt x="439718" y="321170"/>
                  <a:pt x="422092" y="303585"/>
                  <a:pt x="400407" y="303609"/>
                </a:cubicBezTo>
                <a:close/>
                <a:moveTo>
                  <a:pt x="200829" y="-40630"/>
                </a:moveTo>
                <a:lnTo>
                  <a:pt x="224224" y="-34379"/>
                </a:lnTo>
                <a:cubicBezTo>
                  <a:pt x="235029" y="-31433"/>
                  <a:pt x="242352" y="-21253"/>
                  <a:pt x="241637" y="-10091"/>
                </a:cubicBezTo>
                <a:lnTo>
                  <a:pt x="239226" y="27236"/>
                </a:lnTo>
                <a:cubicBezTo>
                  <a:pt x="246638" y="32951"/>
                  <a:pt x="253157" y="39559"/>
                  <a:pt x="258782" y="46881"/>
                </a:cubicBezTo>
                <a:lnTo>
                  <a:pt x="296287" y="44470"/>
                </a:lnTo>
                <a:cubicBezTo>
                  <a:pt x="307449" y="43755"/>
                  <a:pt x="317629" y="51078"/>
                  <a:pt x="320576" y="61883"/>
                </a:cubicBezTo>
                <a:lnTo>
                  <a:pt x="326827" y="85279"/>
                </a:lnTo>
                <a:cubicBezTo>
                  <a:pt x="329684" y="96083"/>
                  <a:pt x="324594" y="107513"/>
                  <a:pt x="314504" y="112514"/>
                </a:cubicBezTo>
                <a:lnTo>
                  <a:pt x="280839" y="129123"/>
                </a:lnTo>
                <a:cubicBezTo>
                  <a:pt x="280214" y="133677"/>
                  <a:pt x="279321" y="138232"/>
                  <a:pt x="278160" y="142696"/>
                </a:cubicBezTo>
                <a:cubicBezTo>
                  <a:pt x="276999" y="147161"/>
                  <a:pt x="275392" y="151626"/>
                  <a:pt x="273695" y="155823"/>
                </a:cubicBezTo>
                <a:lnTo>
                  <a:pt x="294501" y="187077"/>
                </a:lnTo>
                <a:cubicBezTo>
                  <a:pt x="300752" y="196453"/>
                  <a:pt x="299502" y="208865"/>
                  <a:pt x="291554" y="216813"/>
                </a:cubicBezTo>
                <a:lnTo>
                  <a:pt x="274409" y="233958"/>
                </a:lnTo>
                <a:cubicBezTo>
                  <a:pt x="266462" y="241905"/>
                  <a:pt x="254050" y="243155"/>
                  <a:pt x="244673" y="236905"/>
                </a:cubicBezTo>
                <a:lnTo>
                  <a:pt x="213420" y="216098"/>
                </a:lnTo>
                <a:cubicBezTo>
                  <a:pt x="204936" y="219581"/>
                  <a:pt x="195917" y="222081"/>
                  <a:pt x="186720" y="223331"/>
                </a:cubicBezTo>
                <a:lnTo>
                  <a:pt x="170111" y="256907"/>
                </a:lnTo>
                <a:cubicBezTo>
                  <a:pt x="165110" y="266998"/>
                  <a:pt x="153680" y="272088"/>
                  <a:pt x="142875" y="269230"/>
                </a:cubicBezTo>
                <a:lnTo>
                  <a:pt x="119479" y="262979"/>
                </a:lnTo>
                <a:cubicBezTo>
                  <a:pt x="108585" y="260033"/>
                  <a:pt x="101352" y="249853"/>
                  <a:pt x="102066" y="238691"/>
                </a:cubicBezTo>
                <a:lnTo>
                  <a:pt x="104477" y="201275"/>
                </a:lnTo>
                <a:cubicBezTo>
                  <a:pt x="97066" y="195560"/>
                  <a:pt x="90547" y="188952"/>
                  <a:pt x="84921" y="181630"/>
                </a:cubicBezTo>
                <a:lnTo>
                  <a:pt x="47417" y="184041"/>
                </a:lnTo>
                <a:cubicBezTo>
                  <a:pt x="36255" y="184755"/>
                  <a:pt x="26075" y="177433"/>
                  <a:pt x="23128" y="166628"/>
                </a:cubicBezTo>
                <a:lnTo>
                  <a:pt x="16877" y="143232"/>
                </a:lnTo>
                <a:cubicBezTo>
                  <a:pt x="14020" y="132427"/>
                  <a:pt x="19110" y="120997"/>
                  <a:pt x="29200" y="115997"/>
                </a:cubicBezTo>
                <a:lnTo>
                  <a:pt x="62865" y="99387"/>
                </a:lnTo>
                <a:cubicBezTo>
                  <a:pt x="63490" y="94833"/>
                  <a:pt x="64383" y="90368"/>
                  <a:pt x="65544" y="85814"/>
                </a:cubicBezTo>
                <a:cubicBezTo>
                  <a:pt x="66794" y="81260"/>
                  <a:pt x="68223" y="76885"/>
                  <a:pt x="70009" y="72688"/>
                </a:cubicBezTo>
                <a:lnTo>
                  <a:pt x="49203" y="41523"/>
                </a:lnTo>
                <a:cubicBezTo>
                  <a:pt x="42952" y="32147"/>
                  <a:pt x="44202" y="19735"/>
                  <a:pt x="52149" y="11787"/>
                </a:cubicBezTo>
                <a:lnTo>
                  <a:pt x="69294" y="-5358"/>
                </a:lnTo>
                <a:cubicBezTo>
                  <a:pt x="77242" y="-13305"/>
                  <a:pt x="89654" y="-14555"/>
                  <a:pt x="99030" y="-8305"/>
                </a:cubicBezTo>
                <a:lnTo>
                  <a:pt x="130284" y="12502"/>
                </a:lnTo>
                <a:cubicBezTo>
                  <a:pt x="138767" y="9019"/>
                  <a:pt x="147786" y="6519"/>
                  <a:pt x="156984" y="5269"/>
                </a:cubicBezTo>
                <a:lnTo>
                  <a:pt x="173593" y="-28307"/>
                </a:lnTo>
                <a:cubicBezTo>
                  <a:pt x="178594" y="-38398"/>
                  <a:pt x="189934" y="-43488"/>
                  <a:pt x="200829" y="-40630"/>
                </a:cubicBezTo>
                <a:close/>
                <a:moveTo>
                  <a:pt x="171807" y="75009"/>
                </a:moveTo>
                <a:cubicBezTo>
                  <a:pt x="150122" y="75009"/>
                  <a:pt x="132517" y="92615"/>
                  <a:pt x="132517" y="114300"/>
                </a:cubicBezTo>
                <a:cubicBezTo>
                  <a:pt x="132517" y="135985"/>
                  <a:pt x="150122" y="153591"/>
                  <a:pt x="171807" y="153591"/>
                </a:cubicBezTo>
                <a:cubicBezTo>
                  <a:pt x="193492" y="153591"/>
                  <a:pt x="211098" y="135985"/>
                  <a:pt x="211098" y="114300"/>
                </a:cubicBezTo>
                <a:cubicBezTo>
                  <a:pt x="211098" y="92615"/>
                  <a:pt x="193492" y="75009"/>
                  <a:pt x="171807" y="7500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 flipH="1">
            <a:off x="635000" y="3111500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الحركة الميكانيكية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Text 38"/>
          <p:cNvSpPr/>
          <p:nvPr/>
        </p:nvSpPr>
        <p:spPr>
          <a:xfrm flipH="1">
            <a:off x="943924" y="3677855"/>
            <a:ext cx="177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تنفيذ حركات ميكانيكية متزامنة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Shape 39"/>
          <p:cNvSpPr/>
          <p:nvPr/>
        </p:nvSpPr>
        <p:spPr>
          <a:xfrm flipH="1">
            <a:off x="1778000" y="4826000"/>
            <a:ext cx="12700000" cy="3556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FAF7F2"/>
              </a:gs>
              <a:gs pos="100000">
                <a:srgbClr val="EDE7DB"/>
              </a:gs>
            </a:gsLst>
            <a:lin ang="5400000" scaled="1"/>
          </a:gradFill>
          <a:ln/>
          <a:effectLst>
            <a:outerShdw blurRad="127000" dist="508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 flipH="1">
            <a:off x="2057660" y="5080000"/>
            <a:ext cx="793750" cy="635000"/>
          </a:xfrm>
          <a:custGeom>
            <a:avLst/>
            <a:gdLst/>
            <a:ahLst/>
            <a:cxnLst/>
            <a:rect l="l" t="t" r="r" b="b"/>
            <a:pathLst>
              <a:path w="793750" h="635000">
                <a:moveTo>
                  <a:pt x="436563" y="0"/>
                </a:moveTo>
                <a:cubicBezTo>
                  <a:pt x="436563" y="-21952"/>
                  <a:pt x="418827" y="-39687"/>
                  <a:pt x="396875" y="-39687"/>
                </a:cubicBezTo>
                <a:cubicBezTo>
                  <a:pt x="374923" y="-39687"/>
                  <a:pt x="357188" y="-21952"/>
                  <a:pt x="357188" y="0"/>
                </a:cubicBezTo>
                <a:lnTo>
                  <a:pt x="357188" y="79375"/>
                </a:lnTo>
                <a:lnTo>
                  <a:pt x="238125" y="79375"/>
                </a:lnTo>
                <a:cubicBezTo>
                  <a:pt x="172393" y="79375"/>
                  <a:pt x="119062" y="132705"/>
                  <a:pt x="119062" y="198438"/>
                </a:cubicBezTo>
                <a:lnTo>
                  <a:pt x="119062" y="476250"/>
                </a:lnTo>
                <a:cubicBezTo>
                  <a:pt x="119062" y="541982"/>
                  <a:pt x="172393" y="595313"/>
                  <a:pt x="238125" y="595313"/>
                </a:cubicBezTo>
                <a:lnTo>
                  <a:pt x="555625" y="595313"/>
                </a:lnTo>
                <a:cubicBezTo>
                  <a:pt x="621357" y="595313"/>
                  <a:pt x="674688" y="541982"/>
                  <a:pt x="674688" y="476250"/>
                </a:cubicBezTo>
                <a:lnTo>
                  <a:pt x="674688" y="198438"/>
                </a:lnTo>
                <a:cubicBezTo>
                  <a:pt x="674688" y="132705"/>
                  <a:pt x="621357" y="79375"/>
                  <a:pt x="555625" y="79375"/>
                </a:cubicBezTo>
                <a:lnTo>
                  <a:pt x="436563" y="79375"/>
                </a:lnTo>
                <a:lnTo>
                  <a:pt x="436563" y="0"/>
                </a:lnTo>
                <a:close/>
                <a:moveTo>
                  <a:pt x="198438" y="456406"/>
                </a:moveTo>
                <a:cubicBezTo>
                  <a:pt x="198438" y="439911"/>
                  <a:pt x="211708" y="426641"/>
                  <a:pt x="228203" y="426641"/>
                </a:cubicBezTo>
                <a:lnTo>
                  <a:pt x="267891" y="426641"/>
                </a:lnTo>
                <a:cubicBezTo>
                  <a:pt x="284386" y="426641"/>
                  <a:pt x="297656" y="439911"/>
                  <a:pt x="297656" y="456406"/>
                </a:cubicBezTo>
                <a:cubicBezTo>
                  <a:pt x="297656" y="472901"/>
                  <a:pt x="284386" y="486172"/>
                  <a:pt x="267891" y="486172"/>
                </a:cubicBezTo>
                <a:lnTo>
                  <a:pt x="228203" y="486172"/>
                </a:lnTo>
                <a:cubicBezTo>
                  <a:pt x="211708" y="486172"/>
                  <a:pt x="198438" y="472901"/>
                  <a:pt x="198438" y="456406"/>
                </a:cubicBezTo>
                <a:close/>
                <a:moveTo>
                  <a:pt x="347266" y="456406"/>
                </a:moveTo>
                <a:cubicBezTo>
                  <a:pt x="347266" y="439911"/>
                  <a:pt x="360536" y="426641"/>
                  <a:pt x="377031" y="426641"/>
                </a:cubicBezTo>
                <a:lnTo>
                  <a:pt x="416719" y="426641"/>
                </a:lnTo>
                <a:cubicBezTo>
                  <a:pt x="433214" y="426641"/>
                  <a:pt x="446484" y="439911"/>
                  <a:pt x="446484" y="456406"/>
                </a:cubicBezTo>
                <a:cubicBezTo>
                  <a:pt x="446484" y="472901"/>
                  <a:pt x="433214" y="486172"/>
                  <a:pt x="416719" y="486172"/>
                </a:cubicBezTo>
                <a:lnTo>
                  <a:pt x="377031" y="486172"/>
                </a:lnTo>
                <a:cubicBezTo>
                  <a:pt x="360536" y="486172"/>
                  <a:pt x="347266" y="472901"/>
                  <a:pt x="347266" y="456406"/>
                </a:cubicBezTo>
                <a:close/>
                <a:moveTo>
                  <a:pt x="496094" y="456406"/>
                </a:moveTo>
                <a:cubicBezTo>
                  <a:pt x="496094" y="439911"/>
                  <a:pt x="509364" y="426641"/>
                  <a:pt x="525859" y="426641"/>
                </a:cubicBezTo>
                <a:lnTo>
                  <a:pt x="565547" y="426641"/>
                </a:lnTo>
                <a:cubicBezTo>
                  <a:pt x="582042" y="426641"/>
                  <a:pt x="595313" y="439911"/>
                  <a:pt x="595313" y="456406"/>
                </a:cubicBezTo>
                <a:cubicBezTo>
                  <a:pt x="595313" y="472901"/>
                  <a:pt x="582042" y="486172"/>
                  <a:pt x="565547" y="486172"/>
                </a:cubicBezTo>
                <a:lnTo>
                  <a:pt x="525859" y="486172"/>
                </a:lnTo>
                <a:cubicBezTo>
                  <a:pt x="509364" y="486172"/>
                  <a:pt x="496094" y="472901"/>
                  <a:pt x="496094" y="456406"/>
                </a:cubicBezTo>
                <a:close/>
                <a:moveTo>
                  <a:pt x="277813" y="218281"/>
                </a:moveTo>
                <a:cubicBezTo>
                  <a:pt x="310669" y="218281"/>
                  <a:pt x="337344" y="244956"/>
                  <a:pt x="337344" y="277813"/>
                </a:cubicBezTo>
                <a:cubicBezTo>
                  <a:pt x="337344" y="310669"/>
                  <a:pt x="310669" y="337344"/>
                  <a:pt x="277813" y="337344"/>
                </a:cubicBezTo>
                <a:cubicBezTo>
                  <a:pt x="244956" y="337344"/>
                  <a:pt x="218281" y="310669"/>
                  <a:pt x="218281" y="277813"/>
                </a:cubicBezTo>
                <a:cubicBezTo>
                  <a:pt x="218281" y="244956"/>
                  <a:pt x="244956" y="218281"/>
                  <a:pt x="277813" y="218281"/>
                </a:cubicBezTo>
                <a:close/>
                <a:moveTo>
                  <a:pt x="456406" y="277813"/>
                </a:moveTo>
                <a:cubicBezTo>
                  <a:pt x="456406" y="244956"/>
                  <a:pt x="483081" y="218281"/>
                  <a:pt x="515937" y="218281"/>
                </a:cubicBezTo>
                <a:cubicBezTo>
                  <a:pt x="548794" y="218281"/>
                  <a:pt x="575469" y="244956"/>
                  <a:pt x="575469" y="277813"/>
                </a:cubicBezTo>
                <a:cubicBezTo>
                  <a:pt x="575469" y="310669"/>
                  <a:pt x="548794" y="337344"/>
                  <a:pt x="515937" y="337344"/>
                </a:cubicBezTo>
                <a:cubicBezTo>
                  <a:pt x="483081" y="337344"/>
                  <a:pt x="456406" y="310669"/>
                  <a:pt x="456406" y="277813"/>
                </a:cubicBezTo>
                <a:close/>
                <a:moveTo>
                  <a:pt x="79375" y="277813"/>
                </a:moveTo>
                <a:cubicBezTo>
                  <a:pt x="79375" y="255860"/>
                  <a:pt x="61640" y="238125"/>
                  <a:pt x="39688" y="238125"/>
                </a:cubicBezTo>
                <a:cubicBezTo>
                  <a:pt x="17735" y="238125"/>
                  <a:pt x="0" y="255860"/>
                  <a:pt x="0" y="277813"/>
                </a:cubicBezTo>
                <a:lnTo>
                  <a:pt x="0" y="396875"/>
                </a:lnTo>
                <a:cubicBezTo>
                  <a:pt x="0" y="418827"/>
                  <a:pt x="17735" y="436563"/>
                  <a:pt x="39688" y="436563"/>
                </a:cubicBezTo>
                <a:cubicBezTo>
                  <a:pt x="61640" y="436563"/>
                  <a:pt x="79375" y="418827"/>
                  <a:pt x="79375" y="396875"/>
                </a:cubicBezTo>
                <a:lnTo>
                  <a:pt x="79375" y="277813"/>
                </a:lnTo>
                <a:close/>
                <a:moveTo>
                  <a:pt x="754063" y="238125"/>
                </a:moveTo>
                <a:cubicBezTo>
                  <a:pt x="732110" y="238125"/>
                  <a:pt x="714375" y="255860"/>
                  <a:pt x="714375" y="277813"/>
                </a:cubicBezTo>
                <a:lnTo>
                  <a:pt x="714375" y="396875"/>
                </a:lnTo>
                <a:cubicBezTo>
                  <a:pt x="714375" y="418827"/>
                  <a:pt x="732110" y="436563"/>
                  <a:pt x="754063" y="436563"/>
                </a:cubicBezTo>
                <a:cubicBezTo>
                  <a:pt x="776015" y="436563"/>
                  <a:pt x="793750" y="418827"/>
                  <a:pt x="793750" y="396875"/>
                </a:cubicBezTo>
                <a:lnTo>
                  <a:pt x="793750" y="277813"/>
                </a:lnTo>
                <a:cubicBezTo>
                  <a:pt x="793750" y="255860"/>
                  <a:pt x="776015" y="238125"/>
                  <a:pt x="754063" y="238125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43" name="Text 41"/>
          <p:cNvSpPr/>
          <p:nvPr/>
        </p:nvSpPr>
        <p:spPr>
          <a:xfrm flipH="1">
            <a:off x="1778000" y="5080000"/>
            <a:ext cx="12192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خطوات عمل الروبوت الذكي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4" name="Text 42"/>
          <p:cNvSpPr/>
          <p:nvPr/>
        </p:nvSpPr>
        <p:spPr>
          <a:xfrm flipH="1">
            <a:off x="1832924" y="5795319"/>
            <a:ext cx="12192000" cy="23000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7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يعمل النظام كخط أنابيب متكامل يبدأ بـ 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التقاط الصوت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من المستخدم وتحويله إلى نص، ثم يقوم 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الذكاء الاصطناعي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بتحليل السؤال وتوليد رد تقني مناسب.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70000"/>
              </a:lnSpc>
              <a:spcBef>
                <a:spcPts val="800"/>
              </a:spcBef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بعد ذلك يتم تحويل الرد إلى 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صوت مسموع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باستخدام تقنية TTS، مع تنفيذ 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حركات ميكانيكية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متزامنة عبر محركات السيرفو لإضفاء طابع تفاعلي حركي على الرد.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5" name="Shape 43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6" name="Text 44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03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144000" y="444500"/>
            <a:ext cx="635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مشكلة المشروع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34529" y="1041400"/>
            <a:ext cx="762000" cy="381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Shape 3"/>
          <p:cNvSpPr/>
          <p:nvPr/>
        </p:nvSpPr>
        <p:spPr>
          <a:xfrm flipH="1">
            <a:off x="762000" y="4826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cubicBezTo>
                  <a:pt x="268585" y="0"/>
                  <a:pt x="281980" y="8037"/>
                  <a:pt x="288925" y="20836"/>
                </a:cubicBezTo>
                <a:lnTo>
                  <a:pt x="503238" y="417711"/>
                </a:lnTo>
                <a:cubicBezTo>
                  <a:pt x="509885" y="430014"/>
                  <a:pt x="509588" y="444897"/>
                  <a:pt x="502444" y="456902"/>
                </a:cubicBezTo>
                <a:cubicBezTo>
                  <a:pt x="495300" y="468908"/>
                  <a:pt x="482302" y="476250"/>
                  <a:pt x="468313" y="476250"/>
                </a:cubicBezTo>
                <a:lnTo>
                  <a:pt x="39688" y="476250"/>
                </a:lnTo>
                <a:cubicBezTo>
                  <a:pt x="25698" y="476250"/>
                  <a:pt x="12799" y="468908"/>
                  <a:pt x="5556" y="456902"/>
                </a:cubicBezTo>
                <a:cubicBezTo>
                  <a:pt x="-1687" y="444897"/>
                  <a:pt x="-1885" y="430014"/>
                  <a:pt x="4763" y="417711"/>
                </a:cubicBezTo>
                <a:lnTo>
                  <a:pt x="219075" y="20836"/>
                </a:lnTo>
                <a:cubicBezTo>
                  <a:pt x="226020" y="8037"/>
                  <a:pt x="239415" y="0"/>
                  <a:pt x="254000" y="0"/>
                </a:cubicBezTo>
                <a:close/>
                <a:moveTo>
                  <a:pt x="254000" y="166688"/>
                </a:moveTo>
                <a:cubicBezTo>
                  <a:pt x="240804" y="166688"/>
                  <a:pt x="230188" y="177304"/>
                  <a:pt x="230188" y="190500"/>
                </a:cubicBezTo>
                <a:lnTo>
                  <a:pt x="230188" y="301625"/>
                </a:lnTo>
                <a:cubicBezTo>
                  <a:pt x="230188" y="314821"/>
                  <a:pt x="240804" y="325438"/>
                  <a:pt x="254000" y="325438"/>
                </a:cubicBezTo>
                <a:cubicBezTo>
                  <a:pt x="267196" y="325438"/>
                  <a:pt x="277813" y="314821"/>
                  <a:pt x="277813" y="301625"/>
                </a:cubicBezTo>
                <a:lnTo>
                  <a:pt x="277813" y="190500"/>
                </a:lnTo>
                <a:cubicBezTo>
                  <a:pt x="277813" y="177304"/>
                  <a:pt x="267196" y="166688"/>
                  <a:pt x="254000" y="166688"/>
                </a:cubicBezTo>
                <a:close/>
                <a:moveTo>
                  <a:pt x="280491" y="381000"/>
                </a:moveTo>
                <a:cubicBezTo>
                  <a:pt x="281094" y="371167"/>
                  <a:pt x="276190" y="361811"/>
                  <a:pt x="267761" y="356712"/>
                </a:cubicBezTo>
                <a:cubicBezTo>
                  <a:pt x="259331" y="351613"/>
                  <a:pt x="248768" y="351613"/>
                  <a:pt x="240339" y="356712"/>
                </a:cubicBezTo>
                <a:cubicBezTo>
                  <a:pt x="231909" y="361811"/>
                  <a:pt x="227005" y="371167"/>
                  <a:pt x="227608" y="381000"/>
                </a:cubicBezTo>
                <a:cubicBezTo>
                  <a:pt x="227005" y="390833"/>
                  <a:pt x="231909" y="400189"/>
                  <a:pt x="240339" y="405288"/>
                </a:cubicBezTo>
                <a:cubicBezTo>
                  <a:pt x="248768" y="410387"/>
                  <a:pt x="259331" y="410387"/>
                  <a:pt x="267761" y="405288"/>
                </a:cubicBezTo>
                <a:cubicBezTo>
                  <a:pt x="276190" y="400189"/>
                  <a:pt x="281094" y="390833"/>
                  <a:pt x="280491" y="381000"/>
                </a:cubicBezTo>
                <a:close/>
              </a:path>
            </a:pathLst>
          </a:custGeom>
          <a:solidFill>
            <a:srgbClr val="E74C3C"/>
          </a:solidFill>
          <a:ln/>
        </p:spPr>
      </p:sp>
      <p:sp>
        <p:nvSpPr>
          <p:cNvPr id="6" name="Shape 4"/>
          <p:cNvSpPr/>
          <p:nvPr/>
        </p:nvSpPr>
        <p:spPr>
          <a:xfrm flipH="1">
            <a:off x="762000" y="1397000"/>
            <a:ext cx="7112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E74C3C">
                <a:alpha val="12549"/>
              </a:srgbClr>
            </a:solidFill>
            <a:prstDash val="solid"/>
          </a:ln>
          <a:effectLst>
            <a:outerShdw blurRad="127000" dist="50800" dir="5400000" algn="bl" rotWithShape="0">
              <a:srgbClr val="E74C3C">
                <a:alpha val="8235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 flipH="1">
            <a:off x="1079500" y="2132915"/>
            <a:ext cx="381000" cy="381000"/>
          </a:xfrm>
          <a:prstGeom prst="ellipse">
            <a:avLst/>
          </a:prstGeom>
          <a:solidFill>
            <a:srgbClr val="E74C3C">
              <a:alpha val="8235"/>
            </a:srgbClr>
          </a:solidFill>
          <a:ln/>
        </p:spPr>
      </p:sp>
      <p:sp>
        <p:nvSpPr>
          <p:cNvPr id="8" name="Shape 6"/>
          <p:cNvSpPr/>
          <p:nvPr/>
        </p:nvSpPr>
        <p:spPr>
          <a:xfrm flipH="1">
            <a:off x="1141285" y="219641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cubicBezTo>
                  <a:pt x="197093" y="0"/>
                  <a:pt x="254000" y="56907"/>
                  <a:pt x="254000" y="127000"/>
                </a:cubicBezTo>
                <a:cubicBezTo>
                  <a:pt x="254000" y="197093"/>
                  <a:pt x="197093" y="254000"/>
                  <a:pt x="127000" y="254000"/>
                </a:cubicBezTo>
                <a:cubicBezTo>
                  <a:pt x="56907" y="254000"/>
                  <a:pt x="0" y="197093"/>
                  <a:pt x="0" y="127000"/>
                </a:cubicBezTo>
                <a:cubicBezTo>
                  <a:pt x="0" y="56907"/>
                  <a:pt x="56907" y="0"/>
                  <a:pt x="127000" y="0"/>
                </a:cubicBezTo>
                <a:close/>
                <a:moveTo>
                  <a:pt x="115094" y="59531"/>
                </a:moveTo>
                <a:lnTo>
                  <a:pt x="115094" y="127000"/>
                </a:lnTo>
                <a:cubicBezTo>
                  <a:pt x="115094" y="130969"/>
                  <a:pt x="117078" y="134689"/>
                  <a:pt x="120402" y="136922"/>
                </a:cubicBezTo>
                <a:lnTo>
                  <a:pt x="168027" y="168672"/>
                </a:lnTo>
                <a:cubicBezTo>
                  <a:pt x="173484" y="172343"/>
                  <a:pt x="180876" y="170855"/>
                  <a:pt x="184547" y="165348"/>
                </a:cubicBezTo>
                <a:cubicBezTo>
                  <a:pt x="188218" y="159841"/>
                  <a:pt x="186730" y="152499"/>
                  <a:pt x="181223" y="148828"/>
                </a:cubicBezTo>
                <a:lnTo>
                  <a:pt x="138906" y="120650"/>
                </a:lnTo>
                <a:lnTo>
                  <a:pt x="138906" y="59531"/>
                </a:lnTo>
                <a:cubicBezTo>
                  <a:pt x="138906" y="52933"/>
                  <a:pt x="133598" y="47625"/>
                  <a:pt x="127000" y="47625"/>
                </a:cubicBezTo>
                <a:cubicBezTo>
                  <a:pt x="120402" y="47625"/>
                  <a:pt x="115094" y="52933"/>
                  <a:pt x="115094" y="59531"/>
                </a:cubicBezTo>
                <a:close/>
              </a:path>
            </a:pathLst>
          </a:custGeom>
          <a:solidFill>
            <a:srgbClr val="E74C3C"/>
          </a:solidFill>
          <a:ln/>
        </p:spPr>
      </p:sp>
      <p:sp>
        <p:nvSpPr>
          <p:cNvPr id="9" name="Text 7"/>
          <p:cNvSpPr/>
          <p:nvPr/>
        </p:nvSpPr>
        <p:spPr>
          <a:xfrm flipH="1">
            <a:off x="1585785" y="2196415"/>
            <a:ext cx="5969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0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غياب المساعد التقني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 flipH="1">
            <a:off x="1204785" y="2704415"/>
            <a:ext cx="6350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6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الحاجة الملحة إلى مساعد تقني ذكي متوفر على مدار الساعة للإجابة على استفسارات الطلاب التقنية بشكل فوري ودقيق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 flipH="1">
            <a:off x="8382000" y="1397000"/>
            <a:ext cx="7112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E67E22">
                <a:alpha val="12549"/>
              </a:srgbClr>
            </a:solidFill>
            <a:prstDash val="solid"/>
          </a:ln>
          <a:effectLst>
            <a:outerShdw blurRad="127000" dist="50800" dir="5400000" algn="bl" rotWithShape="0">
              <a:srgbClr val="E67E22">
                <a:alpha val="8235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 flipH="1">
            <a:off x="8697785" y="2132915"/>
            <a:ext cx="381000" cy="381000"/>
          </a:xfrm>
          <a:prstGeom prst="ellipse">
            <a:avLst/>
          </a:prstGeom>
          <a:solidFill>
            <a:srgbClr val="E67E22">
              <a:alpha val="8235"/>
            </a:srgbClr>
          </a:solidFill>
          <a:ln/>
        </p:spPr>
      </p:sp>
      <p:sp>
        <p:nvSpPr>
          <p:cNvPr id="13" name="Shape 11"/>
          <p:cNvSpPr/>
          <p:nvPr/>
        </p:nvSpPr>
        <p:spPr>
          <a:xfrm flipH="1">
            <a:off x="8745410" y="2196415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90500" y="71438"/>
                </a:moveTo>
                <a:cubicBezTo>
                  <a:pt x="190500" y="119658"/>
                  <a:pt x="147836" y="158750"/>
                  <a:pt x="95250" y="158750"/>
                </a:cubicBezTo>
                <a:cubicBezTo>
                  <a:pt x="82004" y="158750"/>
                  <a:pt x="69404" y="156270"/>
                  <a:pt x="57944" y="151805"/>
                </a:cubicBezTo>
                <a:lnTo>
                  <a:pt x="17463" y="173236"/>
                </a:lnTo>
                <a:cubicBezTo>
                  <a:pt x="12849" y="175667"/>
                  <a:pt x="7193" y="174823"/>
                  <a:pt x="3473" y="171152"/>
                </a:cubicBezTo>
                <a:cubicBezTo>
                  <a:pt x="-248" y="167481"/>
                  <a:pt x="-1091" y="161776"/>
                  <a:pt x="1389" y="157163"/>
                </a:cubicBezTo>
                <a:lnTo>
                  <a:pt x="19050" y="123825"/>
                </a:lnTo>
                <a:cubicBezTo>
                  <a:pt x="7094" y="109240"/>
                  <a:pt x="0" y="91083"/>
                  <a:pt x="0" y="71438"/>
                </a:cubicBezTo>
                <a:cubicBezTo>
                  <a:pt x="0" y="23217"/>
                  <a:pt x="42664" y="-15875"/>
                  <a:pt x="95250" y="-15875"/>
                </a:cubicBezTo>
                <a:cubicBezTo>
                  <a:pt x="147836" y="-15875"/>
                  <a:pt x="190500" y="23217"/>
                  <a:pt x="190500" y="71438"/>
                </a:cubicBezTo>
                <a:close/>
                <a:moveTo>
                  <a:pt x="190500" y="254000"/>
                </a:moveTo>
                <a:cubicBezTo>
                  <a:pt x="143818" y="254000"/>
                  <a:pt x="104973" y="223193"/>
                  <a:pt x="96837" y="182563"/>
                </a:cubicBezTo>
                <a:cubicBezTo>
                  <a:pt x="156369" y="181818"/>
                  <a:pt x="208111" y="139452"/>
                  <a:pt x="213816" y="82004"/>
                </a:cubicBezTo>
                <a:cubicBezTo>
                  <a:pt x="255141" y="91529"/>
                  <a:pt x="285750" y="125809"/>
                  <a:pt x="285750" y="166688"/>
                </a:cubicBezTo>
                <a:cubicBezTo>
                  <a:pt x="285750" y="186333"/>
                  <a:pt x="278656" y="204490"/>
                  <a:pt x="266700" y="219075"/>
                </a:cubicBezTo>
                <a:lnTo>
                  <a:pt x="284361" y="252412"/>
                </a:lnTo>
                <a:cubicBezTo>
                  <a:pt x="286792" y="257026"/>
                  <a:pt x="285948" y="262682"/>
                  <a:pt x="282277" y="266402"/>
                </a:cubicBezTo>
                <a:cubicBezTo>
                  <a:pt x="278606" y="270123"/>
                  <a:pt x="272901" y="270966"/>
                  <a:pt x="268287" y="268486"/>
                </a:cubicBezTo>
                <a:lnTo>
                  <a:pt x="227806" y="247055"/>
                </a:lnTo>
                <a:cubicBezTo>
                  <a:pt x="216346" y="251520"/>
                  <a:pt x="203746" y="254000"/>
                  <a:pt x="190500" y="254000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14" name="Text 12"/>
          <p:cNvSpPr/>
          <p:nvPr/>
        </p:nvSpPr>
        <p:spPr>
          <a:xfrm flipH="1">
            <a:off x="9205785" y="2196415"/>
            <a:ext cx="5969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0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ضعف التفاعل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Text 13"/>
          <p:cNvSpPr/>
          <p:nvPr/>
        </p:nvSpPr>
        <p:spPr>
          <a:xfrm flipH="1">
            <a:off x="8824785" y="2704415"/>
            <a:ext cx="6350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6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أنظمة الدردشة التقليدية تعتمد على النصوص فقط مما يقلل من التفاعل ويجعل تجربة المستخدم محدودة وغير جذابة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4"/>
          <p:cNvSpPr/>
          <p:nvPr/>
        </p:nvSpPr>
        <p:spPr>
          <a:xfrm flipH="1">
            <a:off x="762000" y="5080000"/>
            <a:ext cx="7112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9B59B6">
                <a:alpha val="12549"/>
              </a:srgbClr>
            </a:solidFill>
            <a:prstDash val="solid"/>
          </a:ln>
          <a:effectLst>
            <a:outerShdw blurRad="127000" dist="50800" dir="5400000" algn="bl" rotWithShape="0">
              <a:srgbClr val="9B59B6">
                <a:alpha val="8235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 flipH="1">
            <a:off x="1077785" y="5815915"/>
            <a:ext cx="381000" cy="381000"/>
          </a:xfrm>
          <a:prstGeom prst="ellipse">
            <a:avLst/>
          </a:prstGeom>
          <a:solidFill>
            <a:srgbClr val="9B59B6">
              <a:alpha val="8235"/>
            </a:srgbClr>
          </a:solidFill>
          <a:ln/>
        </p:spPr>
      </p:sp>
      <p:sp>
        <p:nvSpPr>
          <p:cNvPr id="18" name="Shape 16"/>
          <p:cNvSpPr/>
          <p:nvPr/>
        </p:nvSpPr>
        <p:spPr>
          <a:xfrm flipH="1">
            <a:off x="1143000" y="587941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0" y="127000"/>
                </a:moveTo>
                <a:cubicBezTo>
                  <a:pt x="0" y="56907"/>
                  <a:pt x="56907" y="0"/>
                  <a:pt x="127000" y="0"/>
                </a:cubicBezTo>
                <a:cubicBezTo>
                  <a:pt x="197093" y="0"/>
                  <a:pt x="254000" y="56907"/>
                  <a:pt x="254000" y="127000"/>
                </a:cubicBezTo>
                <a:cubicBezTo>
                  <a:pt x="254000" y="197093"/>
                  <a:pt x="197093" y="254000"/>
                  <a:pt x="127000" y="254000"/>
                </a:cubicBezTo>
                <a:cubicBezTo>
                  <a:pt x="56907" y="254000"/>
                  <a:pt x="0" y="197093"/>
                  <a:pt x="0" y="127000"/>
                </a:cubicBezTo>
                <a:close/>
                <a:moveTo>
                  <a:pt x="142875" y="47625"/>
                </a:moveTo>
                <a:cubicBezTo>
                  <a:pt x="142875" y="38863"/>
                  <a:pt x="135762" y="31750"/>
                  <a:pt x="127000" y="31750"/>
                </a:cubicBezTo>
                <a:cubicBezTo>
                  <a:pt x="118238" y="31750"/>
                  <a:pt x="111125" y="38863"/>
                  <a:pt x="111125" y="47625"/>
                </a:cubicBezTo>
                <a:cubicBezTo>
                  <a:pt x="111125" y="56387"/>
                  <a:pt x="118238" y="63500"/>
                  <a:pt x="127000" y="63500"/>
                </a:cubicBezTo>
                <a:cubicBezTo>
                  <a:pt x="135762" y="63500"/>
                  <a:pt x="142875" y="56387"/>
                  <a:pt x="142875" y="47625"/>
                </a:cubicBezTo>
                <a:close/>
                <a:moveTo>
                  <a:pt x="127000" y="206375"/>
                </a:moveTo>
                <a:cubicBezTo>
                  <a:pt x="144512" y="206375"/>
                  <a:pt x="158750" y="192137"/>
                  <a:pt x="158750" y="174625"/>
                </a:cubicBezTo>
                <a:cubicBezTo>
                  <a:pt x="158750" y="166588"/>
                  <a:pt x="155773" y="159196"/>
                  <a:pt x="150813" y="153640"/>
                </a:cubicBezTo>
                <a:lnTo>
                  <a:pt x="185291" y="84733"/>
                </a:lnTo>
                <a:cubicBezTo>
                  <a:pt x="188218" y="78829"/>
                  <a:pt x="185837" y="71686"/>
                  <a:pt x="179983" y="68759"/>
                </a:cubicBezTo>
                <a:cubicBezTo>
                  <a:pt x="174129" y="65832"/>
                  <a:pt x="166936" y="68213"/>
                  <a:pt x="164009" y="74067"/>
                </a:cubicBezTo>
                <a:lnTo>
                  <a:pt x="129530" y="142974"/>
                </a:lnTo>
                <a:cubicBezTo>
                  <a:pt x="128687" y="142925"/>
                  <a:pt x="127843" y="142875"/>
                  <a:pt x="127000" y="142875"/>
                </a:cubicBezTo>
                <a:cubicBezTo>
                  <a:pt x="109488" y="142875"/>
                  <a:pt x="95250" y="157113"/>
                  <a:pt x="95250" y="174625"/>
                </a:cubicBezTo>
                <a:cubicBezTo>
                  <a:pt x="95250" y="192137"/>
                  <a:pt x="109488" y="206375"/>
                  <a:pt x="127000" y="206375"/>
                </a:cubicBezTo>
                <a:close/>
                <a:moveTo>
                  <a:pt x="87313" y="71438"/>
                </a:moveTo>
                <a:cubicBezTo>
                  <a:pt x="87313" y="62676"/>
                  <a:pt x="80199" y="55563"/>
                  <a:pt x="71438" y="55563"/>
                </a:cubicBezTo>
                <a:cubicBezTo>
                  <a:pt x="62676" y="55563"/>
                  <a:pt x="55563" y="62676"/>
                  <a:pt x="55563" y="71438"/>
                </a:cubicBezTo>
                <a:cubicBezTo>
                  <a:pt x="55563" y="80199"/>
                  <a:pt x="62676" y="87313"/>
                  <a:pt x="71438" y="87313"/>
                </a:cubicBezTo>
                <a:cubicBezTo>
                  <a:pt x="80199" y="87313"/>
                  <a:pt x="87313" y="80199"/>
                  <a:pt x="87313" y="71438"/>
                </a:cubicBezTo>
                <a:close/>
                <a:moveTo>
                  <a:pt x="47625" y="142875"/>
                </a:moveTo>
                <a:cubicBezTo>
                  <a:pt x="56387" y="142875"/>
                  <a:pt x="63500" y="135762"/>
                  <a:pt x="63500" y="127000"/>
                </a:cubicBezTo>
                <a:cubicBezTo>
                  <a:pt x="63500" y="118238"/>
                  <a:pt x="56387" y="111125"/>
                  <a:pt x="47625" y="111125"/>
                </a:cubicBezTo>
                <a:cubicBezTo>
                  <a:pt x="38863" y="111125"/>
                  <a:pt x="31750" y="118238"/>
                  <a:pt x="31750" y="127000"/>
                </a:cubicBezTo>
                <a:cubicBezTo>
                  <a:pt x="31750" y="135762"/>
                  <a:pt x="38863" y="142875"/>
                  <a:pt x="47625" y="142875"/>
                </a:cubicBezTo>
                <a:close/>
                <a:moveTo>
                  <a:pt x="222250" y="127000"/>
                </a:moveTo>
                <a:cubicBezTo>
                  <a:pt x="222250" y="118238"/>
                  <a:pt x="215137" y="111125"/>
                  <a:pt x="206375" y="111125"/>
                </a:cubicBezTo>
                <a:cubicBezTo>
                  <a:pt x="197613" y="111125"/>
                  <a:pt x="190500" y="118238"/>
                  <a:pt x="190500" y="127000"/>
                </a:cubicBezTo>
                <a:cubicBezTo>
                  <a:pt x="190500" y="135762"/>
                  <a:pt x="197613" y="142875"/>
                  <a:pt x="206375" y="142875"/>
                </a:cubicBezTo>
                <a:cubicBezTo>
                  <a:pt x="215137" y="142875"/>
                  <a:pt x="222250" y="135762"/>
                  <a:pt x="222250" y="127000"/>
                </a:cubicBezTo>
                <a:close/>
              </a:path>
            </a:pathLst>
          </a:custGeom>
          <a:solidFill>
            <a:srgbClr val="9B59B6"/>
          </a:solidFill>
          <a:ln/>
        </p:spPr>
      </p:sp>
      <p:sp>
        <p:nvSpPr>
          <p:cNvPr id="19" name="Text 17"/>
          <p:cNvSpPr/>
          <p:nvPr/>
        </p:nvSpPr>
        <p:spPr>
          <a:xfrm flipH="1">
            <a:off x="1585785" y="5879415"/>
            <a:ext cx="5969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0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صعوبة الإجابات السريعة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 flipH="1">
            <a:off x="1204785" y="6387415"/>
            <a:ext cx="6350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6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صعوبة الوصول إلى إجابات تقنية دقيقة وسريعة في البيئات التعليمية التقليدية بسبب القيود الزمنية والبشرية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 flipH="1">
            <a:off x="8382000" y="5080000"/>
            <a:ext cx="7112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3498DB">
                <a:alpha val="12549"/>
              </a:srgbClr>
            </a:solidFill>
            <a:prstDash val="solid"/>
          </a:ln>
          <a:effectLst>
            <a:outerShdw blurRad="127000" dist="50800" dir="5400000" algn="bl" rotWithShape="0">
              <a:srgbClr val="3498DB">
                <a:alpha val="8235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 flipH="1">
            <a:off x="8689291" y="5804588"/>
            <a:ext cx="381000" cy="381000"/>
          </a:xfrm>
          <a:prstGeom prst="ellipse">
            <a:avLst/>
          </a:prstGeom>
          <a:solidFill>
            <a:srgbClr val="3498DB">
              <a:alpha val="8235"/>
            </a:srgbClr>
          </a:solidFill>
          <a:ln/>
        </p:spPr>
      </p:sp>
      <p:sp>
        <p:nvSpPr>
          <p:cNvPr id="23" name="Shape 21"/>
          <p:cNvSpPr/>
          <p:nvPr/>
        </p:nvSpPr>
        <p:spPr>
          <a:xfrm flipH="1">
            <a:off x="8777160" y="5879415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63500" y="19844"/>
                </a:moveTo>
                <a:cubicBezTo>
                  <a:pt x="63500" y="8880"/>
                  <a:pt x="72380" y="0"/>
                  <a:pt x="83344" y="0"/>
                </a:cubicBezTo>
                <a:cubicBezTo>
                  <a:pt x="94307" y="0"/>
                  <a:pt x="103188" y="8880"/>
                  <a:pt x="103188" y="19844"/>
                </a:cubicBezTo>
                <a:lnTo>
                  <a:pt x="103188" y="93365"/>
                </a:lnTo>
                <a:cubicBezTo>
                  <a:pt x="107404" y="89595"/>
                  <a:pt x="112961" y="87313"/>
                  <a:pt x="119063" y="87313"/>
                </a:cubicBezTo>
                <a:cubicBezTo>
                  <a:pt x="129282" y="87313"/>
                  <a:pt x="138013" y="93762"/>
                  <a:pt x="141387" y="102791"/>
                </a:cubicBezTo>
                <a:cubicBezTo>
                  <a:pt x="145752" y="98177"/>
                  <a:pt x="151904" y="95250"/>
                  <a:pt x="158750" y="95250"/>
                </a:cubicBezTo>
                <a:cubicBezTo>
                  <a:pt x="171301" y="95250"/>
                  <a:pt x="181570" y="104924"/>
                  <a:pt x="182513" y="117227"/>
                </a:cubicBezTo>
                <a:cubicBezTo>
                  <a:pt x="186730" y="113407"/>
                  <a:pt x="192336" y="111125"/>
                  <a:pt x="198438" y="111125"/>
                </a:cubicBezTo>
                <a:cubicBezTo>
                  <a:pt x="211584" y="111125"/>
                  <a:pt x="222250" y="121791"/>
                  <a:pt x="222250" y="134938"/>
                </a:cubicBezTo>
                <a:lnTo>
                  <a:pt x="222250" y="190500"/>
                </a:lnTo>
                <a:cubicBezTo>
                  <a:pt x="222250" y="225574"/>
                  <a:pt x="193824" y="254000"/>
                  <a:pt x="158750" y="254000"/>
                </a:cubicBezTo>
                <a:lnTo>
                  <a:pt x="116433" y="254000"/>
                </a:lnTo>
                <a:cubicBezTo>
                  <a:pt x="113953" y="254000"/>
                  <a:pt x="111522" y="253851"/>
                  <a:pt x="109141" y="253504"/>
                </a:cubicBezTo>
                <a:cubicBezTo>
                  <a:pt x="81707" y="250726"/>
                  <a:pt x="56455" y="236637"/>
                  <a:pt x="39688" y="214313"/>
                </a:cubicBezTo>
                <a:lnTo>
                  <a:pt x="3969" y="166688"/>
                </a:lnTo>
                <a:cubicBezTo>
                  <a:pt x="-2629" y="157907"/>
                  <a:pt x="-843" y="145504"/>
                  <a:pt x="7938" y="138906"/>
                </a:cubicBezTo>
                <a:cubicBezTo>
                  <a:pt x="16718" y="132308"/>
                  <a:pt x="29121" y="134094"/>
                  <a:pt x="35719" y="142875"/>
                </a:cubicBezTo>
                <a:lnTo>
                  <a:pt x="63500" y="179933"/>
                </a:lnTo>
                <a:lnTo>
                  <a:pt x="63500" y="19844"/>
                </a:lnTo>
                <a:close/>
                <a:moveTo>
                  <a:pt x="119063" y="150813"/>
                </a:moveTo>
                <a:cubicBezTo>
                  <a:pt x="119063" y="146447"/>
                  <a:pt x="115491" y="142875"/>
                  <a:pt x="111125" y="142875"/>
                </a:cubicBezTo>
                <a:cubicBezTo>
                  <a:pt x="106759" y="142875"/>
                  <a:pt x="103188" y="146447"/>
                  <a:pt x="103188" y="150813"/>
                </a:cubicBezTo>
                <a:lnTo>
                  <a:pt x="103188" y="198438"/>
                </a:lnTo>
                <a:cubicBezTo>
                  <a:pt x="103188" y="202803"/>
                  <a:pt x="106759" y="206375"/>
                  <a:pt x="111125" y="206375"/>
                </a:cubicBezTo>
                <a:cubicBezTo>
                  <a:pt x="115491" y="206375"/>
                  <a:pt x="119063" y="202803"/>
                  <a:pt x="119063" y="198438"/>
                </a:cubicBezTo>
                <a:lnTo>
                  <a:pt x="119063" y="150813"/>
                </a:lnTo>
                <a:close/>
                <a:moveTo>
                  <a:pt x="142875" y="142875"/>
                </a:moveTo>
                <a:cubicBezTo>
                  <a:pt x="138509" y="142875"/>
                  <a:pt x="134938" y="146447"/>
                  <a:pt x="134938" y="150813"/>
                </a:cubicBezTo>
                <a:lnTo>
                  <a:pt x="134938" y="198438"/>
                </a:lnTo>
                <a:cubicBezTo>
                  <a:pt x="134938" y="202803"/>
                  <a:pt x="138509" y="206375"/>
                  <a:pt x="142875" y="206375"/>
                </a:cubicBezTo>
                <a:cubicBezTo>
                  <a:pt x="147241" y="206375"/>
                  <a:pt x="150813" y="202803"/>
                  <a:pt x="150813" y="198438"/>
                </a:cubicBezTo>
                <a:lnTo>
                  <a:pt x="150813" y="150813"/>
                </a:lnTo>
                <a:cubicBezTo>
                  <a:pt x="150813" y="146447"/>
                  <a:pt x="147241" y="142875"/>
                  <a:pt x="142875" y="142875"/>
                </a:cubicBezTo>
                <a:close/>
                <a:moveTo>
                  <a:pt x="182563" y="150813"/>
                </a:moveTo>
                <a:cubicBezTo>
                  <a:pt x="182563" y="146447"/>
                  <a:pt x="178991" y="142875"/>
                  <a:pt x="174625" y="142875"/>
                </a:cubicBezTo>
                <a:cubicBezTo>
                  <a:pt x="170259" y="142875"/>
                  <a:pt x="166688" y="146447"/>
                  <a:pt x="166688" y="150813"/>
                </a:cubicBezTo>
                <a:lnTo>
                  <a:pt x="166688" y="198438"/>
                </a:lnTo>
                <a:cubicBezTo>
                  <a:pt x="166688" y="202803"/>
                  <a:pt x="170259" y="206375"/>
                  <a:pt x="174625" y="206375"/>
                </a:cubicBezTo>
                <a:cubicBezTo>
                  <a:pt x="178991" y="206375"/>
                  <a:pt x="182563" y="202803"/>
                  <a:pt x="182563" y="198438"/>
                </a:cubicBezTo>
                <a:lnTo>
                  <a:pt x="182563" y="150813"/>
                </a:lnTo>
                <a:close/>
              </a:path>
            </a:pathLst>
          </a:custGeom>
          <a:solidFill>
            <a:srgbClr val="3498DB"/>
          </a:solidFill>
          <a:ln/>
        </p:spPr>
      </p:sp>
      <p:sp>
        <p:nvSpPr>
          <p:cNvPr id="24" name="Text 22"/>
          <p:cNvSpPr/>
          <p:nvPr/>
        </p:nvSpPr>
        <p:spPr>
          <a:xfrm flipH="1">
            <a:off x="9205785" y="5879415"/>
            <a:ext cx="5969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0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الحاجة للتفاعل الصوتي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Text 23"/>
          <p:cNvSpPr/>
          <p:nvPr/>
        </p:nvSpPr>
        <p:spPr>
          <a:xfrm flipH="1">
            <a:off x="8824785" y="6387415"/>
            <a:ext cx="6350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6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نقص الأنظمة التي تدمج التفاعل الصوتي مع الحركة الميكانيكية لإثراء التجربة التعليمية وجعلها أكثر تفاعلية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27" name="Text 25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04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144000" y="444500"/>
            <a:ext cx="635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أهداف المشروع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22174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6" name="Shape 4"/>
          <p:cNvSpPr/>
          <p:nvPr/>
        </p:nvSpPr>
        <p:spPr>
          <a:xfrm flipH="1">
            <a:off x="7683500" y="4790440"/>
            <a:ext cx="889000" cy="889000"/>
          </a:xfrm>
          <a:custGeom>
            <a:avLst/>
            <a:gdLst/>
            <a:ahLst/>
            <a:cxnLst/>
            <a:rect l="l" t="t" r="r" b="b"/>
            <a:pathLst>
              <a:path w="889000" h="889000">
                <a:moveTo>
                  <a:pt x="777875" y="444500"/>
                </a:moveTo>
                <a:cubicBezTo>
                  <a:pt x="777875" y="260505"/>
                  <a:pt x="628495" y="111125"/>
                  <a:pt x="444500" y="111125"/>
                </a:cubicBezTo>
                <a:cubicBezTo>
                  <a:pt x="260505" y="111125"/>
                  <a:pt x="111125" y="260505"/>
                  <a:pt x="111125" y="444500"/>
                </a:cubicBezTo>
                <a:cubicBezTo>
                  <a:pt x="111125" y="628495"/>
                  <a:pt x="260505" y="777875"/>
                  <a:pt x="444500" y="777875"/>
                </a:cubicBezTo>
                <a:cubicBezTo>
                  <a:pt x="628495" y="777875"/>
                  <a:pt x="777875" y="628495"/>
                  <a:pt x="777875" y="444500"/>
                </a:cubicBezTo>
                <a:close/>
                <a:moveTo>
                  <a:pt x="0" y="444500"/>
                </a:moveTo>
                <a:cubicBezTo>
                  <a:pt x="0" y="199174"/>
                  <a:pt x="199174" y="0"/>
                  <a:pt x="444500" y="0"/>
                </a:cubicBezTo>
                <a:cubicBezTo>
                  <a:pt x="689826" y="0"/>
                  <a:pt x="889000" y="199174"/>
                  <a:pt x="889000" y="444500"/>
                </a:cubicBezTo>
                <a:cubicBezTo>
                  <a:pt x="889000" y="689826"/>
                  <a:pt x="689826" y="889000"/>
                  <a:pt x="444500" y="889000"/>
                </a:cubicBezTo>
                <a:cubicBezTo>
                  <a:pt x="199174" y="889000"/>
                  <a:pt x="0" y="689826"/>
                  <a:pt x="0" y="444500"/>
                </a:cubicBezTo>
                <a:close/>
                <a:moveTo>
                  <a:pt x="444500" y="583406"/>
                </a:moveTo>
                <a:cubicBezTo>
                  <a:pt x="521164" y="583406"/>
                  <a:pt x="583406" y="521164"/>
                  <a:pt x="583406" y="444500"/>
                </a:cubicBezTo>
                <a:cubicBezTo>
                  <a:pt x="583406" y="367836"/>
                  <a:pt x="521164" y="305594"/>
                  <a:pt x="444500" y="305594"/>
                </a:cubicBezTo>
                <a:cubicBezTo>
                  <a:pt x="367836" y="305594"/>
                  <a:pt x="305594" y="367836"/>
                  <a:pt x="305594" y="444500"/>
                </a:cubicBezTo>
                <a:cubicBezTo>
                  <a:pt x="305594" y="521164"/>
                  <a:pt x="367836" y="583406"/>
                  <a:pt x="444500" y="583406"/>
                </a:cubicBezTo>
                <a:close/>
                <a:moveTo>
                  <a:pt x="444500" y="194469"/>
                </a:moveTo>
                <a:cubicBezTo>
                  <a:pt x="582496" y="194469"/>
                  <a:pt x="694531" y="306504"/>
                  <a:pt x="694531" y="444500"/>
                </a:cubicBezTo>
                <a:cubicBezTo>
                  <a:pt x="694531" y="582496"/>
                  <a:pt x="582496" y="694531"/>
                  <a:pt x="444500" y="694531"/>
                </a:cubicBezTo>
                <a:cubicBezTo>
                  <a:pt x="306504" y="694531"/>
                  <a:pt x="194469" y="582496"/>
                  <a:pt x="194469" y="444500"/>
                </a:cubicBezTo>
                <a:cubicBezTo>
                  <a:pt x="194469" y="306504"/>
                  <a:pt x="306504" y="194469"/>
                  <a:pt x="444500" y="194469"/>
                </a:cubicBezTo>
                <a:close/>
                <a:moveTo>
                  <a:pt x="388938" y="444500"/>
                </a:moveTo>
                <a:cubicBezTo>
                  <a:pt x="388938" y="413834"/>
                  <a:pt x="413834" y="388938"/>
                  <a:pt x="444500" y="388938"/>
                </a:cubicBezTo>
                <a:cubicBezTo>
                  <a:pt x="475166" y="388938"/>
                  <a:pt x="500063" y="413834"/>
                  <a:pt x="500063" y="444500"/>
                </a:cubicBezTo>
                <a:cubicBezTo>
                  <a:pt x="500063" y="475166"/>
                  <a:pt x="475166" y="500063"/>
                  <a:pt x="444500" y="500063"/>
                </a:cubicBezTo>
                <a:cubicBezTo>
                  <a:pt x="413834" y="500063"/>
                  <a:pt x="388938" y="475166"/>
                  <a:pt x="388938" y="444500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8128000" y="2758440"/>
            <a:ext cx="0" cy="1524000"/>
          </a:xfrm>
          <a:prstGeom prst="straightConnector1">
            <a:avLst/>
          </a:prstGeom>
          <a:noFill/>
          <a:ln w="25400">
            <a:solidFill>
              <a:srgbClr val="00BCD4"/>
            </a:solidFill>
            <a:prstDash val="solid"/>
            <a:headEnd type="none"/>
            <a:tailEnd type="none"/>
          </a:ln>
        </p:spPr>
      </p:sp>
      <p:sp>
        <p:nvSpPr>
          <p:cNvPr id="8" name="Shape 6"/>
          <p:cNvSpPr/>
          <p:nvPr/>
        </p:nvSpPr>
        <p:spPr>
          <a:xfrm flipH="1">
            <a:off x="6223000" y="1742440"/>
            <a:ext cx="3810000" cy="1016000"/>
          </a:xfrm>
          <a:prstGeom prst="roundRect">
            <a:avLst>
              <a:gd name="adj" fmla="val 10000"/>
            </a:avLst>
          </a:prstGeom>
          <a:solidFill>
            <a:srgbClr val="FAF7F2"/>
          </a:solidFill>
          <a:ln w="76200">
            <a:solidFill>
              <a:srgbClr val="00BCD4">
                <a:alpha val="12549"/>
              </a:srgbClr>
            </a:solidFill>
            <a:prstDash val="solid"/>
          </a:ln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flipH="1">
            <a:off x="9398000" y="2087880"/>
            <a:ext cx="50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00BCD4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 flipH="1">
            <a:off x="6413500" y="1874520"/>
            <a:ext cx="292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بناء روبوت دردشة تقني ذكي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 rot="5400000" flipH="1">
            <a:off x="6178139" y="3932779"/>
            <a:ext cx="941892" cy="1179830"/>
          </a:xfrm>
          <a:prstGeom prst="straightConnector1">
            <a:avLst/>
          </a:prstGeom>
          <a:noFill/>
          <a:ln w="25400">
            <a:solidFill>
              <a:srgbClr val="7C4DFF"/>
            </a:solidFill>
            <a:prstDash val="solid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 flipH="1">
            <a:off x="2249170" y="3489960"/>
            <a:ext cx="3810000" cy="1016000"/>
          </a:xfrm>
          <a:prstGeom prst="roundRect">
            <a:avLst>
              <a:gd name="adj" fmla="val 10000"/>
            </a:avLst>
          </a:prstGeom>
          <a:solidFill>
            <a:srgbClr val="FAF7F2"/>
          </a:solidFill>
          <a:ln w="76200">
            <a:solidFill>
              <a:srgbClr val="7C4DFF">
                <a:alpha val="12549"/>
              </a:srgbClr>
            </a:solidFill>
            <a:prstDash val="solid"/>
          </a:ln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146A1D62-EB03-6282-8621-C170A0B2AFBC}"/>
              </a:ext>
            </a:extLst>
          </p:cNvPr>
          <p:cNvGrpSpPr/>
          <p:nvPr/>
        </p:nvGrpSpPr>
        <p:grpSpPr>
          <a:xfrm>
            <a:off x="2407920" y="3601720"/>
            <a:ext cx="3492500" cy="762000"/>
            <a:chOff x="2095500" y="2118360"/>
            <a:chExt cx="3492500" cy="762000"/>
          </a:xfrm>
        </p:grpSpPr>
        <p:sp>
          <p:nvSpPr>
            <p:cNvPr id="13" name="Text 11"/>
            <p:cNvSpPr/>
            <p:nvPr/>
          </p:nvSpPr>
          <p:spPr>
            <a:xfrm flipH="1">
              <a:off x="5080000" y="2369820"/>
              <a:ext cx="5080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7C4D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02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 flipH="1">
              <a:off x="2095500" y="2118360"/>
              <a:ext cx="2921000" cy="762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r">
                <a:lnSpc>
                  <a:spcPct val="140000"/>
                </a:lnSpc>
              </a:pPr>
              <a:r>
                <a:rPr lang="en-US" b="1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دعم التفاعل الصوتي بالعربية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15" name="Shape 13"/>
          <p:cNvSpPr/>
          <p:nvPr/>
        </p:nvSpPr>
        <p:spPr>
          <a:xfrm flipH="1">
            <a:off x="6286499" y="6087932"/>
            <a:ext cx="1270000" cy="1016000"/>
          </a:xfrm>
          <a:prstGeom prst="straightConnector1">
            <a:avLst/>
          </a:prstGeom>
          <a:noFill/>
          <a:ln w="25400">
            <a:solidFill>
              <a:srgbClr val="8D6E63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 flipH="1">
            <a:off x="2476499" y="6606540"/>
            <a:ext cx="3810000" cy="1016000"/>
          </a:xfrm>
          <a:prstGeom prst="roundRect">
            <a:avLst>
              <a:gd name="adj" fmla="val 10000"/>
            </a:avLst>
          </a:prstGeom>
          <a:solidFill>
            <a:srgbClr val="FAF7F2"/>
          </a:solidFill>
          <a:ln w="76200">
            <a:solidFill>
              <a:srgbClr val="8D6E63">
                <a:alpha val="12549"/>
              </a:srgbClr>
            </a:solidFill>
            <a:prstDash val="solid"/>
          </a:ln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flipH="1">
            <a:off x="5651499" y="6906260"/>
            <a:ext cx="50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Text 16"/>
          <p:cNvSpPr/>
          <p:nvPr/>
        </p:nvSpPr>
        <p:spPr>
          <a:xfrm flipH="1">
            <a:off x="2666999" y="6708140"/>
            <a:ext cx="292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تحقيق استجابة لحظية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8"/>
          <p:cNvSpPr/>
          <p:nvPr/>
        </p:nvSpPr>
        <p:spPr>
          <a:xfrm flipH="1">
            <a:off x="9972880" y="6606540"/>
            <a:ext cx="3810000" cy="1016000"/>
          </a:xfrm>
          <a:prstGeom prst="roundRect">
            <a:avLst>
              <a:gd name="adj" fmla="val 10000"/>
            </a:avLst>
          </a:prstGeom>
          <a:solidFill>
            <a:srgbClr val="FAF7F2"/>
          </a:solidFill>
          <a:ln w="76200">
            <a:solidFill>
              <a:srgbClr val="5D4037">
                <a:alpha val="12549"/>
              </a:srgbClr>
            </a:solidFill>
            <a:prstDash val="solid"/>
          </a:ln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flipH="1">
            <a:off x="13147880" y="6936740"/>
            <a:ext cx="50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20"/>
          <p:cNvSpPr/>
          <p:nvPr/>
        </p:nvSpPr>
        <p:spPr>
          <a:xfrm flipH="1">
            <a:off x="10163380" y="6708140"/>
            <a:ext cx="292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دمج الذكاء الاصطناعي مع العتاد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2"/>
          <p:cNvSpPr/>
          <p:nvPr/>
        </p:nvSpPr>
        <p:spPr>
          <a:xfrm flipH="1">
            <a:off x="10196830" y="3489960"/>
            <a:ext cx="3810000" cy="1016000"/>
          </a:xfrm>
          <a:prstGeom prst="roundRect">
            <a:avLst>
              <a:gd name="adj" fmla="val 10000"/>
            </a:avLst>
          </a:prstGeom>
          <a:solidFill>
            <a:srgbClr val="FAF7F2"/>
          </a:solidFill>
          <a:ln w="76200">
            <a:solidFill>
              <a:srgbClr val="E67E22">
                <a:alpha val="12549"/>
              </a:srgbClr>
            </a:solidFill>
            <a:prstDash val="solid"/>
          </a:ln>
          <a:effectLst>
            <a:outerShdw blurRad="101600" dist="381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 flipH="1">
            <a:off x="13371830" y="3850640"/>
            <a:ext cx="50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E67E22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Text 24"/>
          <p:cNvSpPr/>
          <p:nvPr/>
        </p:nvSpPr>
        <p:spPr>
          <a:xfrm flipH="1">
            <a:off x="10387330" y="3622040"/>
            <a:ext cx="292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تحقيق تزامن الحركة والصوت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29" name="Text 27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05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خماسي 30">
            <a:extLst>
              <a:ext uri="{FF2B5EF4-FFF2-40B4-BE49-F238E27FC236}">
                <a16:creationId xmlns:a16="http://schemas.microsoft.com/office/drawing/2014/main" id="{62FDA2B9-D04F-7662-9587-49534C8F4ACE}"/>
              </a:ext>
            </a:extLst>
          </p:cNvPr>
          <p:cNvSpPr/>
          <p:nvPr/>
        </p:nvSpPr>
        <p:spPr>
          <a:xfrm>
            <a:off x="7228000" y="4287932"/>
            <a:ext cx="1800000" cy="1800000"/>
          </a:xfrm>
          <a:prstGeom prst="pentagon">
            <a:avLst/>
          </a:prstGeom>
          <a:gradFill flip="none" rotWithShape="1">
            <a:gsLst>
              <a:gs pos="0">
                <a:srgbClr val="00BCD4">
                  <a:alpha val="19000"/>
                </a:srgbClr>
              </a:gs>
              <a:gs pos="100000">
                <a:srgbClr val="00BCD4">
                  <a:alpha val="6000"/>
                </a:srgbClr>
              </a:gs>
            </a:gsLst>
            <a:path path="circle"/>
          </a:gradFill>
          <a:ln w="25400">
            <a:solidFill>
              <a:srgbClr val="00BCD4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B7BFB434-E74C-5E18-5008-B40340D9E8B7}"/>
              </a:ext>
            </a:extLst>
          </p:cNvPr>
          <p:cNvSpPr/>
          <p:nvPr/>
        </p:nvSpPr>
        <p:spPr>
          <a:xfrm>
            <a:off x="8699499" y="6087932"/>
            <a:ext cx="1270000" cy="1016000"/>
          </a:xfrm>
          <a:prstGeom prst="straightConnector1">
            <a:avLst/>
          </a:prstGeom>
          <a:noFill/>
          <a:ln w="25400">
            <a:solidFill>
              <a:srgbClr val="5D4037"/>
            </a:solidFill>
            <a:prstDash val="solid"/>
            <a:headEnd type="none"/>
            <a:tailEnd type="none"/>
          </a:ln>
        </p:spPr>
      </p:sp>
      <p:sp>
        <p:nvSpPr>
          <p:cNvPr id="38" name="Shape 9">
            <a:extLst>
              <a:ext uri="{FF2B5EF4-FFF2-40B4-BE49-F238E27FC236}">
                <a16:creationId xmlns:a16="http://schemas.microsoft.com/office/drawing/2014/main" id="{E4EBFEB4-CB1F-504F-FDEB-7565E9C3B7B0}"/>
              </a:ext>
            </a:extLst>
          </p:cNvPr>
          <p:cNvSpPr/>
          <p:nvPr/>
        </p:nvSpPr>
        <p:spPr>
          <a:xfrm rot="16200000">
            <a:off x="9135969" y="3902263"/>
            <a:ext cx="941892" cy="1179830"/>
          </a:xfrm>
          <a:prstGeom prst="straightConnector1">
            <a:avLst/>
          </a:prstGeom>
          <a:noFill/>
          <a:ln w="25400">
            <a:solidFill>
              <a:srgbClr val="E67E22"/>
            </a:solidFill>
            <a:prstDash val="solid"/>
            <a:headEnd type="none"/>
            <a:tailEnd type="none"/>
          </a:ln>
        </p:spPr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صورة 32">
            <a:extLst>
              <a:ext uri="{FF2B5EF4-FFF2-40B4-BE49-F238E27FC236}">
                <a16:creationId xmlns:a16="http://schemas.microsoft.com/office/drawing/2014/main" id="{E4CD55C2-4788-0B31-9A6A-33593271E928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0" y="1397000"/>
            <a:ext cx="5079600" cy="6984000"/>
          </a:xfrm>
          <a:prstGeom prst="roundRect">
            <a:avLst>
              <a:gd name="adj" fmla="val 6466"/>
            </a:avLst>
          </a:prstGeom>
        </p:spPr>
      </p:pic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144000" y="444500"/>
            <a:ext cx="635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أهمية المشروع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91360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5" name="Shape 3"/>
          <p:cNvSpPr/>
          <p:nvPr/>
        </p:nvSpPr>
        <p:spPr>
          <a:xfrm flipH="1">
            <a:off x="10414000" y="1397000"/>
            <a:ext cx="5080000" cy="6985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5D4037">
                  <a:alpha val="6000"/>
                </a:srgbClr>
              </a:gs>
              <a:gs pos="100000">
                <a:srgbClr val="00BCD4">
                  <a:alpha val="3000"/>
                </a:srgbClr>
              </a:gs>
            </a:gsLst>
            <a:lin ang="10800000" scaled="1"/>
          </a:gradFill>
          <a:ln w="12700">
            <a:solidFill>
              <a:srgbClr val="5D4037">
                <a:alpha val="8235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H="1">
            <a:off x="9842500" y="1587500"/>
            <a:ext cx="63500" cy="889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10" name="Shape 8"/>
          <p:cNvSpPr/>
          <p:nvPr/>
        </p:nvSpPr>
        <p:spPr>
          <a:xfrm flipH="1">
            <a:off x="784225" y="1651000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0" y="171450"/>
                </a:moveTo>
                <a:cubicBezTo>
                  <a:pt x="0" y="139928"/>
                  <a:pt x="25628" y="114300"/>
                  <a:pt x="57150" y="114300"/>
                </a:cubicBezTo>
                <a:lnTo>
                  <a:pt x="114300" y="114300"/>
                </a:lnTo>
                <a:lnTo>
                  <a:pt x="228511" y="11519"/>
                </a:lnTo>
                <a:cubicBezTo>
                  <a:pt x="244852" y="-3125"/>
                  <a:pt x="269587" y="-3125"/>
                  <a:pt x="285839" y="11519"/>
                </a:cubicBezTo>
                <a:lnTo>
                  <a:pt x="400050" y="114300"/>
                </a:lnTo>
                <a:lnTo>
                  <a:pt x="457200" y="114300"/>
                </a:lnTo>
                <a:cubicBezTo>
                  <a:pt x="488722" y="114300"/>
                  <a:pt x="514350" y="139928"/>
                  <a:pt x="514350" y="171450"/>
                </a:cubicBezTo>
                <a:lnTo>
                  <a:pt x="514350" y="400050"/>
                </a:lnTo>
                <a:cubicBezTo>
                  <a:pt x="514350" y="431572"/>
                  <a:pt x="488722" y="457200"/>
                  <a:pt x="457200" y="457200"/>
                </a:cubicBezTo>
                <a:lnTo>
                  <a:pt x="57150" y="457200"/>
                </a:lnTo>
                <a:cubicBezTo>
                  <a:pt x="25628" y="457200"/>
                  <a:pt x="0" y="431572"/>
                  <a:pt x="0" y="400050"/>
                </a:cubicBezTo>
                <a:lnTo>
                  <a:pt x="0" y="171450"/>
                </a:lnTo>
                <a:close/>
                <a:moveTo>
                  <a:pt x="200025" y="335756"/>
                </a:moveTo>
                <a:lnTo>
                  <a:pt x="200025" y="414338"/>
                </a:lnTo>
                <a:lnTo>
                  <a:pt x="314325" y="414338"/>
                </a:lnTo>
                <a:lnTo>
                  <a:pt x="314325" y="335756"/>
                </a:lnTo>
                <a:cubicBezTo>
                  <a:pt x="314325" y="316022"/>
                  <a:pt x="298341" y="300038"/>
                  <a:pt x="278606" y="300038"/>
                </a:cubicBezTo>
                <a:lnTo>
                  <a:pt x="235744" y="300038"/>
                </a:lnTo>
                <a:cubicBezTo>
                  <a:pt x="216009" y="300038"/>
                  <a:pt x="200025" y="316022"/>
                  <a:pt x="200025" y="335756"/>
                </a:cubicBezTo>
                <a:close/>
                <a:moveTo>
                  <a:pt x="100013" y="342900"/>
                </a:moveTo>
                <a:cubicBezTo>
                  <a:pt x="107871" y="342900"/>
                  <a:pt x="114300" y="336471"/>
                  <a:pt x="114300" y="328613"/>
                </a:cubicBezTo>
                <a:lnTo>
                  <a:pt x="114300" y="300038"/>
                </a:lnTo>
                <a:cubicBezTo>
                  <a:pt x="114300" y="292179"/>
                  <a:pt x="107871" y="285750"/>
                  <a:pt x="100013" y="285750"/>
                </a:cubicBezTo>
                <a:lnTo>
                  <a:pt x="71438" y="285750"/>
                </a:lnTo>
                <a:cubicBezTo>
                  <a:pt x="63579" y="285750"/>
                  <a:pt x="57150" y="292179"/>
                  <a:pt x="57150" y="300038"/>
                </a:cubicBezTo>
                <a:lnTo>
                  <a:pt x="57150" y="328613"/>
                </a:lnTo>
                <a:cubicBezTo>
                  <a:pt x="57150" y="336471"/>
                  <a:pt x="63579" y="342900"/>
                  <a:pt x="71438" y="342900"/>
                </a:cubicBezTo>
                <a:lnTo>
                  <a:pt x="100013" y="342900"/>
                </a:lnTo>
                <a:close/>
                <a:moveTo>
                  <a:pt x="114300" y="214313"/>
                </a:moveTo>
                <a:lnTo>
                  <a:pt x="114300" y="185738"/>
                </a:lnTo>
                <a:cubicBezTo>
                  <a:pt x="114300" y="177879"/>
                  <a:pt x="107871" y="171450"/>
                  <a:pt x="100013" y="171450"/>
                </a:cubicBezTo>
                <a:lnTo>
                  <a:pt x="71438" y="171450"/>
                </a:lnTo>
                <a:cubicBezTo>
                  <a:pt x="63579" y="171450"/>
                  <a:pt x="57150" y="177879"/>
                  <a:pt x="57150" y="185738"/>
                </a:cubicBezTo>
                <a:lnTo>
                  <a:pt x="57150" y="214313"/>
                </a:lnTo>
                <a:cubicBezTo>
                  <a:pt x="57150" y="222171"/>
                  <a:pt x="63579" y="228600"/>
                  <a:pt x="71438" y="228600"/>
                </a:cubicBezTo>
                <a:lnTo>
                  <a:pt x="100013" y="228600"/>
                </a:lnTo>
                <a:cubicBezTo>
                  <a:pt x="107871" y="228600"/>
                  <a:pt x="114300" y="222171"/>
                  <a:pt x="114300" y="214313"/>
                </a:cubicBezTo>
                <a:close/>
                <a:moveTo>
                  <a:pt x="442913" y="342900"/>
                </a:moveTo>
                <a:cubicBezTo>
                  <a:pt x="450771" y="342900"/>
                  <a:pt x="457200" y="336471"/>
                  <a:pt x="457200" y="328613"/>
                </a:cubicBezTo>
                <a:lnTo>
                  <a:pt x="457200" y="300038"/>
                </a:lnTo>
                <a:cubicBezTo>
                  <a:pt x="457200" y="292179"/>
                  <a:pt x="450771" y="285750"/>
                  <a:pt x="442913" y="285750"/>
                </a:cubicBezTo>
                <a:lnTo>
                  <a:pt x="414338" y="285750"/>
                </a:lnTo>
                <a:cubicBezTo>
                  <a:pt x="406479" y="285750"/>
                  <a:pt x="400050" y="292179"/>
                  <a:pt x="400050" y="300038"/>
                </a:cubicBezTo>
                <a:lnTo>
                  <a:pt x="400050" y="328613"/>
                </a:lnTo>
                <a:cubicBezTo>
                  <a:pt x="400050" y="336471"/>
                  <a:pt x="406479" y="342900"/>
                  <a:pt x="414338" y="342900"/>
                </a:cubicBezTo>
                <a:lnTo>
                  <a:pt x="442913" y="342900"/>
                </a:lnTo>
                <a:close/>
                <a:moveTo>
                  <a:pt x="457200" y="214313"/>
                </a:moveTo>
                <a:lnTo>
                  <a:pt x="457200" y="185738"/>
                </a:lnTo>
                <a:cubicBezTo>
                  <a:pt x="457200" y="177879"/>
                  <a:pt x="450771" y="171450"/>
                  <a:pt x="442913" y="171450"/>
                </a:cubicBezTo>
                <a:lnTo>
                  <a:pt x="414338" y="171450"/>
                </a:lnTo>
                <a:cubicBezTo>
                  <a:pt x="406479" y="171450"/>
                  <a:pt x="400050" y="177879"/>
                  <a:pt x="400050" y="185738"/>
                </a:cubicBezTo>
                <a:lnTo>
                  <a:pt x="400050" y="214313"/>
                </a:lnTo>
                <a:cubicBezTo>
                  <a:pt x="400050" y="222171"/>
                  <a:pt x="406479" y="228600"/>
                  <a:pt x="414338" y="228600"/>
                </a:cubicBezTo>
                <a:lnTo>
                  <a:pt x="442913" y="228600"/>
                </a:lnTo>
                <a:cubicBezTo>
                  <a:pt x="450771" y="228600"/>
                  <a:pt x="457200" y="222171"/>
                  <a:pt x="457200" y="214313"/>
                </a:cubicBezTo>
                <a:close/>
                <a:moveTo>
                  <a:pt x="257175" y="228600"/>
                </a:moveTo>
                <a:cubicBezTo>
                  <a:pt x="288717" y="228600"/>
                  <a:pt x="314325" y="202992"/>
                  <a:pt x="314325" y="171450"/>
                </a:cubicBezTo>
                <a:cubicBezTo>
                  <a:pt x="314325" y="139908"/>
                  <a:pt x="288717" y="114300"/>
                  <a:pt x="257175" y="114300"/>
                </a:cubicBezTo>
                <a:cubicBezTo>
                  <a:pt x="225633" y="114300"/>
                  <a:pt x="200025" y="139908"/>
                  <a:pt x="200025" y="171450"/>
                </a:cubicBezTo>
                <a:cubicBezTo>
                  <a:pt x="200025" y="202992"/>
                  <a:pt x="225633" y="228600"/>
                  <a:pt x="257175" y="228600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11" name="Text 9"/>
          <p:cNvSpPr/>
          <p:nvPr/>
        </p:nvSpPr>
        <p:spPr>
          <a:xfrm flipH="1">
            <a:off x="1460500" y="16256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دعم العملية التعليمية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 10"/>
          <p:cNvSpPr/>
          <p:nvPr/>
        </p:nvSpPr>
        <p:spPr>
          <a:xfrm flipH="1">
            <a:off x="1460500" y="2006600"/>
            <a:ext cx="812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تعزيز جودة التعليم من خلال مساعد تقني ذكي يدعم الطلاب والمعلمين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 flipH="1">
            <a:off x="9842500" y="2857500"/>
            <a:ext cx="63500" cy="8890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14" name="Shape 12"/>
          <p:cNvSpPr/>
          <p:nvPr/>
        </p:nvSpPr>
        <p:spPr>
          <a:xfrm flipH="1">
            <a:off x="812800" y="292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126176"/>
                </a:moveTo>
                <a:lnTo>
                  <a:pt x="228600" y="402372"/>
                </a:lnTo>
                <a:lnTo>
                  <a:pt x="229046" y="402193"/>
                </a:lnTo>
                <a:cubicBezTo>
                  <a:pt x="277803" y="381923"/>
                  <a:pt x="330131" y="371475"/>
                  <a:pt x="382905" y="371475"/>
                </a:cubicBezTo>
                <a:lnTo>
                  <a:pt x="400050" y="371475"/>
                </a:lnTo>
                <a:lnTo>
                  <a:pt x="400050" y="85725"/>
                </a:lnTo>
                <a:lnTo>
                  <a:pt x="382905" y="85725"/>
                </a:lnTo>
                <a:cubicBezTo>
                  <a:pt x="345222" y="85725"/>
                  <a:pt x="307806" y="93226"/>
                  <a:pt x="272981" y="107692"/>
                </a:cubicBezTo>
                <a:cubicBezTo>
                  <a:pt x="257979" y="113943"/>
                  <a:pt x="243155" y="120104"/>
                  <a:pt x="228600" y="126176"/>
                </a:cubicBezTo>
                <a:close/>
                <a:moveTo>
                  <a:pt x="206186" y="54918"/>
                </a:moveTo>
                <a:lnTo>
                  <a:pt x="228600" y="64294"/>
                </a:lnTo>
                <a:lnTo>
                  <a:pt x="251014" y="54918"/>
                </a:lnTo>
                <a:cubicBezTo>
                  <a:pt x="292804" y="37505"/>
                  <a:pt x="337631" y="28575"/>
                  <a:pt x="382905" y="28575"/>
                </a:cubicBezTo>
                <a:lnTo>
                  <a:pt x="414338" y="28575"/>
                </a:lnTo>
                <a:cubicBezTo>
                  <a:pt x="438001" y="28575"/>
                  <a:pt x="457200" y="47774"/>
                  <a:pt x="457200" y="71438"/>
                </a:cubicBezTo>
                <a:lnTo>
                  <a:pt x="457200" y="385763"/>
                </a:lnTo>
                <a:cubicBezTo>
                  <a:pt x="457200" y="409426"/>
                  <a:pt x="438001" y="428625"/>
                  <a:pt x="414338" y="428625"/>
                </a:cubicBezTo>
                <a:lnTo>
                  <a:pt x="382905" y="428625"/>
                </a:lnTo>
                <a:cubicBezTo>
                  <a:pt x="337631" y="428625"/>
                  <a:pt x="292804" y="437555"/>
                  <a:pt x="251014" y="454968"/>
                </a:cubicBezTo>
                <a:lnTo>
                  <a:pt x="239584" y="459700"/>
                </a:lnTo>
                <a:cubicBezTo>
                  <a:pt x="232529" y="462647"/>
                  <a:pt x="224671" y="462647"/>
                  <a:pt x="217616" y="459700"/>
                </a:cubicBezTo>
                <a:lnTo>
                  <a:pt x="206186" y="454968"/>
                </a:lnTo>
                <a:cubicBezTo>
                  <a:pt x="164396" y="437555"/>
                  <a:pt x="119569" y="428625"/>
                  <a:pt x="74295" y="428625"/>
                </a:cubicBezTo>
                <a:lnTo>
                  <a:pt x="42863" y="428625"/>
                </a:lnTo>
                <a:cubicBezTo>
                  <a:pt x="19199" y="428625"/>
                  <a:pt x="0" y="409426"/>
                  <a:pt x="0" y="385763"/>
                </a:cubicBezTo>
                <a:lnTo>
                  <a:pt x="0" y="71438"/>
                </a:lnTo>
                <a:cubicBezTo>
                  <a:pt x="0" y="47774"/>
                  <a:pt x="19199" y="28575"/>
                  <a:pt x="42863" y="28575"/>
                </a:cubicBezTo>
                <a:lnTo>
                  <a:pt x="74295" y="28575"/>
                </a:lnTo>
                <a:cubicBezTo>
                  <a:pt x="119569" y="28575"/>
                  <a:pt x="164396" y="37505"/>
                  <a:pt x="206186" y="54918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15" name="Text 13"/>
          <p:cNvSpPr/>
          <p:nvPr/>
        </p:nvSpPr>
        <p:spPr>
          <a:xfrm flipH="1">
            <a:off x="1460500" y="28956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تسهيل الوصول للمعلومات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4"/>
          <p:cNvSpPr/>
          <p:nvPr/>
        </p:nvSpPr>
        <p:spPr>
          <a:xfrm flipH="1">
            <a:off x="1460500" y="3276600"/>
            <a:ext cx="812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تمكين الطلاب من الوصول السريع للمعلومات التقنية الدقيقة والموثوقة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5"/>
          <p:cNvSpPr/>
          <p:nvPr/>
        </p:nvSpPr>
        <p:spPr>
          <a:xfrm flipH="1">
            <a:off x="9842500" y="4127500"/>
            <a:ext cx="63500" cy="889000"/>
          </a:xfrm>
          <a:prstGeom prst="rect">
            <a:avLst/>
          </a:prstGeom>
          <a:solidFill>
            <a:srgbClr val="8D6E63"/>
          </a:solidFill>
          <a:ln/>
        </p:spPr>
      </p:sp>
      <p:sp>
        <p:nvSpPr>
          <p:cNvPr id="18" name="Shape 16"/>
          <p:cNvSpPr/>
          <p:nvPr/>
        </p:nvSpPr>
        <p:spPr>
          <a:xfrm flipH="1">
            <a:off x="784225" y="4191000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240119" y="76081"/>
                </a:moveTo>
                <a:lnTo>
                  <a:pt x="135999" y="191810"/>
                </a:lnTo>
                <a:cubicBezTo>
                  <a:pt x="131891" y="196364"/>
                  <a:pt x="132070" y="203418"/>
                  <a:pt x="136446" y="207794"/>
                </a:cubicBezTo>
                <a:cubicBezTo>
                  <a:pt x="163681" y="235029"/>
                  <a:pt x="207883" y="235029"/>
                  <a:pt x="235119" y="207794"/>
                </a:cubicBezTo>
                <a:lnTo>
                  <a:pt x="263515" y="179397"/>
                </a:lnTo>
                <a:cubicBezTo>
                  <a:pt x="267266" y="175647"/>
                  <a:pt x="271998" y="173593"/>
                  <a:pt x="276820" y="173236"/>
                </a:cubicBezTo>
                <a:cubicBezTo>
                  <a:pt x="282893" y="172700"/>
                  <a:pt x="289143" y="174754"/>
                  <a:pt x="293787" y="179397"/>
                </a:cubicBezTo>
                <a:lnTo>
                  <a:pt x="451485" y="335756"/>
                </a:lnTo>
                <a:lnTo>
                  <a:pt x="514350" y="285750"/>
                </a:lnTo>
                <a:lnTo>
                  <a:pt x="514350" y="28575"/>
                </a:lnTo>
                <a:lnTo>
                  <a:pt x="414338" y="85725"/>
                </a:lnTo>
                <a:lnTo>
                  <a:pt x="393085" y="71527"/>
                </a:lnTo>
                <a:cubicBezTo>
                  <a:pt x="378976" y="62151"/>
                  <a:pt x="362456" y="57150"/>
                  <a:pt x="345490" y="57150"/>
                </a:cubicBezTo>
                <a:lnTo>
                  <a:pt x="282625" y="57150"/>
                </a:lnTo>
                <a:cubicBezTo>
                  <a:pt x="281642" y="57150"/>
                  <a:pt x="280571" y="57150"/>
                  <a:pt x="279589" y="57239"/>
                </a:cubicBezTo>
                <a:cubicBezTo>
                  <a:pt x="264497" y="58043"/>
                  <a:pt x="250299" y="64830"/>
                  <a:pt x="240119" y="76081"/>
                </a:cubicBezTo>
                <a:close/>
                <a:moveTo>
                  <a:pt x="104120" y="163145"/>
                </a:moveTo>
                <a:lnTo>
                  <a:pt x="199489" y="57150"/>
                </a:lnTo>
                <a:lnTo>
                  <a:pt x="164128" y="57150"/>
                </a:lnTo>
                <a:cubicBezTo>
                  <a:pt x="141357" y="57150"/>
                  <a:pt x="119569" y="66169"/>
                  <a:pt x="103495" y="82242"/>
                </a:cubicBezTo>
                <a:lnTo>
                  <a:pt x="100013" y="85725"/>
                </a:lnTo>
                <a:lnTo>
                  <a:pt x="0" y="28575"/>
                </a:lnTo>
                <a:lnTo>
                  <a:pt x="0" y="285750"/>
                </a:lnTo>
                <a:lnTo>
                  <a:pt x="139660" y="402104"/>
                </a:lnTo>
                <a:cubicBezTo>
                  <a:pt x="160199" y="419249"/>
                  <a:pt x="186095" y="428625"/>
                  <a:pt x="212794" y="428625"/>
                </a:cubicBezTo>
                <a:lnTo>
                  <a:pt x="226814" y="428625"/>
                </a:lnTo>
                <a:lnTo>
                  <a:pt x="220563" y="422374"/>
                </a:lnTo>
                <a:cubicBezTo>
                  <a:pt x="212169" y="413980"/>
                  <a:pt x="212169" y="400407"/>
                  <a:pt x="220563" y="392103"/>
                </a:cubicBezTo>
                <a:cubicBezTo>
                  <a:pt x="228957" y="383798"/>
                  <a:pt x="242530" y="383709"/>
                  <a:pt x="250835" y="392103"/>
                </a:cubicBezTo>
                <a:lnTo>
                  <a:pt x="287447" y="428714"/>
                </a:lnTo>
                <a:lnTo>
                  <a:pt x="295483" y="428714"/>
                </a:lnTo>
                <a:cubicBezTo>
                  <a:pt x="312539" y="428714"/>
                  <a:pt x="329238" y="424875"/>
                  <a:pt x="344418" y="417731"/>
                </a:cubicBezTo>
                <a:lnTo>
                  <a:pt x="320576" y="393799"/>
                </a:lnTo>
                <a:cubicBezTo>
                  <a:pt x="312182" y="385405"/>
                  <a:pt x="312182" y="371832"/>
                  <a:pt x="320576" y="363528"/>
                </a:cubicBezTo>
                <a:cubicBezTo>
                  <a:pt x="328970" y="355223"/>
                  <a:pt x="342543" y="355134"/>
                  <a:pt x="350847" y="363528"/>
                </a:cubicBezTo>
                <a:lnTo>
                  <a:pt x="379422" y="392103"/>
                </a:lnTo>
                <a:lnTo>
                  <a:pt x="395049" y="376476"/>
                </a:lnTo>
                <a:cubicBezTo>
                  <a:pt x="402997" y="368528"/>
                  <a:pt x="405319" y="357009"/>
                  <a:pt x="401836" y="346918"/>
                </a:cubicBezTo>
                <a:lnTo>
                  <a:pt x="278696" y="224760"/>
                </a:lnTo>
                <a:lnTo>
                  <a:pt x="265390" y="238065"/>
                </a:lnTo>
                <a:cubicBezTo>
                  <a:pt x="221367" y="282089"/>
                  <a:pt x="150108" y="282089"/>
                  <a:pt x="106085" y="238065"/>
                </a:cubicBezTo>
                <a:cubicBezTo>
                  <a:pt x="85546" y="217527"/>
                  <a:pt x="84743" y="184577"/>
                  <a:pt x="104120" y="163056"/>
                </a:cubicBezTo>
                <a:close/>
              </a:path>
            </a:pathLst>
          </a:custGeom>
          <a:solidFill>
            <a:srgbClr val="8D6E63"/>
          </a:solidFill>
          <a:ln/>
        </p:spPr>
      </p:sp>
      <p:sp>
        <p:nvSpPr>
          <p:cNvPr id="19" name="Text 17"/>
          <p:cNvSpPr/>
          <p:nvPr/>
        </p:nvSpPr>
        <p:spPr>
          <a:xfrm flipH="1">
            <a:off x="1460500" y="41656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تجربة تفاعلية حديثة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 flipH="1">
            <a:off x="1460500" y="4546600"/>
            <a:ext cx="812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تقديم تجربة تعليمية تفاعلية تجمع بين الصوت والحركة والذكاء الاصطناعي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 flipH="1">
            <a:off x="9842500" y="5397500"/>
            <a:ext cx="63500" cy="8890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2" name="Shape 20"/>
          <p:cNvSpPr/>
          <p:nvPr/>
        </p:nvSpPr>
        <p:spPr>
          <a:xfrm flipH="1">
            <a:off x="755650" y="5461000"/>
            <a:ext cx="571500" cy="457200"/>
          </a:xfrm>
          <a:custGeom>
            <a:avLst/>
            <a:gdLst/>
            <a:ahLst/>
            <a:cxnLst/>
            <a:rect l="l" t="t" r="r" b="b"/>
            <a:pathLst>
              <a:path w="571500" h="457200">
                <a:moveTo>
                  <a:pt x="314325" y="0"/>
                </a:moveTo>
                <a:cubicBezTo>
                  <a:pt x="314325" y="-15806"/>
                  <a:pt x="301556" y="-28575"/>
                  <a:pt x="285750" y="-28575"/>
                </a:cubicBezTo>
                <a:cubicBezTo>
                  <a:pt x="269944" y="-28575"/>
                  <a:pt x="257175" y="-15806"/>
                  <a:pt x="257175" y="0"/>
                </a:cubicBezTo>
                <a:lnTo>
                  <a:pt x="257175" y="57150"/>
                </a:lnTo>
                <a:lnTo>
                  <a:pt x="171450" y="57150"/>
                </a:lnTo>
                <a:cubicBezTo>
                  <a:pt x="124123" y="57150"/>
                  <a:pt x="85725" y="95548"/>
                  <a:pt x="85725" y="142875"/>
                </a:cubicBezTo>
                <a:lnTo>
                  <a:pt x="85725" y="342900"/>
                </a:lnTo>
                <a:cubicBezTo>
                  <a:pt x="85725" y="390227"/>
                  <a:pt x="124123" y="428625"/>
                  <a:pt x="171450" y="428625"/>
                </a:cubicBezTo>
                <a:lnTo>
                  <a:pt x="400050" y="428625"/>
                </a:lnTo>
                <a:cubicBezTo>
                  <a:pt x="447377" y="428625"/>
                  <a:pt x="485775" y="390227"/>
                  <a:pt x="485775" y="342900"/>
                </a:cubicBezTo>
                <a:lnTo>
                  <a:pt x="485775" y="142875"/>
                </a:lnTo>
                <a:cubicBezTo>
                  <a:pt x="485775" y="95548"/>
                  <a:pt x="447377" y="57150"/>
                  <a:pt x="400050" y="57150"/>
                </a:cubicBezTo>
                <a:lnTo>
                  <a:pt x="314325" y="57150"/>
                </a:lnTo>
                <a:lnTo>
                  <a:pt x="314325" y="0"/>
                </a:lnTo>
                <a:close/>
                <a:moveTo>
                  <a:pt x="142875" y="328613"/>
                </a:moveTo>
                <a:cubicBezTo>
                  <a:pt x="142875" y="316736"/>
                  <a:pt x="152430" y="307181"/>
                  <a:pt x="164306" y="307181"/>
                </a:cubicBezTo>
                <a:lnTo>
                  <a:pt x="192881" y="307181"/>
                </a:lnTo>
                <a:cubicBezTo>
                  <a:pt x="204758" y="307181"/>
                  <a:pt x="214313" y="316736"/>
                  <a:pt x="214313" y="328613"/>
                </a:cubicBezTo>
                <a:cubicBezTo>
                  <a:pt x="214313" y="340489"/>
                  <a:pt x="204758" y="350044"/>
                  <a:pt x="192881" y="350044"/>
                </a:cubicBezTo>
                <a:lnTo>
                  <a:pt x="164306" y="350044"/>
                </a:lnTo>
                <a:cubicBezTo>
                  <a:pt x="152430" y="350044"/>
                  <a:pt x="142875" y="340489"/>
                  <a:pt x="142875" y="328613"/>
                </a:cubicBezTo>
                <a:close/>
                <a:moveTo>
                  <a:pt x="250031" y="328613"/>
                </a:moveTo>
                <a:cubicBezTo>
                  <a:pt x="250031" y="316736"/>
                  <a:pt x="259586" y="307181"/>
                  <a:pt x="271463" y="307181"/>
                </a:cubicBezTo>
                <a:lnTo>
                  <a:pt x="300038" y="307181"/>
                </a:lnTo>
                <a:cubicBezTo>
                  <a:pt x="311914" y="307181"/>
                  <a:pt x="321469" y="316736"/>
                  <a:pt x="321469" y="328613"/>
                </a:cubicBezTo>
                <a:cubicBezTo>
                  <a:pt x="321469" y="340489"/>
                  <a:pt x="311914" y="350044"/>
                  <a:pt x="300038" y="350044"/>
                </a:cubicBezTo>
                <a:lnTo>
                  <a:pt x="271463" y="350044"/>
                </a:lnTo>
                <a:cubicBezTo>
                  <a:pt x="259586" y="350044"/>
                  <a:pt x="250031" y="340489"/>
                  <a:pt x="250031" y="328613"/>
                </a:cubicBezTo>
                <a:close/>
                <a:moveTo>
                  <a:pt x="357188" y="328613"/>
                </a:moveTo>
                <a:cubicBezTo>
                  <a:pt x="357188" y="316736"/>
                  <a:pt x="366742" y="307181"/>
                  <a:pt x="378619" y="307181"/>
                </a:cubicBezTo>
                <a:lnTo>
                  <a:pt x="407194" y="307181"/>
                </a:lnTo>
                <a:cubicBezTo>
                  <a:pt x="419070" y="307181"/>
                  <a:pt x="428625" y="316736"/>
                  <a:pt x="428625" y="328613"/>
                </a:cubicBezTo>
                <a:cubicBezTo>
                  <a:pt x="428625" y="340489"/>
                  <a:pt x="419070" y="350044"/>
                  <a:pt x="407194" y="350044"/>
                </a:cubicBezTo>
                <a:lnTo>
                  <a:pt x="378619" y="350044"/>
                </a:lnTo>
                <a:cubicBezTo>
                  <a:pt x="366742" y="350044"/>
                  <a:pt x="357188" y="340489"/>
                  <a:pt x="357188" y="328613"/>
                </a:cubicBezTo>
                <a:close/>
                <a:moveTo>
                  <a:pt x="200025" y="157163"/>
                </a:moveTo>
                <a:cubicBezTo>
                  <a:pt x="223681" y="157163"/>
                  <a:pt x="242888" y="176369"/>
                  <a:pt x="242888" y="200025"/>
                </a:cubicBezTo>
                <a:cubicBezTo>
                  <a:pt x="242888" y="223681"/>
                  <a:pt x="223681" y="242888"/>
                  <a:pt x="200025" y="242888"/>
                </a:cubicBezTo>
                <a:cubicBezTo>
                  <a:pt x="176369" y="242888"/>
                  <a:pt x="157163" y="223681"/>
                  <a:pt x="157163" y="200025"/>
                </a:cubicBezTo>
                <a:cubicBezTo>
                  <a:pt x="157163" y="176369"/>
                  <a:pt x="176369" y="157163"/>
                  <a:pt x="200025" y="157163"/>
                </a:cubicBezTo>
                <a:close/>
                <a:moveTo>
                  <a:pt x="328613" y="200025"/>
                </a:moveTo>
                <a:cubicBezTo>
                  <a:pt x="328613" y="176369"/>
                  <a:pt x="347819" y="157163"/>
                  <a:pt x="371475" y="157163"/>
                </a:cubicBezTo>
                <a:cubicBezTo>
                  <a:pt x="395131" y="157163"/>
                  <a:pt x="414338" y="176369"/>
                  <a:pt x="414338" y="200025"/>
                </a:cubicBezTo>
                <a:cubicBezTo>
                  <a:pt x="414338" y="223681"/>
                  <a:pt x="395131" y="242888"/>
                  <a:pt x="371475" y="242888"/>
                </a:cubicBezTo>
                <a:cubicBezTo>
                  <a:pt x="347819" y="242888"/>
                  <a:pt x="328613" y="223681"/>
                  <a:pt x="328613" y="200025"/>
                </a:cubicBezTo>
                <a:close/>
                <a:moveTo>
                  <a:pt x="57150" y="200025"/>
                </a:moveTo>
                <a:cubicBezTo>
                  <a:pt x="57150" y="184219"/>
                  <a:pt x="44381" y="171450"/>
                  <a:pt x="28575" y="171450"/>
                </a:cubicBezTo>
                <a:cubicBezTo>
                  <a:pt x="12769" y="171450"/>
                  <a:pt x="0" y="184219"/>
                  <a:pt x="0" y="200025"/>
                </a:cubicBezTo>
                <a:lnTo>
                  <a:pt x="0" y="285750"/>
                </a:lnTo>
                <a:cubicBezTo>
                  <a:pt x="0" y="301556"/>
                  <a:pt x="12769" y="314325"/>
                  <a:pt x="28575" y="314325"/>
                </a:cubicBezTo>
                <a:cubicBezTo>
                  <a:pt x="44381" y="314325"/>
                  <a:pt x="57150" y="301556"/>
                  <a:pt x="57150" y="285750"/>
                </a:cubicBezTo>
                <a:lnTo>
                  <a:pt x="57150" y="200025"/>
                </a:lnTo>
                <a:close/>
                <a:moveTo>
                  <a:pt x="542925" y="171450"/>
                </a:moveTo>
                <a:cubicBezTo>
                  <a:pt x="527119" y="171450"/>
                  <a:pt x="514350" y="184219"/>
                  <a:pt x="514350" y="200025"/>
                </a:cubicBezTo>
                <a:lnTo>
                  <a:pt x="514350" y="285750"/>
                </a:lnTo>
                <a:cubicBezTo>
                  <a:pt x="514350" y="301556"/>
                  <a:pt x="527119" y="314325"/>
                  <a:pt x="542925" y="314325"/>
                </a:cubicBezTo>
                <a:cubicBezTo>
                  <a:pt x="558731" y="314325"/>
                  <a:pt x="571500" y="301556"/>
                  <a:pt x="571500" y="285750"/>
                </a:cubicBezTo>
                <a:lnTo>
                  <a:pt x="571500" y="200025"/>
                </a:lnTo>
                <a:cubicBezTo>
                  <a:pt x="571500" y="184219"/>
                  <a:pt x="558731" y="171450"/>
                  <a:pt x="542925" y="171450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23" name="Text 21"/>
          <p:cNvSpPr/>
          <p:nvPr/>
        </p:nvSpPr>
        <p:spPr>
          <a:xfrm flipH="1">
            <a:off x="1460500" y="54356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تطبيق عملي للذكاء الاصطناعي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 flipH="1">
            <a:off x="1460500" y="5816600"/>
            <a:ext cx="812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ترجمة نظريات الذكاء الاصطناعي إلى تطبيق عملي مفيد في البيئة التعليمية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 flipH="1">
            <a:off x="9842500" y="6667500"/>
            <a:ext cx="63500" cy="889000"/>
          </a:xfrm>
          <a:prstGeom prst="rect">
            <a:avLst/>
          </a:prstGeom>
          <a:solidFill>
            <a:srgbClr val="5D4037"/>
          </a:solidFill>
          <a:ln/>
        </p:spPr>
      </p:sp>
      <p:sp>
        <p:nvSpPr>
          <p:cNvPr id="26" name="Shape 24"/>
          <p:cNvSpPr/>
          <p:nvPr/>
        </p:nvSpPr>
        <p:spPr>
          <a:xfrm flipH="1">
            <a:off x="869950" y="67310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61551" y="342900"/>
                </a:moveTo>
                <a:cubicBezTo>
                  <a:pt x="268069" y="322987"/>
                  <a:pt x="281107" y="304949"/>
                  <a:pt x="295841" y="289411"/>
                </a:cubicBezTo>
                <a:cubicBezTo>
                  <a:pt x="325041" y="258693"/>
                  <a:pt x="342900" y="217170"/>
                  <a:pt x="342900" y="171450"/>
                </a:cubicBezTo>
                <a:cubicBezTo>
                  <a:pt x="342900" y="76795"/>
                  <a:pt x="266105" y="0"/>
                  <a:pt x="171450" y="0"/>
                </a:cubicBezTo>
                <a:cubicBezTo>
                  <a:pt x="76795" y="0"/>
                  <a:pt x="0" y="76795"/>
                  <a:pt x="0" y="171450"/>
                </a:cubicBezTo>
                <a:cubicBezTo>
                  <a:pt x="0" y="217170"/>
                  <a:pt x="17859" y="258693"/>
                  <a:pt x="47059" y="289411"/>
                </a:cubicBezTo>
                <a:cubicBezTo>
                  <a:pt x="61793" y="304949"/>
                  <a:pt x="74920" y="322987"/>
                  <a:pt x="81349" y="342900"/>
                </a:cubicBezTo>
                <a:lnTo>
                  <a:pt x="261461" y="342900"/>
                </a:lnTo>
                <a:close/>
                <a:moveTo>
                  <a:pt x="257175" y="385763"/>
                </a:moveTo>
                <a:lnTo>
                  <a:pt x="85725" y="385763"/>
                </a:lnTo>
                <a:lnTo>
                  <a:pt x="85725" y="400050"/>
                </a:lnTo>
                <a:cubicBezTo>
                  <a:pt x="85725" y="439519"/>
                  <a:pt x="117693" y="471488"/>
                  <a:pt x="157163" y="471488"/>
                </a:cubicBezTo>
                <a:lnTo>
                  <a:pt x="185738" y="471488"/>
                </a:lnTo>
                <a:cubicBezTo>
                  <a:pt x="225207" y="471488"/>
                  <a:pt x="257175" y="439519"/>
                  <a:pt x="257175" y="400050"/>
                </a:cubicBezTo>
                <a:lnTo>
                  <a:pt x="257175" y="385763"/>
                </a:lnTo>
                <a:close/>
                <a:moveTo>
                  <a:pt x="164306" y="100013"/>
                </a:moveTo>
                <a:cubicBezTo>
                  <a:pt x="128766" y="100013"/>
                  <a:pt x="100013" y="128766"/>
                  <a:pt x="100013" y="164306"/>
                </a:cubicBezTo>
                <a:cubicBezTo>
                  <a:pt x="100013" y="176183"/>
                  <a:pt x="90458" y="185738"/>
                  <a:pt x="78581" y="185738"/>
                </a:cubicBezTo>
                <a:cubicBezTo>
                  <a:pt x="66705" y="185738"/>
                  <a:pt x="57150" y="176183"/>
                  <a:pt x="57150" y="164306"/>
                </a:cubicBezTo>
                <a:cubicBezTo>
                  <a:pt x="57150" y="105102"/>
                  <a:pt x="105102" y="57150"/>
                  <a:pt x="164306" y="57150"/>
                </a:cubicBezTo>
                <a:cubicBezTo>
                  <a:pt x="176183" y="57150"/>
                  <a:pt x="185738" y="66705"/>
                  <a:pt x="185738" y="78581"/>
                </a:cubicBezTo>
                <a:cubicBezTo>
                  <a:pt x="185738" y="90458"/>
                  <a:pt x="176183" y="100013"/>
                  <a:pt x="164306" y="100013"/>
                </a:cubicBezTo>
                <a:close/>
              </a:path>
            </a:pathLst>
          </a:custGeom>
          <a:solidFill>
            <a:srgbClr val="5D4037"/>
          </a:solidFill>
          <a:ln/>
        </p:spPr>
      </p:sp>
      <p:sp>
        <p:nvSpPr>
          <p:cNvPr id="27" name="Text 25"/>
          <p:cNvSpPr/>
          <p:nvPr/>
        </p:nvSpPr>
        <p:spPr>
          <a:xfrm flipH="1">
            <a:off x="1460500" y="67056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تطوير أنظمة تعليمية ذكية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Text 26"/>
          <p:cNvSpPr/>
          <p:nvPr/>
        </p:nvSpPr>
        <p:spPr>
          <a:xfrm flipH="1">
            <a:off x="1460500" y="7086600"/>
            <a:ext cx="812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المساهمة في بناء بيئة تعليمية ذكية تستفيد من أحدث التقنيات المتاحة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Shape 27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30" name="Text 28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06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17"/>
          <p:cNvSpPr/>
          <p:nvPr/>
        </p:nvSpPr>
        <p:spPr>
          <a:xfrm flipH="1">
            <a:off x="10795000" y="5207000"/>
            <a:ext cx="4699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pic>
        <p:nvPicPr>
          <p:cNvPr id="50" name="صورة 49">
            <a:extLst>
              <a:ext uri="{FF2B5EF4-FFF2-40B4-BE49-F238E27FC236}">
                <a16:creationId xmlns:a16="http://schemas.microsoft.com/office/drawing/2014/main" id="{8E88365D-BABC-5FC4-677E-C276AD1BF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48512">
            <a:off x="12180142" y="5259003"/>
            <a:ext cx="3427317" cy="3427317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 flipH="1">
            <a:off x="7874000" y="444500"/>
            <a:ext cx="762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المكونات العتادية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 flipH="1">
            <a:off x="11684000" y="1016000"/>
            <a:ext cx="381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Hardware Components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Shape 3"/>
          <p:cNvSpPr/>
          <p:nvPr/>
        </p:nvSpPr>
        <p:spPr>
          <a:xfrm flipH="1">
            <a:off x="14686280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6" name="Shape 4"/>
          <p:cNvSpPr/>
          <p:nvPr/>
        </p:nvSpPr>
        <p:spPr>
          <a:xfrm flipH="1">
            <a:off x="10795000" y="1524000"/>
            <a:ext cx="4699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 flipH="1">
            <a:off x="11049000" y="1778000"/>
            <a:ext cx="2222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NodeMCU ESP8266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6"/>
          <p:cNvSpPr/>
          <p:nvPr/>
        </p:nvSpPr>
        <p:spPr>
          <a:xfrm flipH="1">
            <a:off x="11049000" y="2184400"/>
            <a:ext cx="22225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التحكم والاتصال بالشبكة اللاسلكية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7"/>
          <p:cNvSpPr/>
          <p:nvPr/>
        </p:nvSpPr>
        <p:spPr>
          <a:xfrm flipH="1">
            <a:off x="11136312" y="3111500"/>
            <a:ext cx="714375" cy="635000"/>
          </a:xfrm>
          <a:custGeom>
            <a:avLst/>
            <a:gdLst/>
            <a:ahLst/>
            <a:cxnLst/>
            <a:rect l="l" t="t" r="r" b="b"/>
            <a:pathLst>
              <a:path w="714375" h="635000">
                <a:moveTo>
                  <a:pt x="357188" y="119062"/>
                </a:moveTo>
                <a:cubicBezTo>
                  <a:pt x="244450" y="119062"/>
                  <a:pt x="142379" y="163711"/>
                  <a:pt x="67345" y="236389"/>
                </a:cubicBezTo>
                <a:cubicBezTo>
                  <a:pt x="51594" y="251644"/>
                  <a:pt x="26417" y="251271"/>
                  <a:pt x="11286" y="235521"/>
                </a:cubicBezTo>
                <a:cubicBezTo>
                  <a:pt x="-3845" y="219770"/>
                  <a:pt x="-3597" y="194593"/>
                  <a:pt x="12154" y="179462"/>
                </a:cubicBezTo>
                <a:cubicBezTo>
                  <a:pt x="101327" y="92894"/>
                  <a:pt x="223118" y="39688"/>
                  <a:pt x="357188" y="39688"/>
                </a:cubicBezTo>
                <a:cubicBezTo>
                  <a:pt x="491257" y="39688"/>
                  <a:pt x="613048" y="92894"/>
                  <a:pt x="702345" y="179462"/>
                </a:cubicBezTo>
                <a:cubicBezTo>
                  <a:pt x="718096" y="194717"/>
                  <a:pt x="718468" y="219894"/>
                  <a:pt x="703213" y="235521"/>
                </a:cubicBezTo>
                <a:cubicBezTo>
                  <a:pt x="687958" y="251147"/>
                  <a:pt x="662781" y="251644"/>
                  <a:pt x="647154" y="236389"/>
                </a:cubicBezTo>
                <a:cubicBezTo>
                  <a:pt x="571996" y="163711"/>
                  <a:pt x="469925" y="119062"/>
                  <a:pt x="357188" y="119062"/>
                </a:cubicBezTo>
                <a:close/>
                <a:moveTo>
                  <a:pt x="297656" y="535781"/>
                </a:moveTo>
                <a:cubicBezTo>
                  <a:pt x="297656" y="502925"/>
                  <a:pt x="324331" y="476250"/>
                  <a:pt x="357188" y="476250"/>
                </a:cubicBezTo>
                <a:cubicBezTo>
                  <a:pt x="390044" y="476250"/>
                  <a:pt x="416719" y="502925"/>
                  <a:pt x="416719" y="535781"/>
                </a:cubicBezTo>
                <a:cubicBezTo>
                  <a:pt x="416719" y="568637"/>
                  <a:pt x="390044" y="595313"/>
                  <a:pt x="357188" y="595313"/>
                </a:cubicBezTo>
                <a:cubicBezTo>
                  <a:pt x="324331" y="595313"/>
                  <a:pt x="297656" y="568637"/>
                  <a:pt x="297656" y="535781"/>
                </a:cubicBezTo>
                <a:close/>
                <a:moveTo>
                  <a:pt x="208359" y="404564"/>
                </a:moveTo>
                <a:cubicBezTo>
                  <a:pt x="193849" y="421060"/>
                  <a:pt x="168796" y="422548"/>
                  <a:pt x="152301" y="408037"/>
                </a:cubicBezTo>
                <a:cubicBezTo>
                  <a:pt x="135806" y="393526"/>
                  <a:pt x="134317" y="368474"/>
                  <a:pt x="148828" y="351979"/>
                </a:cubicBezTo>
                <a:cubicBezTo>
                  <a:pt x="199678" y="294432"/>
                  <a:pt x="274216" y="257969"/>
                  <a:pt x="357188" y="257969"/>
                </a:cubicBezTo>
                <a:cubicBezTo>
                  <a:pt x="440159" y="257969"/>
                  <a:pt x="514697" y="294432"/>
                  <a:pt x="565547" y="351979"/>
                </a:cubicBezTo>
                <a:cubicBezTo>
                  <a:pt x="580058" y="368474"/>
                  <a:pt x="578445" y="393526"/>
                  <a:pt x="562074" y="408037"/>
                </a:cubicBezTo>
                <a:cubicBezTo>
                  <a:pt x="545703" y="422548"/>
                  <a:pt x="520526" y="420936"/>
                  <a:pt x="506016" y="404564"/>
                </a:cubicBezTo>
                <a:cubicBezTo>
                  <a:pt x="469553" y="363265"/>
                  <a:pt x="416471" y="337344"/>
                  <a:pt x="357188" y="337344"/>
                </a:cubicBezTo>
                <a:cubicBezTo>
                  <a:pt x="297904" y="337344"/>
                  <a:pt x="244822" y="363265"/>
                  <a:pt x="208359" y="404564"/>
                </a:cubicBezTo>
                <a:close/>
              </a:path>
            </a:pathLst>
          </a:custGeom>
          <a:solidFill>
            <a:srgbClr val="00BCD4">
              <a:alpha val="12549"/>
            </a:srgbClr>
          </a:solidFill>
          <a:ln/>
        </p:spPr>
      </p:sp>
      <p:sp>
        <p:nvSpPr>
          <p:cNvPr id="11" name="Shape 8"/>
          <p:cNvSpPr/>
          <p:nvPr/>
        </p:nvSpPr>
        <p:spPr>
          <a:xfrm flipH="1">
            <a:off x="5778500" y="1524000"/>
            <a:ext cx="4699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 flipH="1">
            <a:off x="6032500" y="1778000"/>
            <a:ext cx="2222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Servo MG995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0"/>
          <p:cNvSpPr/>
          <p:nvPr/>
        </p:nvSpPr>
        <p:spPr>
          <a:xfrm flipH="1">
            <a:off x="6032500" y="2184400"/>
            <a:ext cx="22225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تنفيذ الحركة الميكانيكية للروبوت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1"/>
          <p:cNvSpPr/>
          <p:nvPr/>
        </p:nvSpPr>
        <p:spPr>
          <a:xfrm flipH="1">
            <a:off x="6080125" y="3111500"/>
            <a:ext cx="793750" cy="635000"/>
          </a:xfrm>
          <a:custGeom>
            <a:avLst/>
            <a:gdLst/>
            <a:ahLst/>
            <a:cxnLst/>
            <a:rect l="l" t="t" r="r" b="b"/>
            <a:pathLst>
              <a:path w="793750" h="635000">
                <a:moveTo>
                  <a:pt x="515813" y="261069"/>
                </a:moveTo>
                <a:cubicBezTo>
                  <a:pt x="530944" y="256977"/>
                  <a:pt x="546819" y="264170"/>
                  <a:pt x="553641" y="278185"/>
                </a:cubicBezTo>
                <a:lnTo>
                  <a:pt x="576709" y="324817"/>
                </a:lnTo>
                <a:cubicBezTo>
                  <a:pt x="589483" y="326554"/>
                  <a:pt x="602010" y="330026"/>
                  <a:pt x="613792" y="334863"/>
                </a:cubicBezTo>
                <a:lnTo>
                  <a:pt x="657200" y="305966"/>
                </a:lnTo>
                <a:cubicBezTo>
                  <a:pt x="670223" y="297284"/>
                  <a:pt x="687462" y="299021"/>
                  <a:pt x="698500" y="310059"/>
                </a:cubicBezTo>
                <a:lnTo>
                  <a:pt x="722313" y="333871"/>
                </a:lnTo>
                <a:cubicBezTo>
                  <a:pt x="733351" y="344909"/>
                  <a:pt x="735087" y="362272"/>
                  <a:pt x="726405" y="375171"/>
                </a:cubicBezTo>
                <a:lnTo>
                  <a:pt x="697508" y="418455"/>
                </a:lnTo>
                <a:cubicBezTo>
                  <a:pt x="699864" y="424284"/>
                  <a:pt x="701973" y="430361"/>
                  <a:pt x="703709" y="436687"/>
                </a:cubicBezTo>
                <a:cubicBezTo>
                  <a:pt x="705445" y="443012"/>
                  <a:pt x="706562" y="449213"/>
                  <a:pt x="707430" y="455538"/>
                </a:cubicBezTo>
                <a:lnTo>
                  <a:pt x="754187" y="478606"/>
                </a:lnTo>
                <a:cubicBezTo>
                  <a:pt x="768201" y="485552"/>
                  <a:pt x="775395" y="501427"/>
                  <a:pt x="771302" y="516434"/>
                </a:cubicBezTo>
                <a:lnTo>
                  <a:pt x="762620" y="548928"/>
                </a:lnTo>
                <a:cubicBezTo>
                  <a:pt x="758527" y="563935"/>
                  <a:pt x="744513" y="574104"/>
                  <a:pt x="728886" y="573112"/>
                </a:cubicBezTo>
                <a:lnTo>
                  <a:pt x="676796" y="569764"/>
                </a:lnTo>
                <a:cubicBezTo>
                  <a:pt x="668982" y="579810"/>
                  <a:pt x="659929" y="589111"/>
                  <a:pt x="649635" y="597049"/>
                </a:cubicBezTo>
                <a:lnTo>
                  <a:pt x="652983" y="649015"/>
                </a:lnTo>
                <a:cubicBezTo>
                  <a:pt x="653976" y="664642"/>
                  <a:pt x="643806" y="678780"/>
                  <a:pt x="628799" y="682749"/>
                </a:cubicBezTo>
                <a:lnTo>
                  <a:pt x="596305" y="691431"/>
                </a:lnTo>
                <a:cubicBezTo>
                  <a:pt x="581174" y="695523"/>
                  <a:pt x="565423" y="688330"/>
                  <a:pt x="558478" y="674315"/>
                </a:cubicBezTo>
                <a:lnTo>
                  <a:pt x="535409" y="627683"/>
                </a:lnTo>
                <a:cubicBezTo>
                  <a:pt x="522635" y="625946"/>
                  <a:pt x="510108" y="622474"/>
                  <a:pt x="498326" y="617637"/>
                </a:cubicBezTo>
                <a:lnTo>
                  <a:pt x="454918" y="646534"/>
                </a:lnTo>
                <a:cubicBezTo>
                  <a:pt x="441896" y="655216"/>
                  <a:pt x="424656" y="653479"/>
                  <a:pt x="413618" y="642441"/>
                </a:cubicBezTo>
                <a:lnTo>
                  <a:pt x="389806" y="618629"/>
                </a:lnTo>
                <a:cubicBezTo>
                  <a:pt x="378768" y="607591"/>
                  <a:pt x="377031" y="590352"/>
                  <a:pt x="385713" y="577329"/>
                </a:cubicBezTo>
                <a:lnTo>
                  <a:pt x="414610" y="533921"/>
                </a:lnTo>
                <a:cubicBezTo>
                  <a:pt x="412254" y="528092"/>
                  <a:pt x="410146" y="522015"/>
                  <a:pt x="408409" y="515689"/>
                </a:cubicBezTo>
                <a:cubicBezTo>
                  <a:pt x="406673" y="509364"/>
                  <a:pt x="405557" y="503039"/>
                  <a:pt x="404688" y="496838"/>
                </a:cubicBezTo>
                <a:lnTo>
                  <a:pt x="357932" y="473770"/>
                </a:lnTo>
                <a:cubicBezTo>
                  <a:pt x="343917" y="466824"/>
                  <a:pt x="336848" y="450949"/>
                  <a:pt x="340816" y="435942"/>
                </a:cubicBezTo>
                <a:lnTo>
                  <a:pt x="349498" y="403448"/>
                </a:lnTo>
                <a:cubicBezTo>
                  <a:pt x="353591" y="388441"/>
                  <a:pt x="367605" y="378271"/>
                  <a:pt x="383232" y="379264"/>
                </a:cubicBezTo>
                <a:lnTo>
                  <a:pt x="435198" y="382612"/>
                </a:lnTo>
                <a:cubicBezTo>
                  <a:pt x="443012" y="372566"/>
                  <a:pt x="452065" y="363265"/>
                  <a:pt x="462359" y="355327"/>
                </a:cubicBezTo>
                <a:lnTo>
                  <a:pt x="459011" y="303485"/>
                </a:lnTo>
                <a:cubicBezTo>
                  <a:pt x="458019" y="287858"/>
                  <a:pt x="468188" y="273720"/>
                  <a:pt x="483195" y="269751"/>
                </a:cubicBezTo>
                <a:lnTo>
                  <a:pt x="515689" y="261069"/>
                </a:lnTo>
                <a:close/>
                <a:moveTo>
                  <a:pt x="556121" y="421680"/>
                </a:moveTo>
                <a:cubicBezTo>
                  <a:pt x="526003" y="421714"/>
                  <a:pt x="501579" y="446194"/>
                  <a:pt x="501613" y="476312"/>
                </a:cubicBezTo>
                <a:cubicBezTo>
                  <a:pt x="501647" y="506430"/>
                  <a:pt x="526127" y="530855"/>
                  <a:pt x="556245" y="530820"/>
                </a:cubicBezTo>
                <a:cubicBezTo>
                  <a:pt x="586363" y="530786"/>
                  <a:pt x="610788" y="506306"/>
                  <a:pt x="610753" y="476188"/>
                </a:cubicBezTo>
                <a:cubicBezTo>
                  <a:pt x="610719" y="446070"/>
                  <a:pt x="586239" y="421645"/>
                  <a:pt x="556121" y="421680"/>
                </a:cubicBezTo>
                <a:close/>
                <a:moveTo>
                  <a:pt x="278929" y="-56431"/>
                </a:moveTo>
                <a:lnTo>
                  <a:pt x="311423" y="-47749"/>
                </a:lnTo>
                <a:cubicBezTo>
                  <a:pt x="326430" y="-43656"/>
                  <a:pt x="336600" y="-29518"/>
                  <a:pt x="335607" y="-14015"/>
                </a:cubicBezTo>
                <a:lnTo>
                  <a:pt x="332259" y="37827"/>
                </a:lnTo>
                <a:cubicBezTo>
                  <a:pt x="342553" y="45765"/>
                  <a:pt x="351606" y="54942"/>
                  <a:pt x="359420" y="65112"/>
                </a:cubicBezTo>
                <a:lnTo>
                  <a:pt x="411510" y="61764"/>
                </a:lnTo>
                <a:cubicBezTo>
                  <a:pt x="427013" y="60771"/>
                  <a:pt x="441151" y="70941"/>
                  <a:pt x="445244" y="85948"/>
                </a:cubicBezTo>
                <a:lnTo>
                  <a:pt x="453926" y="118442"/>
                </a:lnTo>
                <a:cubicBezTo>
                  <a:pt x="457895" y="133449"/>
                  <a:pt x="450825" y="149324"/>
                  <a:pt x="436811" y="156270"/>
                </a:cubicBezTo>
                <a:lnTo>
                  <a:pt x="390054" y="179338"/>
                </a:lnTo>
                <a:cubicBezTo>
                  <a:pt x="389186" y="185663"/>
                  <a:pt x="387945" y="191988"/>
                  <a:pt x="386333" y="198189"/>
                </a:cubicBezTo>
                <a:cubicBezTo>
                  <a:pt x="384721" y="204391"/>
                  <a:pt x="382488" y="210592"/>
                  <a:pt x="380132" y="216421"/>
                </a:cubicBezTo>
                <a:lnTo>
                  <a:pt x="409029" y="259829"/>
                </a:lnTo>
                <a:cubicBezTo>
                  <a:pt x="417711" y="272852"/>
                  <a:pt x="415975" y="290091"/>
                  <a:pt x="404937" y="301129"/>
                </a:cubicBezTo>
                <a:lnTo>
                  <a:pt x="381124" y="324941"/>
                </a:lnTo>
                <a:cubicBezTo>
                  <a:pt x="370086" y="335979"/>
                  <a:pt x="352847" y="337716"/>
                  <a:pt x="339824" y="329034"/>
                </a:cubicBezTo>
                <a:lnTo>
                  <a:pt x="296416" y="300137"/>
                </a:lnTo>
                <a:cubicBezTo>
                  <a:pt x="284634" y="304974"/>
                  <a:pt x="272107" y="308446"/>
                  <a:pt x="259333" y="310183"/>
                </a:cubicBezTo>
                <a:lnTo>
                  <a:pt x="236265" y="356815"/>
                </a:lnTo>
                <a:cubicBezTo>
                  <a:pt x="229319" y="370830"/>
                  <a:pt x="213444" y="377899"/>
                  <a:pt x="198438" y="373931"/>
                </a:cubicBezTo>
                <a:lnTo>
                  <a:pt x="165943" y="365249"/>
                </a:lnTo>
                <a:cubicBezTo>
                  <a:pt x="150813" y="361156"/>
                  <a:pt x="140767" y="347018"/>
                  <a:pt x="141759" y="331515"/>
                </a:cubicBezTo>
                <a:lnTo>
                  <a:pt x="145107" y="279549"/>
                </a:lnTo>
                <a:cubicBezTo>
                  <a:pt x="134813" y="271611"/>
                  <a:pt x="125760" y="262434"/>
                  <a:pt x="117946" y="252264"/>
                </a:cubicBezTo>
                <a:lnTo>
                  <a:pt x="65856" y="255612"/>
                </a:lnTo>
                <a:cubicBezTo>
                  <a:pt x="50354" y="256604"/>
                  <a:pt x="36215" y="246435"/>
                  <a:pt x="32122" y="231428"/>
                </a:cubicBezTo>
                <a:lnTo>
                  <a:pt x="23440" y="198934"/>
                </a:lnTo>
                <a:cubicBezTo>
                  <a:pt x="19472" y="183927"/>
                  <a:pt x="26541" y="168052"/>
                  <a:pt x="40556" y="161106"/>
                </a:cubicBezTo>
                <a:lnTo>
                  <a:pt x="87313" y="138038"/>
                </a:lnTo>
                <a:cubicBezTo>
                  <a:pt x="88181" y="131713"/>
                  <a:pt x="89421" y="125512"/>
                  <a:pt x="91033" y="119187"/>
                </a:cubicBezTo>
                <a:cubicBezTo>
                  <a:pt x="92770" y="112861"/>
                  <a:pt x="94754" y="106784"/>
                  <a:pt x="97234" y="100955"/>
                </a:cubicBezTo>
                <a:lnTo>
                  <a:pt x="68337" y="57671"/>
                </a:lnTo>
                <a:cubicBezTo>
                  <a:pt x="59655" y="44648"/>
                  <a:pt x="61392" y="27409"/>
                  <a:pt x="72430" y="16371"/>
                </a:cubicBezTo>
                <a:lnTo>
                  <a:pt x="96242" y="-7441"/>
                </a:lnTo>
                <a:cubicBezTo>
                  <a:pt x="107280" y="-18479"/>
                  <a:pt x="124520" y="-20216"/>
                  <a:pt x="137542" y="-11534"/>
                </a:cubicBezTo>
                <a:lnTo>
                  <a:pt x="180950" y="17363"/>
                </a:lnTo>
                <a:cubicBezTo>
                  <a:pt x="192732" y="12526"/>
                  <a:pt x="205259" y="9054"/>
                  <a:pt x="218033" y="7317"/>
                </a:cubicBezTo>
                <a:lnTo>
                  <a:pt x="241102" y="-39315"/>
                </a:lnTo>
                <a:cubicBezTo>
                  <a:pt x="248047" y="-53330"/>
                  <a:pt x="263798" y="-60399"/>
                  <a:pt x="278929" y="-56431"/>
                </a:cubicBezTo>
                <a:close/>
                <a:moveTo>
                  <a:pt x="238621" y="104180"/>
                </a:moveTo>
                <a:cubicBezTo>
                  <a:pt x="208503" y="104180"/>
                  <a:pt x="184051" y="128632"/>
                  <a:pt x="184051" y="158750"/>
                </a:cubicBezTo>
                <a:cubicBezTo>
                  <a:pt x="184051" y="188868"/>
                  <a:pt x="208503" y="213320"/>
                  <a:pt x="238621" y="213320"/>
                </a:cubicBezTo>
                <a:cubicBezTo>
                  <a:pt x="268739" y="213320"/>
                  <a:pt x="293191" y="188868"/>
                  <a:pt x="293191" y="158750"/>
                </a:cubicBezTo>
                <a:cubicBezTo>
                  <a:pt x="293191" y="128632"/>
                  <a:pt x="268739" y="104180"/>
                  <a:pt x="238621" y="104180"/>
                </a:cubicBezTo>
                <a:close/>
              </a:path>
            </a:pathLst>
          </a:custGeom>
          <a:solidFill>
            <a:srgbClr val="7C4DFF">
              <a:alpha val="12549"/>
            </a:srgbClr>
          </a:solidFill>
          <a:ln/>
        </p:spPr>
      </p:sp>
      <p:sp>
        <p:nvSpPr>
          <p:cNvPr id="16" name="Shape 12"/>
          <p:cNvSpPr/>
          <p:nvPr/>
        </p:nvSpPr>
        <p:spPr>
          <a:xfrm flipH="1">
            <a:off x="762000" y="1524000"/>
            <a:ext cx="4699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 flipH="1">
            <a:off x="1016000" y="1778000"/>
            <a:ext cx="2222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Li-ion 18650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5"/>
          <p:cNvSpPr/>
          <p:nvPr/>
        </p:nvSpPr>
        <p:spPr>
          <a:xfrm flipH="1">
            <a:off x="1016000" y="2184400"/>
            <a:ext cx="22225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تزويد النظام بالطاقة الكهربائية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6"/>
          <p:cNvSpPr/>
          <p:nvPr/>
        </p:nvSpPr>
        <p:spPr>
          <a:xfrm flipH="1">
            <a:off x="1182687" y="3111500"/>
            <a:ext cx="555625" cy="635000"/>
          </a:xfrm>
          <a:custGeom>
            <a:avLst/>
            <a:gdLst/>
            <a:ahLst/>
            <a:cxnLst/>
            <a:rect l="l" t="t" r="r" b="b"/>
            <a:pathLst>
              <a:path w="555625" h="635000">
                <a:moveTo>
                  <a:pt x="420191" y="-12278"/>
                </a:moveTo>
                <a:cubicBezTo>
                  <a:pt x="434950" y="-1612"/>
                  <a:pt x="440407" y="17735"/>
                  <a:pt x="433710" y="34603"/>
                </a:cubicBezTo>
                <a:lnTo>
                  <a:pt x="336476" y="277813"/>
                </a:lnTo>
                <a:lnTo>
                  <a:pt x="515937" y="277813"/>
                </a:lnTo>
                <a:cubicBezTo>
                  <a:pt x="532681" y="277813"/>
                  <a:pt x="547563" y="288230"/>
                  <a:pt x="553269" y="303981"/>
                </a:cubicBezTo>
                <a:cubicBezTo>
                  <a:pt x="558974" y="319732"/>
                  <a:pt x="554137" y="337344"/>
                  <a:pt x="541362" y="348010"/>
                </a:cubicBezTo>
                <a:lnTo>
                  <a:pt x="184175" y="645666"/>
                </a:lnTo>
                <a:cubicBezTo>
                  <a:pt x="170160" y="657324"/>
                  <a:pt x="150192" y="657944"/>
                  <a:pt x="135434" y="647278"/>
                </a:cubicBezTo>
                <a:cubicBezTo>
                  <a:pt x="120675" y="636612"/>
                  <a:pt x="115218" y="617265"/>
                  <a:pt x="121915" y="600397"/>
                </a:cubicBezTo>
                <a:lnTo>
                  <a:pt x="219149" y="357188"/>
                </a:lnTo>
                <a:lnTo>
                  <a:pt x="39688" y="357188"/>
                </a:lnTo>
                <a:cubicBezTo>
                  <a:pt x="22944" y="357188"/>
                  <a:pt x="8062" y="346770"/>
                  <a:pt x="2356" y="331019"/>
                </a:cubicBezTo>
                <a:cubicBezTo>
                  <a:pt x="-3349" y="315268"/>
                  <a:pt x="1488" y="297656"/>
                  <a:pt x="14263" y="286990"/>
                </a:cubicBezTo>
                <a:lnTo>
                  <a:pt x="371450" y="-10666"/>
                </a:lnTo>
                <a:cubicBezTo>
                  <a:pt x="385465" y="-22324"/>
                  <a:pt x="405433" y="-22944"/>
                  <a:pt x="420191" y="-12278"/>
                </a:cubicBezTo>
                <a:close/>
              </a:path>
            </a:pathLst>
          </a:custGeom>
          <a:solidFill>
            <a:srgbClr val="4CAF50">
              <a:alpha val="12549"/>
            </a:srgbClr>
          </a:solidFill>
          <a:ln/>
        </p:spPr>
      </p:sp>
      <p:sp>
        <p:nvSpPr>
          <p:cNvPr id="23" name="Text 19"/>
          <p:cNvSpPr/>
          <p:nvPr/>
        </p:nvSpPr>
        <p:spPr>
          <a:xfrm flipH="1">
            <a:off x="10546080" y="54610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5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DC-to-DC Step Down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0"/>
          <p:cNvSpPr/>
          <p:nvPr/>
        </p:nvSpPr>
        <p:spPr>
          <a:xfrm flipH="1">
            <a:off x="10546080" y="6159500"/>
            <a:ext cx="266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تنظيم الجهد الكهربائي للنظام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1"/>
          <p:cNvSpPr/>
          <p:nvPr/>
        </p:nvSpPr>
        <p:spPr>
          <a:xfrm flipH="1">
            <a:off x="11176000" y="6794500"/>
            <a:ext cx="635000" cy="635000"/>
          </a:xfrm>
          <a:custGeom>
            <a:avLst/>
            <a:gdLst/>
            <a:ahLst/>
            <a:cxnLst/>
            <a:rect l="l" t="t" r="r" b="b"/>
            <a:pathLst>
              <a:path w="635000" h="635000">
                <a:moveTo>
                  <a:pt x="0" y="317500"/>
                </a:moveTo>
                <a:cubicBezTo>
                  <a:pt x="0" y="142267"/>
                  <a:pt x="142267" y="0"/>
                  <a:pt x="317500" y="0"/>
                </a:cubicBezTo>
                <a:cubicBezTo>
                  <a:pt x="492733" y="0"/>
                  <a:pt x="635000" y="142267"/>
                  <a:pt x="635000" y="317500"/>
                </a:cubicBezTo>
                <a:cubicBezTo>
                  <a:pt x="635000" y="492733"/>
                  <a:pt x="492733" y="635000"/>
                  <a:pt x="317500" y="635000"/>
                </a:cubicBezTo>
                <a:cubicBezTo>
                  <a:pt x="142267" y="635000"/>
                  <a:pt x="0" y="492733"/>
                  <a:pt x="0" y="317500"/>
                </a:cubicBezTo>
                <a:close/>
                <a:moveTo>
                  <a:pt x="396875" y="436563"/>
                </a:moveTo>
                <a:cubicBezTo>
                  <a:pt x="396875" y="403200"/>
                  <a:pt x="376411" y="374675"/>
                  <a:pt x="347266" y="363017"/>
                </a:cubicBezTo>
                <a:lnTo>
                  <a:pt x="347266" y="148828"/>
                </a:lnTo>
                <a:cubicBezTo>
                  <a:pt x="347266" y="132333"/>
                  <a:pt x="333995" y="119062"/>
                  <a:pt x="317500" y="119062"/>
                </a:cubicBezTo>
                <a:cubicBezTo>
                  <a:pt x="301005" y="119062"/>
                  <a:pt x="287734" y="132333"/>
                  <a:pt x="287734" y="148828"/>
                </a:cubicBezTo>
                <a:lnTo>
                  <a:pt x="287734" y="363017"/>
                </a:lnTo>
                <a:cubicBezTo>
                  <a:pt x="258589" y="374799"/>
                  <a:pt x="238125" y="403324"/>
                  <a:pt x="238125" y="436563"/>
                </a:cubicBezTo>
                <a:cubicBezTo>
                  <a:pt x="238125" y="480343"/>
                  <a:pt x="273720" y="515937"/>
                  <a:pt x="317500" y="515937"/>
                </a:cubicBezTo>
                <a:cubicBezTo>
                  <a:pt x="361280" y="515937"/>
                  <a:pt x="396875" y="480343"/>
                  <a:pt x="396875" y="436563"/>
                </a:cubicBezTo>
                <a:close/>
                <a:moveTo>
                  <a:pt x="178594" y="218281"/>
                </a:moveTo>
                <a:cubicBezTo>
                  <a:pt x="200498" y="218281"/>
                  <a:pt x="218281" y="200498"/>
                  <a:pt x="218281" y="178594"/>
                </a:cubicBezTo>
                <a:cubicBezTo>
                  <a:pt x="218281" y="156690"/>
                  <a:pt x="200498" y="138906"/>
                  <a:pt x="178594" y="138906"/>
                </a:cubicBezTo>
                <a:cubicBezTo>
                  <a:pt x="156690" y="138906"/>
                  <a:pt x="138906" y="156690"/>
                  <a:pt x="138906" y="178594"/>
                </a:cubicBezTo>
                <a:cubicBezTo>
                  <a:pt x="138906" y="200498"/>
                  <a:pt x="156690" y="218281"/>
                  <a:pt x="178594" y="218281"/>
                </a:cubicBezTo>
                <a:close/>
                <a:moveTo>
                  <a:pt x="158750" y="317500"/>
                </a:moveTo>
                <a:cubicBezTo>
                  <a:pt x="158750" y="295596"/>
                  <a:pt x="140967" y="277813"/>
                  <a:pt x="119062" y="277813"/>
                </a:cubicBezTo>
                <a:cubicBezTo>
                  <a:pt x="97158" y="277813"/>
                  <a:pt x="79375" y="295596"/>
                  <a:pt x="79375" y="317500"/>
                </a:cubicBezTo>
                <a:cubicBezTo>
                  <a:pt x="79375" y="339404"/>
                  <a:pt x="97158" y="357188"/>
                  <a:pt x="119062" y="357188"/>
                </a:cubicBezTo>
                <a:cubicBezTo>
                  <a:pt x="140967" y="357188"/>
                  <a:pt x="158750" y="339404"/>
                  <a:pt x="158750" y="317500"/>
                </a:cubicBezTo>
                <a:close/>
                <a:moveTo>
                  <a:pt x="515937" y="357188"/>
                </a:moveTo>
                <a:cubicBezTo>
                  <a:pt x="537842" y="357188"/>
                  <a:pt x="555625" y="339404"/>
                  <a:pt x="555625" y="317500"/>
                </a:cubicBezTo>
                <a:cubicBezTo>
                  <a:pt x="555625" y="295596"/>
                  <a:pt x="537842" y="277813"/>
                  <a:pt x="515937" y="277813"/>
                </a:cubicBezTo>
                <a:cubicBezTo>
                  <a:pt x="494033" y="277813"/>
                  <a:pt x="476250" y="295596"/>
                  <a:pt x="476250" y="317500"/>
                </a:cubicBezTo>
                <a:cubicBezTo>
                  <a:pt x="476250" y="339404"/>
                  <a:pt x="494033" y="357188"/>
                  <a:pt x="515937" y="357188"/>
                </a:cubicBezTo>
                <a:close/>
                <a:moveTo>
                  <a:pt x="496094" y="178594"/>
                </a:moveTo>
                <a:cubicBezTo>
                  <a:pt x="496094" y="156690"/>
                  <a:pt x="478310" y="138906"/>
                  <a:pt x="456406" y="138906"/>
                </a:cubicBezTo>
                <a:cubicBezTo>
                  <a:pt x="434502" y="138906"/>
                  <a:pt x="416719" y="156690"/>
                  <a:pt x="416719" y="178594"/>
                </a:cubicBezTo>
                <a:cubicBezTo>
                  <a:pt x="416719" y="200498"/>
                  <a:pt x="434502" y="218281"/>
                  <a:pt x="456406" y="218281"/>
                </a:cubicBezTo>
                <a:cubicBezTo>
                  <a:pt x="478310" y="218281"/>
                  <a:pt x="496094" y="200498"/>
                  <a:pt x="496094" y="178594"/>
                </a:cubicBezTo>
                <a:close/>
              </a:path>
            </a:pathLst>
          </a:custGeom>
          <a:solidFill>
            <a:srgbClr val="FF9800">
              <a:alpha val="12549"/>
            </a:srgbClr>
          </a:solidFill>
          <a:ln/>
        </p:spPr>
      </p:sp>
      <p:sp>
        <p:nvSpPr>
          <p:cNvPr id="26" name="Shape 22"/>
          <p:cNvSpPr/>
          <p:nvPr/>
        </p:nvSpPr>
        <p:spPr>
          <a:xfrm flipH="1">
            <a:off x="5778500" y="5207000"/>
            <a:ext cx="4699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pic>
        <p:nvPicPr>
          <p:cNvPr id="54" name="صورة 53">
            <a:extLst>
              <a:ext uri="{FF2B5EF4-FFF2-40B4-BE49-F238E27FC236}">
                <a16:creationId xmlns:a16="http://schemas.microsoft.com/office/drawing/2014/main" id="{8C5BB98D-5842-AF05-B5C5-C800F0E74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12557" flipH="1">
            <a:off x="7109675" y="5031750"/>
            <a:ext cx="3216969" cy="3499779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 flipH="1">
            <a:off x="5057140" y="5461000"/>
            <a:ext cx="2667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BMS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Text 25"/>
          <p:cNvSpPr/>
          <p:nvPr/>
        </p:nvSpPr>
        <p:spPr>
          <a:xfrm flipH="1">
            <a:off x="5057140" y="5867400"/>
            <a:ext cx="266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حماية وإدارة البطارية بأمان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6"/>
          <p:cNvSpPr/>
          <p:nvPr/>
        </p:nvSpPr>
        <p:spPr>
          <a:xfrm flipH="1">
            <a:off x="6159500" y="6794500"/>
            <a:ext cx="635000" cy="635000"/>
          </a:xfrm>
          <a:custGeom>
            <a:avLst/>
            <a:gdLst/>
            <a:ahLst/>
            <a:cxnLst/>
            <a:rect l="l" t="t" r="r" b="b"/>
            <a:pathLst>
              <a:path w="635000" h="635000">
                <a:moveTo>
                  <a:pt x="317500" y="0"/>
                </a:moveTo>
                <a:cubicBezTo>
                  <a:pt x="323205" y="0"/>
                  <a:pt x="328910" y="1240"/>
                  <a:pt x="334119" y="3597"/>
                </a:cubicBezTo>
                <a:lnTo>
                  <a:pt x="567779" y="102691"/>
                </a:lnTo>
                <a:cubicBezTo>
                  <a:pt x="595064" y="114226"/>
                  <a:pt x="615404" y="141139"/>
                  <a:pt x="615280" y="173633"/>
                </a:cubicBezTo>
                <a:cubicBezTo>
                  <a:pt x="614660" y="296664"/>
                  <a:pt x="564059" y="521767"/>
                  <a:pt x="350366" y="624086"/>
                </a:cubicBezTo>
                <a:cubicBezTo>
                  <a:pt x="329654" y="634008"/>
                  <a:pt x="305594" y="634008"/>
                  <a:pt x="284882" y="624086"/>
                </a:cubicBezTo>
                <a:cubicBezTo>
                  <a:pt x="71065" y="521767"/>
                  <a:pt x="20588" y="296664"/>
                  <a:pt x="19968" y="173633"/>
                </a:cubicBezTo>
                <a:cubicBezTo>
                  <a:pt x="19844" y="141139"/>
                  <a:pt x="40184" y="114226"/>
                  <a:pt x="67469" y="102691"/>
                </a:cubicBezTo>
                <a:lnTo>
                  <a:pt x="301005" y="3597"/>
                </a:lnTo>
                <a:cubicBezTo>
                  <a:pt x="306214" y="1240"/>
                  <a:pt x="311795" y="0"/>
                  <a:pt x="317500" y="0"/>
                </a:cubicBezTo>
                <a:close/>
                <a:moveTo>
                  <a:pt x="317500" y="82848"/>
                </a:moveTo>
                <a:lnTo>
                  <a:pt x="317500" y="551780"/>
                </a:lnTo>
                <a:cubicBezTo>
                  <a:pt x="488652" y="468933"/>
                  <a:pt x="534665" y="285378"/>
                  <a:pt x="535781" y="175493"/>
                </a:cubicBezTo>
                <a:lnTo>
                  <a:pt x="317500" y="82972"/>
                </a:lnTo>
                <a:lnTo>
                  <a:pt x="317500" y="82972"/>
                </a:lnTo>
                <a:close/>
              </a:path>
            </a:pathLst>
          </a:custGeom>
          <a:solidFill>
            <a:srgbClr val="F44336">
              <a:alpha val="12549"/>
            </a:srgbClr>
          </a:solidFill>
          <a:ln/>
        </p:spPr>
      </p:sp>
      <p:sp>
        <p:nvSpPr>
          <p:cNvPr id="31" name="Shape 27"/>
          <p:cNvSpPr/>
          <p:nvPr/>
        </p:nvSpPr>
        <p:spPr>
          <a:xfrm flipH="1">
            <a:off x="762000" y="5207000"/>
            <a:ext cx="4699000" cy="3302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7059"/>
              </a:srgbClr>
            </a:outerShdw>
          </a:effectLst>
        </p:spPr>
      </p:sp>
      <p:sp>
        <p:nvSpPr>
          <p:cNvPr id="33" name="Text 29"/>
          <p:cNvSpPr/>
          <p:nvPr/>
        </p:nvSpPr>
        <p:spPr>
          <a:xfrm flipH="1">
            <a:off x="589280" y="54610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5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AC to DC Adapter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30"/>
          <p:cNvSpPr/>
          <p:nvPr/>
        </p:nvSpPr>
        <p:spPr>
          <a:xfrm flipH="1">
            <a:off x="589280" y="6159500"/>
            <a:ext cx="266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تشغيل النظام وتحويل التيار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Shape 31"/>
          <p:cNvSpPr/>
          <p:nvPr/>
        </p:nvSpPr>
        <p:spPr>
          <a:xfrm flipH="1">
            <a:off x="1143000" y="6794500"/>
            <a:ext cx="635000" cy="635000"/>
          </a:xfrm>
          <a:custGeom>
            <a:avLst/>
            <a:gdLst/>
            <a:ahLst/>
            <a:cxnLst/>
            <a:rect l="l" t="t" r="r" b="b"/>
            <a:pathLst>
              <a:path w="635000" h="635000">
                <a:moveTo>
                  <a:pt x="357188" y="0"/>
                </a:moveTo>
                <a:cubicBezTo>
                  <a:pt x="357188" y="-21952"/>
                  <a:pt x="339452" y="-39687"/>
                  <a:pt x="317500" y="-39687"/>
                </a:cubicBezTo>
                <a:cubicBezTo>
                  <a:pt x="295548" y="-39687"/>
                  <a:pt x="277813" y="-21952"/>
                  <a:pt x="277813" y="0"/>
                </a:cubicBezTo>
                <a:lnTo>
                  <a:pt x="277813" y="317500"/>
                </a:lnTo>
                <a:cubicBezTo>
                  <a:pt x="277813" y="339452"/>
                  <a:pt x="295548" y="357188"/>
                  <a:pt x="317500" y="357188"/>
                </a:cubicBezTo>
                <a:cubicBezTo>
                  <a:pt x="339452" y="357188"/>
                  <a:pt x="357188" y="339452"/>
                  <a:pt x="357188" y="317500"/>
                </a:cubicBezTo>
                <a:lnTo>
                  <a:pt x="357188" y="0"/>
                </a:lnTo>
                <a:close/>
                <a:moveTo>
                  <a:pt x="181446" y="122039"/>
                </a:moveTo>
                <a:cubicBezTo>
                  <a:pt x="199430" y="109513"/>
                  <a:pt x="203771" y="84708"/>
                  <a:pt x="191244" y="66725"/>
                </a:cubicBezTo>
                <a:cubicBezTo>
                  <a:pt x="178718" y="48741"/>
                  <a:pt x="153913" y="44400"/>
                  <a:pt x="135930" y="56927"/>
                </a:cubicBezTo>
                <a:cubicBezTo>
                  <a:pt x="53826" y="114226"/>
                  <a:pt x="0" y="209600"/>
                  <a:pt x="0" y="317500"/>
                </a:cubicBezTo>
                <a:cubicBezTo>
                  <a:pt x="0" y="492869"/>
                  <a:pt x="142131" y="635000"/>
                  <a:pt x="317500" y="635000"/>
                </a:cubicBezTo>
                <a:cubicBezTo>
                  <a:pt x="492869" y="635000"/>
                  <a:pt x="635000" y="492869"/>
                  <a:pt x="635000" y="317500"/>
                </a:cubicBezTo>
                <a:cubicBezTo>
                  <a:pt x="635000" y="209600"/>
                  <a:pt x="581174" y="114226"/>
                  <a:pt x="498946" y="56927"/>
                </a:cubicBezTo>
                <a:cubicBezTo>
                  <a:pt x="480963" y="44400"/>
                  <a:pt x="456282" y="48741"/>
                  <a:pt x="443632" y="66725"/>
                </a:cubicBezTo>
                <a:cubicBezTo>
                  <a:pt x="430981" y="84708"/>
                  <a:pt x="435446" y="109389"/>
                  <a:pt x="453430" y="122039"/>
                </a:cubicBezTo>
                <a:cubicBezTo>
                  <a:pt x="515193" y="165199"/>
                  <a:pt x="555501" y="236637"/>
                  <a:pt x="555501" y="317500"/>
                </a:cubicBezTo>
                <a:cubicBezTo>
                  <a:pt x="555501" y="448965"/>
                  <a:pt x="448841" y="555625"/>
                  <a:pt x="317376" y="555625"/>
                </a:cubicBezTo>
                <a:cubicBezTo>
                  <a:pt x="185911" y="555625"/>
                  <a:pt x="79375" y="448965"/>
                  <a:pt x="79375" y="317500"/>
                </a:cubicBezTo>
                <a:cubicBezTo>
                  <a:pt x="79375" y="236637"/>
                  <a:pt x="119683" y="165075"/>
                  <a:pt x="181446" y="122039"/>
                </a:cubicBezTo>
                <a:close/>
              </a:path>
            </a:pathLst>
          </a:custGeom>
          <a:solidFill>
            <a:srgbClr val="2196F3">
              <a:alpha val="12549"/>
            </a:srgbClr>
          </a:solidFill>
          <a:ln/>
        </p:spPr>
      </p:sp>
      <p:sp>
        <p:nvSpPr>
          <p:cNvPr id="36" name="Shape 32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37" name="Text 33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07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4" name="صورة 43">
            <a:extLst>
              <a:ext uri="{FF2B5EF4-FFF2-40B4-BE49-F238E27FC236}">
                <a16:creationId xmlns:a16="http://schemas.microsoft.com/office/drawing/2014/main" id="{C265E1D7-D229-3EDC-4EFA-ED03B4743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184155">
            <a:off x="7325851" y="2015889"/>
            <a:ext cx="3044095" cy="3044095"/>
          </a:xfrm>
          <a:prstGeom prst="rect">
            <a:avLst/>
          </a:prstGeom>
        </p:spPr>
      </p:pic>
      <p:pic>
        <p:nvPicPr>
          <p:cNvPr id="46" name="صورة 45">
            <a:extLst>
              <a:ext uri="{FF2B5EF4-FFF2-40B4-BE49-F238E27FC236}">
                <a16:creationId xmlns:a16="http://schemas.microsoft.com/office/drawing/2014/main" id="{CA12B3DB-2671-50F2-65C3-DF905FF56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422837" y="2021488"/>
            <a:ext cx="4438650" cy="2959100"/>
          </a:xfrm>
          <a:prstGeom prst="rect">
            <a:avLst/>
          </a:prstGeom>
        </p:spPr>
      </p:pic>
      <p:pic>
        <p:nvPicPr>
          <p:cNvPr id="48" name="صورة 47">
            <a:extLst>
              <a:ext uri="{FF2B5EF4-FFF2-40B4-BE49-F238E27FC236}">
                <a16:creationId xmlns:a16="http://schemas.microsoft.com/office/drawing/2014/main" id="{E6F9A353-71F9-C2B2-F72C-D72CE2608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56275">
            <a:off x="1919610" y="1657378"/>
            <a:ext cx="3360095" cy="3360095"/>
          </a:xfrm>
          <a:prstGeom prst="rect">
            <a:avLst/>
          </a:prstGeom>
        </p:spPr>
      </p:pic>
      <p:pic>
        <p:nvPicPr>
          <p:cNvPr id="52" name="صورة 51">
            <a:extLst>
              <a:ext uri="{FF2B5EF4-FFF2-40B4-BE49-F238E27FC236}">
                <a16:creationId xmlns:a16="http://schemas.microsoft.com/office/drawing/2014/main" id="{207BFB64-CF3A-A5B4-3F49-3BAEA483F0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60339" flipH="1">
            <a:off x="2787354" y="5660998"/>
            <a:ext cx="2279530" cy="258847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7874000" y="444500"/>
            <a:ext cx="762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المكونات البرمجية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 flipH="1">
            <a:off x="11684000" y="1076960"/>
            <a:ext cx="381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Software Components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Shape 3"/>
          <p:cNvSpPr/>
          <p:nvPr/>
        </p:nvSpPr>
        <p:spPr>
          <a:xfrm flipH="1">
            <a:off x="14625320" y="1041400"/>
            <a:ext cx="762000" cy="381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6" name="Shape 4"/>
          <p:cNvSpPr/>
          <p:nvPr/>
        </p:nvSpPr>
        <p:spPr>
          <a:xfrm flipH="1">
            <a:off x="12001500" y="15240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F7DF1E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F7DF1E">
                <a:alpha val="12549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4763750" y="1714500"/>
            <a:ext cx="444500" cy="508000"/>
          </a:xfrm>
          <a:custGeom>
            <a:avLst/>
            <a:gdLst/>
            <a:ahLst/>
            <a:cxnLst/>
            <a:rect l="l" t="t" r="r" b="b"/>
            <a:pathLst>
              <a:path w="444500" h="508000">
                <a:moveTo>
                  <a:pt x="0" y="31750"/>
                </a:moveTo>
                <a:lnTo>
                  <a:pt x="0" y="476250"/>
                </a:lnTo>
                <a:lnTo>
                  <a:pt x="444500" y="476250"/>
                </a:lnTo>
                <a:lnTo>
                  <a:pt x="444500" y="31750"/>
                </a:lnTo>
                <a:lnTo>
                  <a:pt x="0" y="31750"/>
                </a:lnTo>
                <a:close/>
                <a:moveTo>
                  <a:pt x="241895" y="378420"/>
                </a:moveTo>
                <a:cubicBezTo>
                  <a:pt x="241895" y="421680"/>
                  <a:pt x="216495" y="441424"/>
                  <a:pt x="179487" y="441424"/>
                </a:cubicBezTo>
                <a:cubicBezTo>
                  <a:pt x="146050" y="441424"/>
                  <a:pt x="126702" y="424160"/>
                  <a:pt x="116780" y="403225"/>
                </a:cubicBezTo>
                <a:lnTo>
                  <a:pt x="150813" y="382687"/>
                </a:lnTo>
                <a:cubicBezTo>
                  <a:pt x="157361" y="394295"/>
                  <a:pt x="163314" y="404118"/>
                  <a:pt x="177701" y="404118"/>
                </a:cubicBezTo>
                <a:cubicBezTo>
                  <a:pt x="191393" y="404118"/>
                  <a:pt x="200124" y="398760"/>
                  <a:pt x="200124" y="377825"/>
                </a:cubicBezTo>
                <a:lnTo>
                  <a:pt x="200124" y="235843"/>
                </a:lnTo>
                <a:lnTo>
                  <a:pt x="241895" y="235843"/>
                </a:lnTo>
                <a:lnTo>
                  <a:pt x="241895" y="378420"/>
                </a:lnTo>
                <a:close/>
                <a:moveTo>
                  <a:pt x="340717" y="441424"/>
                </a:moveTo>
                <a:cubicBezTo>
                  <a:pt x="301923" y="441424"/>
                  <a:pt x="276820" y="422970"/>
                  <a:pt x="264616" y="398760"/>
                </a:cubicBezTo>
                <a:lnTo>
                  <a:pt x="298648" y="379115"/>
                </a:lnTo>
                <a:cubicBezTo>
                  <a:pt x="307578" y="393700"/>
                  <a:pt x="319286" y="404515"/>
                  <a:pt x="339824" y="404515"/>
                </a:cubicBezTo>
                <a:cubicBezTo>
                  <a:pt x="357088" y="404515"/>
                  <a:pt x="368201" y="395883"/>
                  <a:pt x="368201" y="383877"/>
                </a:cubicBezTo>
                <a:cubicBezTo>
                  <a:pt x="368201" y="369590"/>
                  <a:pt x="356890" y="364530"/>
                  <a:pt x="337741" y="356096"/>
                </a:cubicBezTo>
                <a:lnTo>
                  <a:pt x="327323" y="351631"/>
                </a:lnTo>
                <a:cubicBezTo>
                  <a:pt x="297160" y="338832"/>
                  <a:pt x="277217" y="322659"/>
                  <a:pt x="277217" y="288627"/>
                </a:cubicBezTo>
                <a:cubicBezTo>
                  <a:pt x="277217" y="257274"/>
                  <a:pt x="301129" y="233462"/>
                  <a:pt x="338336" y="233462"/>
                </a:cubicBezTo>
                <a:cubicBezTo>
                  <a:pt x="364927" y="233462"/>
                  <a:pt x="383977" y="242689"/>
                  <a:pt x="397669" y="266898"/>
                </a:cubicBezTo>
                <a:lnTo>
                  <a:pt x="365125" y="287734"/>
                </a:lnTo>
                <a:cubicBezTo>
                  <a:pt x="357981" y="274935"/>
                  <a:pt x="350242" y="269875"/>
                  <a:pt x="338237" y="269875"/>
                </a:cubicBezTo>
                <a:cubicBezTo>
                  <a:pt x="326033" y="269875"/>
                  <a:pt x="318294" y="277614"/>
                  <a:pt x="318294" y="287734"/>
                </a:cubicBezTo>
                <a:cubicBezTo>
                  <a:pt x="318294" y="300236"/>
                  <a:pt x="326033" y="305296"/>
                  <a:pt x="343991" y="313134"/>
                </a:cubicBezTo>
                <a:lnTo>
                  <a:pt x="354409" y="317599"/>
                </a:lnTo>
                <a:cubicBezTo>
                  <a:pt x="389930" y="332780"/>
                  <a:pt x="409873" y="348357"/>
                  <a:pt x="409873" y="383282"/>
                </a:cubicBezTo>
                <a:cubicBezTo>
                  <a:pt x="409873" y="420787"/>
                  <a:pt x="380305" y="441424"/>
                  <a:pt x="340717" y="441424"/>
                </a:cubicBezTo>
                <a:close/>
              </a:path>
            </a:pathLst>
          </a:custGeom>
          <a:solidFill>
            <a:srgbClr val="F7DF1E"/>
          </a:solidFill>
          <a:ln/>
        </p:spPr>
      </p:sp>
      <p:sp>
        <p:nvSpPr>
          <p:cNvPr id="8" name="Text 6"/>
          <p:cNvSpPr/>
          <p:nvPr/>
        </p:nvSpPr>
        <p:spPr>
          <a:xfrm flipH="1">
            <a:off x="12255500" y="1805940"/>
            <a:ext cx="228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JavaScript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 flipH="1">
            <a:off x="12255500" y="2186940"/>
            <a:ext cx="2286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تطوير واجهة النظام التفاعلية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8"/>
          <p:cNvSpPr/>
          <p:nvPr/>
        </p:nvSpPr>
        <p:spPr>
          <a:xfrm flipH="1">
            <a:off x="8255000" y="15240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339933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339933">
                <a:alpha val="12549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1017250" y="1714500"/>
            <a:ext cx="444500" cy="508000"/>
          </a:xfrm>
          <a:custGeom>
            <a:avLst/>
            <a:gdLst/>
            <a:ahLst/>
            <a:cxnLst/>
            <a:rect l="l" t="t" r="r" b="b"/>
            <a:pathLst>
              <a:path w="444500" h="508000">
                <a:moveTo>
                  <a:pt x="222746" y="504031"/>
                </a:moveTo>
                <a:cubicBezTo>
                  <a:pt x="216098" y="504031"/>
                  <a:pt x="209352" y="502245"/>
                  <a:pt x="203498" y="498872"/>
                </a:cubicBezTo>
                <a:lnTo>
                  <a:pt x="142280" y="462657"/>
                </a:lnTo>
                <a:cubicBezTo>
                  <a:pt x="133152" y="457498"/>
                  <a:pt x="137616" y="455712"/>
                  <a:pt x="140593" y="454720"/>
                </a:cubicBezTo>
                <a:cubicBezTo>
                  <a:pt x="152797" y="450453"/>
                  <a:pt x="155277" y="449560"/>
                  <a:pt x="168275" y="442119"/>
                </a:cubicBezTo>
                <a:cubicBezTo>
                  <a:pt x="169664" y="441325"/>
                  <a:pt x="171450" y="441623"/>
                  <a:pt x="172839" y="442516"/>
                </a:cubicBezTo>
                <a:lnTo>
                  <a:pt x="219869" y="470396"/>
                </a:lnTo>
                <a:cubicBezTo>
                  <a:pt x="221555" y="471388"/>
                  <a:pt x="223937" y="471388"/>
                  <a:pt x="225524" y="470396"/>
                </a:cubicBezTo>
                <a:lnTo>
                  <a:pt x="408781" y="364629"/>
                </a:lnTo>
                <a:cubicBezTo>
                  <a:pt x="410468" y="363637"/>
                  <a:pt x="411559" y="361652"/>
                  <a:pt x="411559" y="359668"/>
                </a:cubicBezTo>
                <a:lnTo>
                  <a:pt x="411559" y="148134"/>
                </a:lnTo>
                <a:cubicBezTo>
                  <a:pt x="411559" y="146050"/>
                  <a:pt x="410468" y="144165"/>
                  <a:pt x="408682" y="143073"/>
                </a:cubicBezTo>
                <a:lnTo>
                  <a:pt x="225524" y="37405"/>
                </a:lnTo>
                <a:cubicBezTo>
                  <a:pt x="223838" y="36413"/>
                  <a:pt x="221555" y="36413"/>
                  <a:pt x="219869" y="37405"/>
                </a:cubicBezTo>
                <a:lnTo>
                  <a:pt x="36810" y="143173"/>
                </a:lnTo>
                <a:cubicBezTo>
                  <a:pt x="35024" y="144165"/>
                  <a:pt x="33933" y="146149"/>
                  <a:pt x="33933" y="148233"/>
                </a:cubicBezTo>
                <a:lnTo>
                  <a:pt x="33933" y="359668"/>
                </a:lnTo>
                <a:cubicBezTo>
                  <a:pt x="33933" y="361652"/>
                  <a:pt x="35024" y="363637"/>
                  <a:pt x="36810" y="364530"/>
                </a:cubicBezTo>
                <a:lnTo>
                  <a:pt x="87015" y="393502"/>
                </a:lnTo>
                <a:cubicBezTo>
                  <a:pt x="114300" y="407095"/>
                  <a:pt x="130969" y="391120"/>
                  <a:pt x="130969" y="374948"/>
                </a:cubicBezTo>
                <a:lnTo>
                  <a:pt x="130969" y="166191"/>
                </a:lnTo>
                <a:cubicBezTo>
                  <a:pt x="130969" y="163215"/>
                  <a:pt x="133350" y="160933"/>
                  <a:pt x="136327" y="160933"/>
                </a:cubicBezTo>
                <a:lnTo>
                  <a:pt x="159544" y="160933"/>
                </a:lnTo>
                <a:cubicBezTo>
                  <a:pt x="162421" y="160933"/>
                  <a:pt x="164902" y="163215"/>
                  <a:pt x="164902" y="166191"/>
                </a:cubicBezTo>
                <a:lnTo>
                  <a:pt x="164902" y="375047"/>
                </a:lnTo>
                <a:cubicBezTo>
                  <a:pt x="164902" y="411361"/>
                  <a:pt x="145058" y="432197"/>
                  <a:pt x="110629" y="432197"/>
                </a:cubicBezTo>
                <a:cubicBezTo>
                  <a:pt x="100013" y="432197"/>
                  <a:pt x="91678" y="432197"/>
                  <a:pt x="68461" y="420688"/>
                </a:cubicBezTo>
                <a:lnTo>
                  <a:pt x="20439" y="393005"/>
                </a:lnTo>
                <a:cubicBezTo>
                  <a:pt x="8533" y="386159"/>
                  <a:pt x="1191" y="373360"/>
                  <a:pt x="1191" y="359569"/>
                </a:cubicBezTo>
                <a:lnTo>
                  <a:pt x="1191" y="148134"/>
                </a:lnTo>
                <a:cubicBezTo>
                  <a:pt x="1191" y="134441"/>
                  <a:pt x="8533" y="121543"/>
                  <a:pt x="20439" y="114697"/>
                </a:cubicBezTo>
                <a:lnTo>
                  <a:pt x="203498" y="8930"/>
                </a:lnTo>
                <a:cubicBezTo>
                  <a:pt x="215106" y="2381"/>
                  <a:pt x="230485" y="2381"/>
                  <a:pt x="241995" y="8930"/>
                </a:cubicBezTo>
                <a:lnTo>
                  <a:pt x="425252" y="114796"/>
                </a:lnTo>
                <a:cubicBezTo>
                  <a:pt x="437158" y="121642"/>
                  <a:pt x="444500" y="134441"/>
                  <a:pt x="444500" y="148233"/>
                </a:cubicBezTo>
                <a:lnTo>
                  <a:pt x="444500" y="359668"/>
                </a:lnTo>
                <a:cubicBezTo>
                  <a:pt x="444500" y="373360"/>
                  <a:pt x="437158" y="386159"/>
                  <a:pt x="425252" y="393105"/>
                </a:cubicBezTo>
                <a:lnTo>
                  <a:pt x="241995" y="498872"/>
                </a:lnTo>
                <a:cubicBezTo>
                  <a:pt x="236141" y="502245"/>
                  <a:pt x="229493" y="504031"/>
                  <a:pt x="222746" y="504031"/>
                </a:cubicBezTo>
                <a:close/>
                <a:moveTo>
                  <a:pt x="370681" y="295573"/>
                </a:moveTo>
                <a:cubicBezTo>
                  <a:pt x="370681" y="255984"/>
                  <a:pt x="343892" y="245467"/>
                  <a:pt x="287635" y="238026"/>
                </a:cubicBezTo>
                <a:cubicBezTo>
                  <a:pt x="230684" y="230485"/>
                  <a:pt x="224929" y="226616"/>
                  <a:pt x="224929" y="213320"/>
                </a:cubicBezTo>
                <a:cubicBezTo>
                  <a:pt x="224929" y="202307"/>
                  <a:pt x="229791" y="187623"/>
                  <a:pt x="271959" y="187623"/>
                </a:cubicBezTo>
                <a:cubicBezTo>
                  <a:pt x="309562" y="187623"/>
                  <a:pt x="323453" y="195759"/>
                  <a:pt x="329208" y="221159"/>
                </a:cubicBezTo>
                <a:cubicBezTo>
                  <a:pt x="329704" y="223540"/>
                  <a:pt x="331887" y="225326"/>
                  <a:pt x="334367" y="225326"/>
                </a:cubicBezTo>
                <a:lnTo>
                  <a:pt x="358180" y="225326"/>
                </a:lnTo>
                <a:cubicBezTo>
                  <a:pt x="359668" y="225326"/>
                  <a:pt x="361057" y="224730"/>
                  <a:pt x="362049" y="223639"/>
                </a:cubicBezTo>
                <a:cubicBezTo>
                  <a:pt x="363041" y="222548"/>
                  <a:pt x="363538" y="221059"/>
                  <a:pt x="363438" y="219571"/>
                </a:cubicBezTo>
                <a:cubicBezTo>
                  <a:pt x="359767" y="175816"/>
                  <a:pt x="330696" y="155476"/>
                  <a:pt x="271959" y="155476"/>
                </a:cubicBezTo>
                <a:cubicBezTo>
                  <a:pt x="219670" y="155476"/>
                  <a:pt x="188516" y="177502"/>
                  <a:pt x="188516" y="214511"/>
                </a:cubicBezTo>
                <a:cubicBezTo>
                  <a:pt x="188516" y="254595"/>
                  <a:pt x="219571" y="265708"/>
                  <a:pt x="269677" y="270669"/>
                </a:cubicBezTo>
                <a:cubicBezTo>
                  <a:pt x="329704" y="276523"/>
                  <a:pt x="334367" y="285353"/>
                  <a:pt x="334367" y="297160"/>
                </a:cubicBezTo>
                <a:cubicBezTo>
                  <a:pt x="334367" y="317599"/>
                  <a:pt x="317897" y="326330"/>
                  <a:pt x="279301" y="326330"/>
                </a:cubicBezTo>
                <a:cubicBezTo>
                  <a:pt x="230783" y="326330"/>
                  <a:pt x="220166" y="314127"/>
                  <a:pt x="216595" y="290016"/>
                </a:cubicBezTo>
                <a:cubicBezTo>
                  <a:pt x="216198" y="287437"/>
                  <a:pt x="214015" y="285552"/>
                  <a:pt x="211336" y="285552"/>
                </a:cubicBezTo>
                <a:lnTo>
                  <a:pt x="187623" y="285552"/>
                </a:lnTo>
                <a:cubicBezTo>
                  <a:pt x="184646" y="285552"/>
                  <a:pt x="182364" y="287933"/>
                  <a:pt x="182364" y="290810"/>
                </a:cubicBezTo>
                <a:cubicBezTo>
                  <a:pt x="182364" y="321667"/>
                  <a:pt x="199132" y="358477"/>
                  <a:pt x="279400" y="358477"/>
                </a:cubicBezTo>
                <a:cubicBezTo>
                  <a:pt x="337344" y="358378"/>
                  <a:pt x="370681" y="335459"/>
                  <a:pt x="370681" y="295573"/>
                </a:cubicBezTo>
                <a:close/>
              </a:path>
            </a:pathLst>
          </a:custGeom>
          <a:solidFill>
            <a:srgbClr val="339933"/>
          </a:solidFill>
          <a:ln/>
        </p:spPr>
      </p:sp>
      <p:sp>
        <p:nvSpPr>
          <p:cNvPr id="12" name="Text 10"/>
          <p:cNvSpPr/>
          <p:nvPr/>
        </p:nvSpPr>
        <p:spPr>
          <a:xfrm flipH="1">
            <a:off x="8509000" y="1805940"/>
            <a:ext cx="228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Node.js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Text 11"/>
          <p:cNvSpPr/>
          <p:nvPr/>
        </p:nvSpPr>
        <p:spPr>
          <a:xfrm flipH="1">
            <a:off x="8509000" y="2186940"/>
            <a:ext cx="2286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تشغيل السيرفر وإدارة الطلبات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4508500" y="15240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00BCD4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00BCD4">
                <a:alpha val="12549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 flipH="1">
            <a:off x="7239000" y="1714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/>
            </a:pathLst>
          </a:custGeom>
          <a:solidFill>
            <a:srgbClr val="00BCD4"/>
          </a:solidFill>
          <a:ln/>
        </p:spPr>
      </p:sp>
      <p:sp>
        <p:nvSpPr>
          <p:cNvPr id="16" name="Text 14"/>
          <p:cNvSpPr/>
          <p:nvPr/>
        </p:nvSpPr>
        <p:spPr>
          <a:xfrm flipH="1">
            <a:off x="4762500" y="174244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Gemini 1.5 Flash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Text 15"/>
          <p:cNvSpPr/>
          <p:nvPr/>
        </p:nvSpPr>
        <p:spPr>
          <a:xfrm flipH="1">
            <a:off x="4762500" y="2377440"/>
            <a:ext cx="228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تحليل الأسئلة وتوليد الردود الذكية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6"/>
          <p:cNvSpPr/>
          <p:nvPr/>
        </p:nvSpPr>
        <p:spPr>
          <a:xfrm flipH="1">
            <a:off x="762000" y="15240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7C4DFF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7C4DFF">
                <a:alpha val="12549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556000" y="1714500"/>
            <a:ext cx="381000" cy="508000"/>
          </a:xfrm>
          <a:custGeom>
            <a:avLst/>
            <a:gdLst/>
            <a:ahLst/>
            <a:cxnLst/>
            <a:rect l="l" t="t" r="r" b="b"/>
            <a:pathLst>
              <a:path w="381000" h="508000">
                <a:moveTo>
                  <a:pt x="95250" y="95250"/>
                </a:moveTo>
                <a:cubicBezTo>
                  <a:pt x="95250" y="42664"/>
                  <a:pt x="137914" y="0"/>
                  <a:pt x="190500" y="0"/>
                </a:cubicBezTo>
                <a:cubicBezTo>
                  <a:pt x="240407" y="0"/>
                  <a:pt x="281384" y="38398"/>
                  <a:pt x="285452" y="87313"/>
                </a:cubicBezTo>
                <a:lnTo>
                  <a:pt x="230188" y="87313"/>
                </a:lnTo>
                <a:cubicBezTo>
                  <a:pt x="216991" y="87313"/>
                  <a:pt x="206375" y="97929"/>
                  <a:pt x="206375" y="111125"/>
                </a:cubicBezTo>
                <a:cubicBezTo>
                  <a:pt x="206375" y="124321"/>
                  <a:pt x="216991" y="134938"/>
                  <a:pt x="230188" y="134938"/>
                </a:cubicBezTo>
                <a:lnTo>
                  <a:pt x="285750" y="134938"/>
                </a:lnTo>
                <a:lnTo>
                  <a:pt x="285750" y="182563"/>
                </a:lnTo>
                <a:lnTo>
                  <a:pt x="230188" y="182563"/>
                </a:lnTo>
                <a:cubicBezTo>
                  <a:pt x="216991" y="182563"/>
                  <a:pt x="206375" y="193179"/>
                  <a:pt x="206375" y="206375"/>
                </a:cubicBezTo>
                <a:cubicBezTo>
                  <a:pt x="206375" y="219571"/>
                  <a:pt x="216991" y="230188"/>
                  <a:pt x="230188" y="230188"/>
                </a:cubicBezTo>
                <a:lnTo>
                  <a:pt x="285452" y="230188"/>
                </a:lnTo>
                <a:cubicBezTo>
                  <a:pt x="281384" y="279102"/>
                  <a:pt x="240506" y="317500"/>
                  <a:pt x="190500" y="317500"/>
                </a:cubicBezTo>
                <a:cubicBezTo>
                  <a:pt x="137914" y="317500"/>
                  <a:pt x="95250" y="274836"/>
                  <a:pt x="95250" y="222250"/>
                </a:cubicBezTo>
                <a:lnTo>
                  <a:pt x="95250" y="95250"/>
                </a:lnTo>
                <a:close/>
                <a:moveTo>
                  <a:pt x="23812" y="158750"/>
                </a:moveTo>
                <a:cubicBezTo>
                  <a:pt x="37009" y="158750"/>
                  <a:pt x="47625" y="169366"/>
                  <a:pt x="47625" y="182563"/>
                </a:cubicBezTo>
                <a:lnTo>
                  <a:pt x="47625" y="222250"/>
                </a:lnTo>
                <a:cubicBezTo>
                  <a:pt x="47625" y="301129"/>
                  <a:pt x="111621" y="365125"/>
                  <a:pt x="190500" y="365125"/>
                </a:cubicBezTo>
                <a:cubicBezTo>
                  <a:pt x="269379" y="365125"/>
                  <a:pt x="333375" y="301129"/>
                  <a:pt x="333375" y="222250"/>
                </a:cubicBezTo>
                <a:lnTo>
                  <a:pt x="333375" y="182563"/>
                </a:lnTo>
                <a:cubicBezTo>
                  <a:pt x="333375" y="169366"/>
                  <a:pt x="343991" y="158750"/>
                  <a:pt x="357188" y="158750"/>
                </a:cubicBezTo>
                <a:cubicBezTo>
                  <a:pt x="370384" y="158750"/>
                  <a:pt x="381000" y="169366"/>
                  <a:pt x="381000" y="182563"/>
                </a:cubicBezTo>
                <a:lnTo>
                  <a:pt x="381000" y="222250"/>
                </a:lnTo>
                <a:cubicBezTo>
                  <a:pt x="381000" y="319385"/>
                  <a:pt x="308273" y="399554"/>
                  <a:pt x="214313" y="411262"/>
                </a:cubicBezTo>
                <a:lnTo>
                  <a:pt x="214313" y="460375"/>
                </a:lnTo>
                <a:lnTo>
                  <a:pt x="261937" y="460375"/>
                </a:lnTo>
                <a:cubicBezTo>
                  <a:pt x="275134" y="460375"/>
                  <a:pt x="285750" y="470991"/>
                  <a:pt x="285750" y="484187"/>
                </a:cubicBezTo>
                <a:cubicBezTo>
                  <a:pt x="285750" y="497384"/>
                  <a:pt x="275134" y="508000"/>
                  <a:pt x="261937" y="508000"/>
                </a:cubicBezTo>
                <a:lnTo>
                  <a:pt x="119063" y="508000"/>
                </a:lnTo>
                <a:cubicBezTo>
                  <a:pt x="105866" y="508000"/>
                  <a:pt x="95250" y="497384"/>
                  <a:pt x="95250" y="484187"/>
                </a:cubicBezTo>
                <a:cubicBezTo>
                  <a:pt x="95250" y="470991"/>
                  <a:pt x="105866" y="460375"/>
                  <a:pt x="119063" y="460375"/>
                </a:cubicBezTo>
                <a:lnTo>
                  <a:pt x="166688" y="460375"/>
                </a:lnTo>
                <a:lnTo>
                  <a:pt x="166688" y="411262"/>
                </a:lnTo>
                <a:cubicBezTo>
                  <a:pt x="72727" y="399554"/>
                  <a:pt x="0" y="319385"/>
                  <a:pt x="0" y="222250"/>
                </a:cubicBezTo>
                <a:lnTo>
                  <a:pt x="0" y="182563"/>
                </a:lnTo>
                <a:cubicBezTo>
                  <a:pt x="0" y="169366"/>
                  <a:pt x="10616" y="158750"/>
                  <a:pt x="23812" y="158750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20" name="Text 18"/>
          <p:cNvSpPr/>
          <p:nvPr/>
        </p:nvSpPr>
        <p:spPr>
          <a:xfrm flipH="1">
            <a:off x="1016000" y="174244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 Speech API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Text 19"/>
          <p:cNvSpPr/>
          <p:nvPr/>
        </p:nvSpPr>
        <p:spPr>
          <a:xfrm flipH="1">
            <a:off x="1016000" y="2377440"/>
            <a:ext cx="228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تحويل الصوت إلى نص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Shape 20"/>
          <p:cNvSpPr/>
          <p:nvPr/>
        </p:nvSpPr>
        <p:spPr>
          <a:xfrm flipH="1">
            <a:off x="12001500" y="34925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5D4037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5D4037">
                <a:alpha val="12549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4763750" y="3683000"/>
            <a:ext cx="444500" cy="508000"/>
          </a:xfrm>
          <a:custGeom>
            <a:avLst/>
            <a:gdLst/>
            <a:ahLst/>
            <a:cxnLst/>
            <a:rect l="l" t="t" r="r" b="b"/>
            <a:pathLst>
              <a:path w="444500" h="508000">
                <a:moveTo>
                  <a:pt x="127000" y="-31750"/>
                </a:moveTo>
                <a:cubicBezTo>
                  <a:pt x="144562" y="-31750"/>
                  <a:pt x="158750" y="-17562"/>
                  <a:pt x="158750" y="0"/>
                </a:cubicBezTo>
                <a:lnTo>
                  <a:pt x="158750" y="95250"/>
                </a:lnTo>
                <a:lnTo>
                  <a:pt x="285750" y="95250"/>
                </a:lnTo>
                <a:lnTo>
                  <a:pt x="285750" y="0"/>
                </a:lnTo>
                <a:cubicBezTo>
                  <a:pt x="285750" y="-17562"/>
                  <a:pt x="299938" y="-31750"/>
                  <a:pt x="317500" y="-31750"/>
                </a:cubicBezTo>
                <a:cubicBezTo>
                  <a:pt x="335062" y="-31750"/>
                  <a:pt x="349250" y="-17562"/>
                  <a:pt x="349250" y="0"/>
                </a:cubicBezTo>
                <a:lnTo>
                  <a:pt x="349250" y="95250"/>
                </a:lnTo>
                <a:lnTo>
                  <a:pt x="412750" y="95250"/>
                </a:lnTo>
                <a:cubicBezTo>
                  <a:pt x="430312" y="95250"/>
                  <a:pt x="444500" y="109438"/>
                  <a:pt x="444500" y="127000"/>
                </a:cubicBezTo>
                <a:cubicBezTo>
                  <a:pt x="444500" y="144562"/>
                  <a:pt x="430312" y="158750"/>
                  <a:pt x="412750" y="158750"/>
                </a:cubicBezTo>
                <a:lnTo>
                  <a:pt x="412750" y="222250"/>
                </a:lnTo>
                <a:cubicBezTo>
                  <a:pt x="412750" y="316607"/>
                  <a:pt x="344091" y="394990"/>
                  <a:pt x="254000" y="410071"/>
                </a:cubicBezTo>
                <a:lnTo>
                  <a:pt x="254000" y="476250"/>
                </a:lnTo>
                <a:cubicBezTo>
                  <a:pt x="254000" y="493812"/>
                  <a:pt x="239812" y="508000"/>
                  <a:pt x="222250" y="508000"/>
                </a:cubicBezTo>
                <a:cubicBezTo>
                  <a:pt x="204688" y="508000"/>
                  <a:pt x="190500" y="493812"/>
                  <a:pt x="190500" y="476250"/>
                </a:cubicBezTo>
                <a:lnTo>
                  <a:pt x="190500" y="410071"/>
                </a:lnTo>
                <a:cubicBezTo>
                  <a:pt x="100409" y="394990"/>
                  <a:pt x="31750" y="316607"/>
                  <a:pt x="31750" y="222250"/>
                </a:cubicBezTo>
                <a:lnTo>
                  <a:pt x="31750" y="158750"/>
                </a:lnTo>
                <a:cubicBezTo>
                  <a:pt x="14188" y="158750"/>
                  <a:pt x="0" y="144562"/>
                  <a:pt x="0" y="127000"/>
                </a:cubicBezTo>
                <a:cubicBezTo>
                  <a:pt x="0" y="109438"/>
                  <a:pt x="14188" y="95250"/>
                  <a:pt x="31750" y="95250"/>
                </a:cubicBezTo>
                <a:lnTo>
                  <a:pt x="95250" y="95250"/>
                </a:lnTo>
                <a:lnTo>
                  <a:pt x="95250" y="0"/>
                </a:lnTo>
                <a:cubicBezTo>
                  <a:pt x="95250" y="-17562"/>
                  <a:pt x="109438" y="-31750"/>
                  <a:pt x="127000" y="-31750"/>
                </a:cubicBezTo>
                <a:close/>
              </a:path>
            </a:pathLst>
          </a:custGeom>
          <a:solidFill>
            <a:srgbClr val="5D4037"/>
          </a:solidFill>
          <a:ln/>
        </p:spPr>
      </p:sp>
      <p:sp>
        <p:nvSpPr>
          <p:cNvPr id="24" name="Text 22"/>
          <p:cNvSpPr/>
          <p:nvPr/>
        </p:nvSpPr>
        <p:spPr>
          <a:xfrm flipH="1">
            <a:off x="12255500" y="3774440"/>
            <a:ext cx="228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WebSocket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Text 23"/>
          <p:cNvSpPr/>
          <p:nvPr/>
        </p:nvSpPr>
        <p:spPr>
          <a:xfrm flipH="1">
            <a:off x="12255500" y="4155440"/>
            <a:ext cx="2286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الاتصال اللحظي ثنائي الاتجاه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8255000" y="34925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E67E22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E67E22">
                <a:alpha val="12549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10985500" y="3683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63500" y="95250"/>
                </a:moveTo>
                <a:cubicBezTo>
                  <a:pt x="63500" y="77688"/>
                  <a:pt x="77688" y="63500"/>
                  <a:pt x="95250" y="63500"/>
                </a:cubicBezTo>
                <a:lnTo>
                  <a:pt x="254000" y="63500"/>
                </a:lnTo>
                <a:cubicBezTo>
                  <a:pt x="271562" y="63500"/>
                  <a:pt x="285750" y="77688"/>
                  <a:pt x="285750" y="95250"/>
                </a:cubicBezTo>
                <a:lnTo>
                  <a:pt x="285750" y="381000"/>
                </a:lnTo>
                <a:lnTo>
                  <a:pt x="381000" y="381000"/>
                </a:lnTo>
                <a:lnTo>
                  <a:pt x="381000" y="254000"/>
                </a:lnTo>
                <a:cubicBezTo>
                  <a:pt x="381000" y="236438"/>
                  <a:pt x="395188" y="222250"/>
                  <a:pt x="412750" y="222250"/>
                </a:cubicBezTo>
                <a:lnTo>
                  <a:pt x="476250" y="222250"/>
                </a:lnTo>
                <a:cubicBezTo>
                  <a:pt x="493812" y="222250"/>
                  <a:pt x="508000" y="236438"/>
                  <a:pt x="508000" y="254000"/>
                </a:cubicBezTo>
                <a:cubicBezTo>
                  <a:pt x="508000" y="271562"/>
                  <a:pt x="493812" y="285750"/>
                  <a:pt x="476250" y="285750"/>
                </a:cubicBezTo>
                <a:lnTo>
                  <a:pt x="444500" y="285750"/>
                </a:lnTo>
                <a:lnTo>
                  <a:pt x="444500" y="412750"/>
                </a:lnTo>
                <a:cubicBezTo>
                  <a:pt x="444500" y="430312"/>
                  <a:pt x="430312" y="444500"/>
                  <a:pt x="412750" y="444500"/>
                </a:cubicBezTo>
                <a:lnTo>
                  <a:pt x="254000" y="444500"/>
                </a:lnTo>
                <a:cubicBezTo>
                  <a:pt x="236438" y="444500"/>
                  <a:pt x="222250" y="430312"/>
                  <a:pt x="222250" y="412750"/>
                </a:cubicBezTo>
                <a:lnTo>
                  <a:pt x="222250" y="127000"/>
                </a:lnTo>
                <a:lnTo>
                  <a:pt x="127000" y="127000"/>
                </a:lnTo>
                <a:lnTo>
                  <a:pt x="127000" y="254000"/>
                </a:lnTo>
                <a:cubicBezTo>
                  <a:pt x="127000" y="271562"/>
                  <a:pt x="112812" y="285750"/>
                  <a:pt x="95250" y="285750"/>
                </a:cubicBezTo>
                <a:lnTo>
                  <a:pt x="31750" y="285750"/>
                </a:lnTo>
                <a:cubicBezTo>
                  <a:pt x="14188" y="285750"/>
                  <a:pt x="0" y="271562"/>
                  <a:pt x="0" y="254000"/>
                </a:cubicBezTo>
                <a:cubicBezTo>
                  <a:pt x="0" y="236438"/>
                  <a:pt x="14188" y="222250"/>
                  <a:pt x="31750" y="222250"/>
                </a:cubicBezTo>
                <a:lnTo>
                  <a:pt x="63500" y="222250"/>
                </a:lnTo>
                <a:lnTo>
                  <a:pt x="63500" y="95250"/>
                </a:ln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28" name="Text 26"/>
          <p:cNvSpPr/>
          <p:nvPr/>
        </p:nvSpPr>
        <p:spPr>
          <a:xfrm flipH="1">
            <a:off x="8509000" y="3774440"/>
            <a:ext cx="228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 Audio API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Text 27"/>
          <p:cNvSpPr/>
          <p:nvPr/>
        </p:nvSpPr>
        <p:spPr>
          <a:xfrm flipH="1">
            <a:off x="8509000" y="4155440"/>
            <a:ext cx="2286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معالجة الصوت الرقمي المتقدمة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/>
          <p:cNvSpPr/>
          <p:nvPr/>
        </p:nvSpPr>
        <p:spPr>
          <a:xfrm flipH="1">
            <a:off x="4508500" y="34925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2196F3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2196F3">
                <a:alpha val="12549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175500" y="3683000"/>
            <a:ext cx="635000" cy="508000"/>
          </a:xfrm>
          <a:custGeom>
            <a:avLst/>
            <a:gdLst/>
            <a:ahLst/>
            <a:cxnLst/>
            <a:rect l="l" t="t" r="r" b="b"/>
            <a:pathLst>
              <a:path w="635000" h="508000">
                <a:moveTo>
                  <a:pt x="529431" y="32246"/>
                </a:moveTo>
                <a:cubicBezTo>
                  <a:pt x="519212" y="23912"/>
                  <a:pt x="504230" y="25499"/>
                  <a:pt x="495895" y="35719"/>
                </a:cubicBezTo>
                <a:cubicBezTo>
                  <a:pt x="487561" y="45938"/>
                  <a:pt x="489148" y="60920"/>
                  <a:pt x="499368" y="69255"/>
                </a:cubicBezTo>
                <a:cubicBezTo>
                  <a:pt x="553145" y="112911"/>
                  <a:pt x="587375" y="179388"/>
                  <a:pt x="587375" y="254000"/>
                </a:cubicBezTo>
                <a:cubicBezTo>
                  <a:pt x="587375" y="328613"/>
                  <a:pt x="553145" y="395089"/>
                  <a:pt x="499368" y="438845"/>
                </a:cubicBezTo>
                <a:cubicBezTo>
                  <a:pt x="489148" y="447179"/>
                  <a:pt x="487660" y="462161"/>
                  <a:pt x="495895" y="472380"/>
                </a:cubicBezTo>
                <a:cubicBezTo>
                  <a:pt x="504130" y="482600"/>
                  <a:pt x="519212" y="484088"/>
                  <a:pt x="529431" y="475853"/>
                </a:cubicBezTo>
                <a:cubicBezTo>
                  <a:pt x="593824" y="423366"/>
                  <a:pt x="635000" y="343495"/>
                  <a:pt x="635000" y="254000"/>
                </a:cubicBezTo>
                <a:cubicBezTo>
                  <a:pt x="635000" y="164505"/>
                  <a:pt x="593824" y="84534"/>
                  <a:pt x="529431" y="32246"/>
                </a:cubicBezTo>
                <a:close/>
                <a:moveTo>
                  <a:pt x="469404" y="106164"/>
                </a:moveTo>
                <a:cubicBezTo>
                  <a:pt x="459184" y="97830"/>
                  <a:pt x="444202" y="99417"/>
                  <a:pt x="435868" y="109637"/>
                </a:cubicBezTo>
                <a:cubicBezTo>
                  <a:pt x="427534" y="119856"/>
                  <a:pt x="429121" y="134838"/>
                  <a:pt x="439341" y="143173"/>
                </a:cubicBezTo>
                <a:cubicBezTo>
                  <a:pt x="471587" y="169366"/>
                  <a:pt x="492125" y="209252"/>
                  <a:pt x="492125" y="254000"/>
                </a:cubicBezTo>
                <a:cubicBezTo>
                  <a:pt x="492125" y="298748"/>
                  <a:pt x="471587" y="338634"/>
                  <a:pt x="439341" y="364927"/>
                </a:cubicBezTo>
                <a:cubicBezTo>
                  <a:pt x="429121" y="373261"/>
                  <a:pt x="427633" y="388243"/>
                  <a:pt x="435868" y="398463"/>
                </a:cubicBezTo>
                <a:cubicBezTo>
                  <a:pt x="444103" y="408682"/>
                  <a:pt x="459184" y="410170"/>
                  <a:pt x="469404" y="401935"/>
                </a:cubicBezTo>
                <a:cubicBezTo>
                  <a:pt x="512266" y="367010"/>
                  <a:pt x="539750" y="313730"/>
                  <a:pt x="539750" y="254099"/>
                </a:cubicBezTo>
                <a:cubicBezTo>
                  <a:pt x="539750" y="194469"/>
                  <a:pt x="512266" y="141188"/>
                  <a:pt x="469404" y="106263"/>
                </a:cubicBezTo>
                <a:close/>
                <a:moveTo>
                  <a:pt x="409377" y="180082"/>
                </a:moveTo>
                <a:cubicBezTo>
                  <a:pt x="399157" y="171748"/>
                  <a:pt x="384175" y="173335"/>
                  <a:pt x="375841" y="183555"/>
                </a:cubicBezTo>
                <a:cubicBezTo>
                  <a:pt x="367506" y="193774"/>
                  <a:pt x="369094" y="208756"/>
                  <a:pt x="379313" y="217091"/>
                </a:cubicBezTo>
                <a:cubicBezTo>
                  <a:pt x="390029" y="225822"/>
                  <a:pt x="396875" y="239117"/>
                  <a:pt x="396875" y="254000"/>
                </a:cubicBezTo>
                <a:cubicBezTo>
                  <a:pt x="396875" y="268883"/>
                  <a:pt x="390029" y="282178"/>
                  <a:pt x="379313" y="291009"/>
                </a:cubicBezTo>
                <a:cubicBezTo>
                  <a:pt x="369094" y="299343"/>
                  <a:pt x="367605" y="314325"/>
                  <a:pt x="375841" y="324545"/>
                </a:cubicBezTo>
                <a:cubicBezTo>
                  <a:pt x="384076" y="334764"/>
                  <a:pt x="399157" y="336252"/>
                  <a:pt x="409377" y="328017"/>
                </a:cubicBezTo>
                <a:cubicBezTo>
                  <a:pt x="430709" y="310455"/>
                  <a:pt x="444500" y="283865"/>
                  <a:pt x="444500" y="254000"/>
                </a:cubicBezTo>
                <a:cubicBezTo>
                  <a:pt x="444500" y="224135"/>
                  <a:pt x="430709" y="197545"/>
                  <a:pt x="409377" y="180082"/>
                </a:cubicBezTo>
                <a:close/>
                <a:moveTo>
                  <a:pt x="79375" y="349250"/>
                </a:moveTo>
                <a:lnTo>
                  <a:pt x="127000" y="349250"/>
                </a:lnTo>
                <a:lnTo>
                  <a:pt x="260052" y="467519"/>
                </a:lnTo>
                <a:cubicBezTo>
                  <a:pt x="266402" y="473174"/>
                  <a:pt x="274538" y="476250"/>
                  <a:pt x="282972" y="476250"/>
                </a:cubicBezTo>
                <a:cubicBezTo>
                  <a:pt x="302022" y="476250"/>
                  <a:pt x="317500" y="460772"/>
                  <a:pt x="317500" y="441722"/>
                </a:cubicBezTo>
                <a:lnTo>
                  <a:pt x="317500" y="66278"/>
                </a:lnTo>
                <a:cubicBezTo>
                  <a:pt x="317500" y="47228"/>
                  <a:pt x="302022" y="31750"/>
                  <a:pt x="282972" y="31750"/>
                </a:cubicBezTo>
                <a:cubicBezTo>
                  <a:pt x="274538" y="31750"/>
                  <a:pt x="266402" y="34826"/>
                  <a:pt x="260052" y="40481"/>
                </a:cubicBezTo>
                <a:lnTo>
                  <a:pt x="127000" y="158750"/>
                </a:lnTo>
                <a:lnTo>
                  <a:pt x="79375" y="158750"/>
                </a:lnTo>
                <a:cubicBezTo>
                  <a:pt x="53082" y="158750"/>
                  <a:pt x="31750" y="180082"/>
                  <a:pt x="31750" y="206375"/>
                </a:cubicBezTo>
                <a:lnTo>
                  <a:pt x="31750" y="301625"/>
                </a:lnTo>
                <a:cubicBezTo>
                  <a:pt x="31750" y="327918"/>
                  <a:pt x="53082" y="349250"/>
                  <a:pt x="79375" y="34925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32" name="Text 30"/>
          <p:cNvSpPr/>
          <p:nvPr/>
        </p:nvSpPr>
        <p:spPr>
          <a:xfrm flipH="1">
            <a:off x="4762500" y="3774440"/>
            <a:ext cx="228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HTTS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Text 31"/>
          <p:cNvSpPr/>
          <p:nvPr/>
        </p:nvSpPr>
        <p:spPr>
          <a:xfrm flipH="1">
            <a:off x="4762500" y="4155440"/>
            <a:ext cx="2286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تحويل النص إلى صوت طبيعي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 flipH="1">
            <a:off x="762000" y="3492500"/>
            <a:ext cx="3492500" cy="1651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9C27B0">
                <a:alpha val="18824"/>
              </a:srgbClr>
            </a:solidFill>
            <a:prstDash val="solid"/>
          </a:ln>
          <a:effectLst>
            <a:outerShdw blurRad="76200" dist="25400" dir="5400000" algn="bl" rotWithShape="0">
              <a:srgbClr val="9C27B0">
                <a:alpha val="12549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3492500" y="3683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464344" y="6945"/>
                </a:moveTo>
                <a:cubicBezTo>
                  <a:pt x="471884" y="12998"/>
                  <a:pt x="476250" y="22126"/>
                  <a:pt x="476250" y="31750"/>
                </a:cubicBezTo>
                <a:lnTo>
                  <a:pt x="476250" y="333375"/>
                </a:lnTo>
                <a:cubicBezTo>
                  <a:pt x="476250" y="377230"/>
                  <a:pt x="433586" y="412750"/>
                  <a:pt x="381000" y="412750"/>
                </a:cubicBezTo>
                <a:cubicBezTo>
                  <a:pt x="328414" y="412750"/>
                  <a:pt x="285750" y="377230"/>
                  <a:pt x="285750" y="333375"/>
                </a:cubicBezTo>
                <a:cubicBezTo>
                  <a:pt x="285750" y="289520"/>
                  <a:pt x="328414" y="254000"/>
                  <a:pt x="381000" y="254000"/>
                </a:cubicBezTo>
                <a:cubicBezTo>
                  <a:pt x="392113" y="254000"/>
                  <a:pt x="402828" y="255588"/>
                  <a:pt x="412750" y="258564"/>
                </a:cubicBezTo>
                <a:lnTo>
                  <a:pt x="412750" y="142776"/>
                </a:lnTo>
                <a:lnTo>
                  <a:pt x="190500" y="192187"/>
                </a:lnTo>
                <a:lnTo>
                  <a:pt x="190500" y="396875"/>
                </a:lnTo>
                <a:cubicBezTo>
                  <a:pt x="190500" y="440730"/>
                  <a:pt x="147836" y="476250"/>
                  <a:pt x="95250" y="476250"/>
                </a:cubicBezTo>
                <a:cubicBezTo>
                  <a:pt x="42664" y="476250"/>
                  <a:pt x="0" y="440730"/>
                  <a:pt x="0" y="396875"/>
                </a:cubicBezTo>
                <a:cubicBezTo>
                  <a:pt x="0" y="353020"/>
                  <a:pt x="42664" y="317500"/>
                  <a:pt x="95250" y="317500"/>
                </a:cubicBezTo>
                <a:cubicBezTo>
                  <a:pt x="106363" y="317500"/>
                  <a:pt x="117078" y="319088"/>
                  <a:pt x="127000" y="322064"/>
                </a:cubicBezTo>
                <a:lnTo>
                  <a:pt x="127000" y="95250"/>
                </a:lnTo>
                <a:cubicBezTo>
                  <a:pt x="127000" y="80367"/>
                  <a:pt x="137319" y="67469"/>
                  <a:pt x="151904" y="64294"/>
                </a:cubicBezTo>
                <a:lnTo>
                  <a:pt x="437654" y="794"/>
                </a:lnTo>
                <a:cubicBezTo>
                  <a:pt x="447080" y="-1290"/>
                  <a:pt x="456902" y="992"/>
                  <a:pt x="464443" y="7045"/>
                </a:cubicBezTo>
                <a:close/>
              </a:path>
            </a:pathLst>
          </a:custGeom>
          <a:solidFill>
            <a:srgbClr val="9C27B0"/>
          </a:solidFill>
          <a:ln/>
        </p:spPr>
      </p:sp>
      <p:sp>
        <p:nvSpPr>
          <p:cNvPr id="36" name="Text 34"/>
          <p:cNvSpPr/>
          <p:nvPr/>
        </p:nvSpPr>
        <p:spPr>
          <a:xfrm flipH="1">
            <a:off x="1016000" y="3774440"/>
            <a:ext cx="228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PCM Audio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Text 35"/>
          <p:cNvSpPr/>
          <p:nvPr/>
        </p:nvSpPr>
        <p:spPr>
          <a:xfrm flipH="1">
            <a:off x="1016000" y="4155440"/>
            <a:ext cx="2286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تنسيق صوت عالي الجودة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/>
          <p:cNvSpPr/>
          <p:nvPr/>
        </p:nvSpPr>
        <p:spPr>
          <a:xfrm flipH="1">
            <a:off x="762000" y="5588000"/>
            <a:ext cx="14732000" cy="2921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FAF7F2"/>
              </a:gs>
              <a:gs pos="100000">
                <a:srgbClr val="EDE7DB"/>
              </a:gs>
            </a:gsLst>
            <a:lin ang="5400000" scaled="1"/>
          </a:gradFill>
          <a:ln/>
          <a:effectLst>
            <a:outerShdw blurRad="127000" dist="50800" dir="5400000" algn="bl" rotWithShape="0">
              <a:srgbClr val="5D4037">
                <a:alpha val="8235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 flipH="1">
            <a:off x="7874000" y="5842000"/>
            <a:ext cx="7112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تكامل التقنيات البرمجية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Text 38"/>
          <p:cNvSpPr/>
          <p:nvPr/>
        </p:nvSpPr>
        <p:spPr>
          <a:xfrm flipH="1">
            <a:off x="1270000" y="6413500"/>
            <a:ext cx="13716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7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تتكامل هذه التقنيات البرمجية لتشكيل نظام متكامل يبدأ من 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واجهة المستخدم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المبنية بـ JavaScript، ويمر بـ 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سيرفر Node.js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الذي يدير الاتصالات عبر WebSocket، ثم يتعامل مع 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Gemini AI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لتحليل الأسئلة وتوليد الردود الذكية.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70000"/>
              </a:lnSpc>
              <a:spcBef>
                <a:spcPts val="800"/>
              </a:spcBef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على جانب الصوت، يقوم 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Web Speech API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بتحويل الكلام إلى نص، بينما يتولى 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Web Audio API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و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HTTS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و</a:t>
            </a:r>
            <a:r>
              <a:rPr lang="en-US" sz="1600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PCM</a:t>
            </a: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معالجة الصوت وتحويل الردود إلى كلام مسموع بجودة عالية.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Shape 39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2" name="Text 40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08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5" name="صورة 44">
            <a:extLst>
              <a:ext uri="{FF2B5EF4-FFF2-40B4-BE49-F238E27FC236}">
                <a16:creationId xmlns:a16="http://schemas.microsoft.com/office/drawing/2014/main" id="{8E437E88-E4DF-6309-079C-096C6E729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0" y="1807940"/>
            <a:ext cx="504000" cy="504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B2CFC7CA-2FAF-EFD3-0FAD-871529432F87}"/>
              </a:ext>
            </a:extLst>
          </p:cNvPr>
          <p:cNvGrpSpPr/>
          <p:nvPr/>
        </p:nvGrpSpPr>
        <p:grpSpPr>
          <a:xfrm>
            <a:off x="2286000" y="1252567"/>
            <a:ext cx="20482560" cy="16530902"/>
            <a:chOff x="2286000" y="1252567"/>
            <a:chExt cx="20482560" cy="16530902"/>
          </a:xfrm>
        </p:grpSpPr>
        <p:pic>
          <p:nvPicPr>
            <p:cNvPr id="51" name="صورة 50">
              <a:extLst>
                <a:ext uri="{FF2B5EF4-FFF2-40B4-BE49-F238E27FC236}">
                  <a16:creationId xmlns:a16="http://schemas.microsoft.com/office/drawing/2014/main" id="{D40DBF30-0264-01FF-88F1-399575810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5728" y="10359078"/>
              <a:ext cx="18612000" cy="7424391"/>
            </a:xfrm>
            <a:prstGeom prst="rect">
              <a:avLst/>
            </a:prstGeom>
          </p:spPr>
        </p:pic>
        <p:grpSp>
          <p:nvGrpSpPr>
            <p:cNvPr id="49" name="مجموعة 48">
              <a:extLst>
                <a:ext uri="{FF2B5EF4-FFF2-40B4-BE49-F238E27FC236}">
                  <a16:creationId xmlns:a16="http://schemas.microsoft.com/office/drawing/2014/main" id="{2A6AA068-E8EE-797F-B371-17A768412637}"/>
                </a:ext>
              </a:extLst>
            </p:cNvPr>
            <p:cNvGrpSpPr/>
            <p:nvPr/>
          </p:nvGrpSpPr>
          <p:grpSpPr>
            <a:xfrm>
              <a:off x="2286000" y="1252567"/>
              <a:ext cx="20482560" cy="13233933"/>
              <a:chOff x="2286000" y="1252567"/>
              <a:chExt cx="20482560" cy="13233933"/>
            </a:xfrm>
          </p:grpSpPr>
          <p:pic>
            <p:nvPicPr>
              <p:cNvPr id="48" name="صورة 47">
                <a:extLst>
                  <a:ext uri="{FF2B5EF4-FFF2-40B4-BE49-F238E27FC236}">
                    <a16:creationId xmlns:a16="http://schemas.microsoft.com/office/drawing/2014/main" id="{E4069735-3B4B-72D1-2ED0-5EF8F0CDAA3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81105" y="7556500"/>
                <a:ext cx="20268000" cy="6930000"/>
              </a:xfrm>
              <a:prstGeom prst="rect">
                <a:avLst/>
              </a:prstGeom>
            </p:spPr>
          </p:pic>
          <p:pic>
            <p:nvPicPr>
              <p:cNvPr id="46" name="صورة 45">
                <a:extLst>
                  <a:ext uri="{FF2B5EF4-FFF2-40B4-BE49-F238E27FC236}">
                    <a16:creationId xmlns:a16="http://schemas.microsoft.com/office/drawing/2014/main" id="{C2CC3090-7ECD-1D1C-2767-2B3879F49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6000" y="1252567"/>
                <a:ext cx="20482560" cy="6929096"/>
              </a:xfrm>
              <a:prstGeom prst="rect">
                <a:avLst/>
              </a:prstGeom>
            </p:spPr>
          </p:pic>
        </p:grpSp>
      </p:grpSp>
      <p:sp>
        <p:nvSpPr>
          <p:cNvPr id="44" name="شكل حر: شكل 43">
            <a:extLst>
              <a:ext uri="{FF2B5EF4-FFF2-40B4-BE49-F238E27FC236}">
                <a16:creationId xmlns:a16="http://schemas.microsoft.com/office/drawing/2014/main" id="{BC6B75D0-65B0-4009-89A2-50AEC9C8301C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custGeom>
            <a:avLst/>
            <a:gdLst>
              <a:gd name="csX0" fmla="*/ 9525000 w 16256000"/>
              <a:gd name="csY0" fmla="*/ 1397000 h 9144000"/>
              <a:gd name="csX1" fmla="*/ 9144000 w 16256000"/>
              <a:gd name="csY1" fmla="*/ 1778000 h 9144000"/>
              <a:gd name="csX2" fmla="*/ 9144000 w 16256000"/>
              <a:gd name="csY2" fmla="*/ 8001000 h 9144000"/>
              <a:gd name="csX3" fmla="*/ 9525000 w 16256000"/>
              <a:gd name="csY3" fmla="*/ 8382000 h 9144000"/>
              <a:gd name="csX4" fmla="*/ 15113000 w 16256000"/>
              <a:gd name="csY4" fmla="*/ 8382000 h 9144000"/>
              <a:gd name="csX5" fmla="*/ 15494000 w 16256000"/>
              <a:gd name="csY5" fmla="*/ 8001000 h 9144000"/>
              <a:gd name="csX6" fmla="*/ 15494000 w 16256000"/>
              <a:gd name="csY6" fmla="*/ 1778000 h 9144000"/>
              <a:gd name="csX7" fmla="*/ 15113000 w 16256000"/>
              <a:gd name="csY7" fmla="*/ 1397000 h 9144000"/>
              <a:gd name="csX8" fmla="*/ 0 w 16256000"/>
              <a:gd name="csY8" fmla="*/ 0 h 9144000"/>
              <a:gd name="csX9" fmla="*/ 16256000 w 16256000"/>
              <a:gd name="csY9" fmla="*/ 0 h 9144000"/>
              <a:gd name="csX10" fmla="*/ 16256000 w 16256000"/>
              <a:gd name="csY10" fmla="*/ 9144000 h 9144000"/>
              <a:gd name="csX11" fmla="*/ 0 w 16256000"/>
              <a:gd name="csY11" fmla="*/ 9144000 h 91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256000" h="9144000">
                <a:moveTo>
                  <a:pt x="9525000" y="1397000"/>
                </a:moveTo>
                <a:cubicBezTo>
                  <a:pt x="9314580" y="1397000"/>
                  <a:pt x="9144000" y="1567580"/>
                  <a:pt x="9144000" y="1778000"/>
                </a:cubicBezTo>
                <a:lnTo>
                  <a:pt x="9144000" y="8001000"/>
                </a:lnTo>
                <a:cubicBezTo>
                  <a:pt x="9144000" y="8211420"/>
                  <a:pt x="9314580" y="8382000"/>
                  <a:pt x="9525000" y="8382000"/>
                </a:cubicBezTo>
                <a:lnTo>
                  <a:pt x="15113000" y="8382000"/>
                </a:lnTo>
                <a:cubicBezTo>
                  <a:pt x="15323420" y="8382000"/>
                  <a:pt x="15494000" y="8211420"/>
                  <a:pt x="15494000" y="8001000"/>
                </a:cubicBezTo>
                <a:lnTo>
                  <a:pt x="15494000" y="1778000"/>
                </a:lnTo>
                <a:cubicBezTo>
                  <a:pt x="15494000" y="1567580"/>
                  <a:pt x="15323420" y="1397000"/>
                  <a:pt x="15113000" y="1397000"/>
                </a:cubicBezTo>
                <a:close/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</a:path>
            </a:pathLst>
          </a:custGeom>
          <a:solidFill>
            <a:srgbClr val="F5F0E8"/>
          </a:solidFill>
          <a:ln w="76200">
            <a:solidFill>
              <a:srgbClr val="5D4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10160000" y="444500"/>
            <a:ext cx="533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واجهة النظام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30400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5" name="Text 23"/>
          <p:cNvSpPr/>
          <p:nvPr/>
        </p:nvSpPr>
        <p:spPr>
          <a:xfrm flipH="1">
            <a:off x="76200" y="2286000"/>
            <a:ext cx="7874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مكونات واجهة المستخدم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736840" y="3111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381000"/>
                </a:moveTo>
                <a:cubicBezTo>
                  <a:pt x="295640" y="381000"/>
                  <a:pt x="381000" y="295640"/>
                  <a:pt x="381000" y="190500"/>
                </a:cubicBezTo>
                <a:cubicBezTo>
                  <a:pt x="381000" y="85360"/>
                  <a:pt x="295640" y="0"/>
                  <a:pt x="190500" y="0"/>
                </a:cubicBezTo>
                <a:cubicBezTo>
                  <a:pt x="85360" y="0"/>
                  <a:pt x="0" y="85360"/>
                  <a:pt x="0" y="190500"/>
                </a:cubicBezTo>
                <a:cubicBezTo>
                  <a:pt x="0" y="295640"/>
                  <a:pt x="85360" y="381000"/>
                  <a:pt x="190500" y="381000"/>
                </a:cubicBezTo>
                <a:close/>
                <a:moveTo>
                  <a:pt x="253305" y="158279"/>
                </a:moveTo>
                <a:lnTo>
                  <a:pt x="193774" y="253529"/>
                </a:lnTo>
                <a:cubicBezTo>
                  <a:pt x="190649" y="258514"/>
                  <a:pt x="185291" y="261640"/>
                  <a:pt x="179412" y="261938"/>
                </a:cubicBezTo>
                <a:cubicBezTo>
                  <a:pt x="173534" y="262235"/>
                  <a:pt x="167878" y="259556"/>
                  <a:pt x="164381" y="254794"/>
                </a:cubicBezTo>
                <a:lnTo>
                  <a:pt x="128662" y="207169"/>
                </a:lnTo>
                <a:cubicBezTo>
                  <a:pt x="122709" y="199281"/>
                  <a:pt x="124346" y="188119"/>
                  <a:pt x="132234" y="182166"/>
                </a:cubicBezTo>
                <a:cubicBezTo>
                  <a:pt x="140122" y="176212"/>
                  <a:pt x="151284" y="177850"/>
                  <a:pt x="157237" y="185738"/>
                </a:cubicBezTo>
                <a:lnTo>
                  <a:pt x="177329" y="212527"/>
                </a:lnTo>
                <a:lnTo>
                  <a:pt x="223019" y="139378"/>
                </a:lnTo>
                <a:cubicBezTo>
                  <a:pt x="228228" y="131043"/>
                  <a:pt x="239241" y="128439"/>
                  <a:pt x="247650" y="133722"/>
                </a:cubicBezTo>
                <a:cubicBezTo>
                  <a:pt x="256059" y="139005"/>
                  <a:pt x="258589" y="149944"/>
                  <a:pt x="253305" y="158353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7" name="Text 25"/>
          <p:cNvSpPr/>
          <p:nvPr/>
        </p:nvSpPr>
        <p:spPr>
          <a:xfrm flipH="1">
            <a:off x="624840" y="3111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حالة الاتصال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مؤشر حي يعرض حالة الاتصال بالسيرفر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713028" y="38100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19063" y="0"/>
                </a:moveTo>
                <a:cubicBezTo>
                  <a:pt x="132234" y="0"/>
                  <a:pt x="142875" y="10641"/>
                  <a:pt x="142875" y="23812"/>
                </a:cubicBezTo>
                <a:lnTo>
                  <a:pt x="142875" y="47625"/>
                </a:lnTo>
                <a:lnTo>
                  <a:pt x="238125" y="47625"/>
                </a:lnTo>
                <a:cubicBezTo>
                  <a:pt x="251296" y="47625"/>
                  <a:pt x="261938" y="58266"/>
                  <a:pt x="261938" y="71438"/>
                </a:cubicBezTo>
                <a:cubicBezTo>
                  <a:pt x="261938" y="84609"/>
                  <a:pt x="251296" y="95250"/>
                  <a:pt x="238125" y="95250"/>
                </a:cubicBezTo>
                <a:lnTo>
                  <a:pt x="230981" y="95250"/>
                </a:lnTo>
                <a:lnTo>
                  <a:pt x="224730" y="112440"/>
                </a:lnTo>
                <a:cubicBezTo>
                  <a:pt x="212527" y="146075"/>
                  <a:pt x="194146" y="176808"/>
                  <a:pt x="171004" y="203225"/>
                </a:cubicBezTo>
                <a:cubicBezTo>
                  <a:pt x="181570" y="209773"/>
                  <a:pt x="192584" y="215578"/>
                  <a:pt x="204043" y="220712"/>
                </a:cubicBezTo>
                <a:lnTo>
                  <a:pt x="241548" y="237381"/>
                </a:lnTo>
                <a:lnTo>
                  <a:pt x="287834" y="133201"/>
                </a:lnTo>
                <a:cubicBezTo>
                  <a:pt x="291629" y="124569"/>
                  <a:pt x="300186" y="119063"/>
                  <a:pt x="309562" y="119063"/>
                </a:cubicBezTo>
                <a:cubicBezTo>
                  <a:pt x="318939" y="119063"/>
                  <a:pt x="327496" y="124569"/>
                  <a:pt x="331291" y="133201"/>
                </a:cubicBezTo>
                <a:lnTo>
                  <a:pt x="426541" y="347514"/>
                </a:lnTo>
                <a:cubicBezTo>
                  <a:pt x="431899" y="359569"/>
                  <a:pt x="426467" y="373633"/>
                  <a:pt x="414486" y="378916"/>
                </a:cubicBezTo>
                <a:cubicBezTo>
                  <a:pt x="402506" y="384200"/>
                  <a:pt x="388367" y="378842"/>
                  <a:pt x="383084" y="366861"/>
                </a:cubicBezTo>
                <a:lnTo>
                  <a:pt x="368201" y="333375"/>
                </a:lnTo>
                <a:lnTo>
                  <a:pt x="250999" y="333375"/>
                </a:lnTo>
                <a:lnTo>
                  <a:pt x="236116" y="366861"/>
                </a:lnTo>
                <a:cubicBezTo>
                  <a:pt x="230758" y="378916"/>
                  <a:pt x="216694" y="384274"/>
                  <a:pt x="204713" y="378916"/>
                </a:cubicBezTo>
                <a:cubicBezTo>
                  <a:pt x="192732" y="373559"/>
                  <a:pt x="187300" y="359494"/>
                  <a:pt x="192658" y="347514"/>
                </a:cubicBezTo>
                <a:lnTo>
                  <a:pt x="222275" y="280913"/>
                </a:lnTo>
                <a:lnTo>
                  <a:pt x="184770" y="264244"/>
                </a:lnTo>
                <a:cubicBezTo>
                  <a:pt x="167655" y="256654"/>
                  <a:pt x="151284" y="247576"/>
                  <a:pt x="135806" y="237158"/>
                </a:cubicBezTo>
                <a:cubicBezTo>
                  <a:pt x="119955" y="249957"/>
                  <a:pt x="102617" y="261119"/>
                  <a:pt x="84088" y="270421"/>
                </a:cubicBezTo>
                <a:lnTo>
                  <a:pt x="58266" y="283220"/>
                </a:lnTo>
                <a:cubicBezTo>
                  <a:pt x="46509" y="289099"/>
                  <a:pt x="32221" y="284336"/>
                  <a:pt x="26343" y="272579"/>
                </a:cubicBezTo>
                <a:cubicBezTo>
                  <a:pt x="20464" y="260821"/>
                  <a:pt x="25226" y="246534"/>
                  <a:pt x="36984" y="240655"/>
                </a:cubicBezTo>
                <a:lnTo>
                  <a:pt x="62657" y="227781"/>
                </a:lnTo>
                <a:cubicBezTo>
                  <a:pt x="74786" y="221679"/>
                  <a:pt x="86320" y="214610"/>
                  <a:pt x="97185" y="206722"/>
                </a:cubicBezTo>
                <a:cubicBezTo>
                  <a:pt x="86916" y="197272"/>
                  <a:pt x="77242" y="187077"/>
                  <a:pt x="68238" y="176287"/>
                </a:cubicBezTo>
                <a:lnTo>
                  <a:pt x="60722" y="167208"/>
                </a:lnTo>
                <a:cubicBezTo>
                  <a:pt x="52313" y="157088"/>
                  <a:pt x="53653" y="142056"/>
                  <a:pt x="63773" y="133648"/>
                </a:cubicBezTo>
                <a:cubicBezTo>
                  <a:pt x="73893" y="125239"/>
                  <a:pt x="88925" y="126578"/>
                  <a:pt x="97334" y="136699"/>
                </a:cubicBezTo>
                <a:lnTo>
                  <a:pt x="104924" y="145777"/>
                </a:lnTo>
                <a:cubicBezTo>
                  <a:pt x="113481" y="156121"/>
                  <a:pt x="122858" y="165720"/>
                  <a:pt x="132755" y="174575"/>
                </a:cubicBezTo>
                <a:cubicBezTo>
                  <a:pt x="153219" y="151954"/>
                  <a:pt x="169366" y="125388"/>
                  <a:pt x="180008" y="96143"/>
                </a:cubicBezTo>
                <a:lnTo>
                  <a:pt x="180380" y="95250"/>
                </a:lnTo>
                <a:lnTo>
                  <a:pt x="23887" y="95250"/>
                </a:lnTo>
                <a:cubicBezTo>
                  <a:pt x="10641" y="95250"/>
                  <a:pt x="0" y="84609"/>
                  <a:pt x="0" y="71438"/>
                </a:cubicBezTo>
                <a:cubicBezTo>
                  <a:pt x="0" y="58266"/>
                  <a:pt x="10641" y="47625"/>
                  <a:pt x="23812" y="47625"/>
                </a:cubicBezTo>
                <a:lnTo>
                  <a:pt x="95250" y="47625"/>
                </a:lnTo>
                <a:lnTo>
                  <a:pt x="95250" y="23812"/>
                </a:lnTo>
                <a:cubicBezTo>
                  <a:pt x="95250" y="10641"/>
                  <a:pt x="105891" y="0"/>
                  <a:pt x="119063" y="0"/>
                </a:cubicBezTo>
                <a:close/>
                <a:moveTo>
                  <a:pt x="309563" y="201513"/>
                </a:moveTo>
                <a:lnTo>
                  <a:pt x="272132" y="285750"/>
                </a:lnTo>
                <a:lnTo>
                  <a:pt x="346993" y="285750"/>
                </a:lnTo>
                <a:lnTo>
                  <a:pt x="309563" y="201513"/>
                </a:ln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29" name="Text 27"/>
          <p:cNvSpPr/>
          <p:nvPr/>
        </p:nvSpPr>
        <p:spPr>
          <a:xfrm flipH="1">
            <a:off x="624840" y="3810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اختيار اللغة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دعم متعدد اللغات للتفاعل الصوتي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736840" y="4508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54781" y="35719"/>
                </a:moveTo>
                <a:cubicBezTo>
                  <a:pt x="154781" y="16005"/>
                  <a:pt x="170786" y="0"/>
                  <a:pt x="190500" y="0"/>
                </a:cubicBezTo>
                <a:cubicBezTo>
                  <a:pt x="210214" y="0"/>
                  <a:pt x="226219" y="16005"/>
                  <a:pt x="226219" y="35719"/>
                </a:cubicBezTo>
                <a:cubicBezTo>
                  <a:pt x="226219" y="55432"/>
                  <a:pt x="210214" y="71438"/>
                  <a:pt x="190500" y="71438"/>
                </a:cubicBezTo>
                <a:cubicBezTo>
                  <a:pt x="170786" y="71438"/>
                  <a:pt x="154781" y="55432"/>
                  <a:pt x="154781" y="35719"/>
                </a:cubicBezTo>
                <a:close/>
                <a:moveTo>
                  <a:pt x="154781" y="345281"/>
                </a:moveTo>
                <a:cubicBezTo>
                  <a:pt x="154781" y="325568"/>
                  <a:pt x="170786" y="309563"/>
                  <a:pt x="190500" y="309563"/>
                </a:cubicBezTo>
                <a:cubicBezTo>
                  <a:pt x="210214" y="309563"/>
                  <a:pt x="226219" y="325568"/>
                  <a:pt x="226219" y="345281"/>
                </a:cubicBezTo>
                <a:cubicBezTo>
                  <a:pt x="226219" y="364995"/>
                  <a:pt x="210214" y="381000"/>
                  <a:pt x="190500" y="381000"/>
                </a:cubicBezTo>
                <a:cubicBezTo>
                  <a:pt x="170786" y="381000"/>
                  <a:pt x="154781" y="364995"/>
                  <a:pt x="154781" y="345281"/>
                </a:cubicBezTo>
                <a:close/>
                <a:moveTo>
                  <a:pt x="35719" y="154781"/>
                </a:moveTo>
                <a:cubicBezTo>
                  <a:pt x="55432" y="154781"/>
                  <a:pt x="71438" y="170786"/>
                  <a:pt x="71438" y="190500"/>
                </a:cubicBezTo>
                <a:cubicBezTo>
                  <a:pt x="71438" y="210214"/>
                  <a:pt x="55432" y="226219"/>
                  <a:pt x="35719" y="226219"/>
                </a:cubicBezTo>
                <a:cubicBezTo>
                  <a:pt x="16005" y="226219"/>
                  <a:pt x="0" y="210214"/>
                  <a:pt x="0" y="190500"/>
                </a:cubicBezTo>
                <a:cubicBezTo>
                  <a:pt x="0" y="170786"/>
                  <a:pt x="16005" y="154781"/>
                  <a:pt x="35719" y="154781"/>
                </a:cubicBezTo>
                <a:close/>
                <a:moveTo>
                  <a:pt x="309563" y="190500"/>
                </a:moveTo>
                <a:cubicBezTo>
                  <a:pt x="309563" y="170786"/>
                  <a:pt x="325568" y="154781"/>
                  <a:pt x="345281" y="154781"/>
                </a:cubicBezTo>
                <a:cubicBezTo>
                  <a:pt x="364995" y="154781"/>
                  <a:pt x="381000" y="170786"/>
                  <a:pt x="381000" y="190500"/>
                </a:cubicBezTo>
                <a:cubicBezTo>
                  <a:pt x="381000" y="210214"/>
                  <a:pt x="364995" y="226219"/>
                  <a:pt x="345281" y="226219"/>
                </a:cubicBezTo>
                <a:cubicBezTo>
                  <a:pt x="325568" y="226219"/>
                  <a:pt x="309563" y="210214"/>
                  <a:pt x="309563" y="190500"/>
                </a:cubicBezTo>
                <a:close/>
                <a:moveTo>
                  <a:pt x="55811" y="274662"/>
                </a:moveTo>
                <a:cubicBezTo>
                  <a:pt x="69754" y="260719"/>
                  <a:pt x="92394" y="260719"/>
                  <a:pt x="106338" y="274662"/>
                </a:cubicBezTo>
                <a:cubicBezTo>
                  <a:pt x="120281" y="288606"/>
                  <a:pt x="120281" y="311246"/>
                  <a:pt x="106338" y="325189"/>
                </a:cubicBezTo>
                <a:cubicBezTo>
                  <a:pt x="92394" y="339133"/>
                  <a:pt x="69754" y="339133"/>
                  <a:pt x="55811" y="325189"/>
                </a:cubicBezTo>
                <a:cubicBezTo>
                  <a:pt x="41867" y="311246"/>
                  <a:pt x="41867" y="288606"/>
                  <a:pt x="55811" y="274662"/>
                </a:cubicBezTo>
                <a:close/>
                <a:moveTo>
                  <a:pt x="55811" y="55811"/>
                </a:moveTo>
                <a:cubicBezTo>
                  <a:pt x="69754" y="41867"/>
                  <a:pt x="92394" y="41867"/>
                  <a:pt x="106338" y="55811"/>
                </a:cubicBezTo>
                <a:cubicBezTo>
                  <a:pt x="120281" y="69754"/>
                  <a:pt x="120281" y="92394"/>
                  <a:pt x="106338" y="106338"/>
                </a:cubicBezTo>
                <a:cubicBezTo>
                  <a:pt x="92394" y="120281"/>
                  <a:pt x="69754" y="120281"/>
                  <a:pt x="55811" y="106338"/>
                </a:cubicBezTo>
                <a:cubicBezTo>
                  <a:pt x="41867" y="92394"/>
                  <a:pt x="41867" y="69754"/>
                  <a:pt x="55811" y="55811"/>
                </a:cubicBezTo>
                <a:close/>
                <a:moveTo>
                  <a:pt x="325189" y="274662"/>
                </a:moveTo>
                <a:cubicBezTo>
                  <a:pt x="339142" y="288615"/>
                  <a:pt x="339142" y="311237"/>
                  <a:pt x="325189" y="325189"/>
                </a:cubicBezTo>
                <a:cubicBezTo>
                  <a:pt x="311237" y="339142"/>
                  <a:pt x="288615" y="339142"/>
                  <a:pt x="274662" y="325189"/>
                </a:cubicBezTo>
                <a:cubicBezTo>
                  <a:pt x="260710" y="311237"/>
                  <a:pt x="260710" y="288615"/>
                  <a:pt x="274662" y="274662"/>
                </a:cubicBezTo>
                <a:cubicBezTo>
                  <a:pt x="288615" y="260710"/>
                  <a:pt x="311237" y="260710"/>
                  <a:pt x="325189" y="274662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31" name="Text 29"/>
          <p:cNvSpPr/>
          <p:nvPr/>
        </p:nvSpPr>
        <p:spPr>
          <a:xfrm flipH="1">
            <a:off x="624840" y="4508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عرض النص المؤقت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عرض النص أثناء المعالجة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736840" y="5207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0" y="178594"/>
                </a:moveTo>
                <a:cubicBezTo>
                  <a:pt x="381000" y="277192"/>
                  <a:pt x="295721" y="357188"/>
                  <a:pt x="190500" y="357188"/>
                </a:cubicBezTo>
                <a:cubicBezTo>
                  <a:pt x="162892" y="357188"/>
                  <a:pt x="136699" y="351681"/>
                  <a:pt x="113035" y="341784"/>
                </a:cubicBezTo>
                <a:lnTo>
                  <a:pt x="24929" y="379586"/>
                </a:lnTo>
                <a:cubicBezTo>
                  <a:pt x="17934" y="382563"/>
                  <a:pt x="9897" y="380851"/>
                  <a:pt x="4762" y="375270"/>
                </a:cubicBezTo>
                <a:cubicBezTo>
                  <a:pt x="-372" y="369689"/>
                  <a:pt x="-1488" y="361504"/>
                  <a:pt x="2084" y="354806"/>
                </a:cubicBezTo>
                <a:lnTo>
                  <a:pt x="38398" y="286196"/>
                </a:lnTo>
                <a:cubicBezTo>
                  <a:pt x="14288" y="256208"/>
                  <a:pt x="0" y="219001"/>
                  <a:pt x="0" y="178594"/>
                </a:cubicBezTo>
                <a:cubicBezTo>
                  <a:pt x="0" y="79995"/>
                  <a:pt x="85279" y="0"/>
                  <a:pt x="190500" y="0"/>
                </a:cubicBezTo>
                <a:cubicBezTo>
                  <a:pt x="295721" y="0"/>
                  <a:pt x="381000" y="79995"/>
                  <a:pt x="381000" y="178594"/>
                </a:cubicBezTo>
                <a:close/>
              </a:path>
            </a:pathLst>
          </a:custGeom>
          <a:solidFill>
            <a:srgbClr val="8D6E63"/>
          </a:solidFill>
          <a:ln/>
        </p:spPr>
      </p:sp>
      <p:sp>
        <p:nvSpPr>
          <p:cNvPr id="33" name="Text 31"/>
          <p:cNvSpPr/>
          <p:nvPr/>
        </p:nvSpPr>
        <p:spPr>
          <a:xfrm flipH="1">
            <a:off x="624840" y="5207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عرض الرد النهائي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عرض الرد الكامل من الذكاء الاصطناعي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689215" y="5905500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476250" h="381000">
                <a:moveTo>
                  <a:pt x="333375" y="47625"/>
                </a:moveTo>
                <a:cubicBezTo>
                  <a:pt x="412254" y="47625"/>
                  <a:pt x="476250" y="111621"/>
                  <a:pt x="476250" y="190500"/>
                </a:cubicBezTo>
                <a:cubicBezTo>
                  <a:pt x="476250" y="269379"/>
                  <a:pt x="412254" y="333375"/>
                  <a:pt x="333375" y="333375"/>
                </a:cubicBezTo>
                <a:lnTo>
                  <a:pt x="142875" y="333375"/>
                </a:lnTo>
                <a:cubicBezTo>
                  <a:pt x="63996" y="333375"/>
                  <a:pt x="0" y="269379"/>
                  <a:pt x="0" y="190500"/>
                </a:cubicBezTo>
                <a:cubicBezTo>
                  <a:pt x="0" y="111621"/>
                  <a:pt x="63996" y="47625"/>
                  <a:pt x="142875" y="47625"/>
                </a:cubicBezTo>
                <a:lnTo>
                  <a:pt x="333375" y="47625"/>
                </a:lnTo>
                <a:close/>
                <a:moveTo>
                  <a:pt x="142875" y="130969"/>
                </a:moveTo>
                <a:cubicBezTo>
                  <a:pt x="132978" y="130969"/>
                  <a:pt x="125016" y="138931"/>
                  <a:pt x="125016" y="148828"/>
                </a:cubicBezTo>
                <a:lnTo>
                  <a:pt x="125016" y="172641"/>
                </a:lnTo>
                <a:lnTo>
                  <a:pt x="101203" y="172641"/>
                </a:lnTo>
                <a:cubicBezTo>
                  <a:pt x="91306" y="172641"/>
                  <a:pt x="83344" y="180603"/>
                  <a:pt x="83344" y="190500"/>
                </a:cubicBezTo>
                <a:cubicBezTo>
                  <a:pt x="83344" y="200397"/>
                  <a:pt x="91306" y="208359"/>
                  <a:pt x="101203" y="208359"/>
                </a:cubicBezTo>
                <a:lnTo>
                  <a:pt x="125016" y="208359"/>
                </a:lnTo>
                <a:lnTo>
                  <a:pt x="125016" y="232172"/>
                </a:lnTo>
                <a:cubicBezTo>
                  <a:pt x="125016" y="242069"/>
                  <a:pt x="132978" y="250031"/>
                  <a:pt x="142875" y="250031"/>
                </a:cubicBezTo>
                <a:cubicBezTo>
                  <a:pt x="152772" y="250031"/>
                  <a:pt x="160734" y="242069"/>
                  <a:pt x="160734" y="232172"/>
                </a:cubicBezTo>
                <a:lnTo>
                  <a:pt x="160734" y="208359"/>
                </a:lnTo>
                <a:lnTo>
                  <a:pt x="184547" y="208359"/>
                </a:lnTo>
                <a:cubicBezTo>
                  <a:pt x="194444" y="208359"/>
                  <a:pt x="202406" y="200397"/>
                  <a:pt x="202406" y="190500"/>
                </a:cubicBezTo>
                <a:cubicBezTo>
                  <a:pt x="202406" y="180603"/>
                  <a:pt x="194444" y="172641"/>
                  <a:pt x="184547" y="172641"/>
                </a:cubicBezTo>
                <a:lnTo>
                  <a:pt x="160734" y="172641"/>
                </a:lnTo>
                <a:lnTo>
                  <a:pt x="160734" y="148828"/>
                </a:lnTo>
                <a:cubicBezTo>
                  <a:pt x="160734" y="138931"/>
                  <a:pt x="152772" y="130969"/>
                  <a:pt x="142875" y="130969"/>
                </a:cubicBezTo>
                <a:close/>
                <a:moveTo>
                  <a:pt x="321469" y="202406"/>
                </a:moveTo>
                <a:cubicBezTo>
                  <a:pt x="308326" y="202406"/>
                  <a:pt x="297656" y="213076"/>
                  <a:pt x="297656" y="226219"/>
                </a:cubicBezTo>
                <a:cubicBezTo>
                  <a:pt x="297656" y="239361"/>
                  <a:pt x="308326" y="250031"/>
                  <a:pt x="321469" y="250031"/>
                </a:cubicBezTo>
                <a:cubicBezTo>
                  <a:pt x="334611" y="250031"/>
                  <a:pt x="345281" y="239361"/>
                  <a:pt x="345281" y="226219"/>
                </a:cubicBezTo>
                <a:cubicBezTo>
                  <a:pt x="345281" y="213076"/>
                  <a:pt x="334611" y="202406"/>
                  <a:pt x="321469" y="202406"/>
                </a:cubicBezTo>
                <a:close/>
                <a:moveTo>
                  <a:pt x="369094" y="130969"/>
                </a:moveTo>
                <a:cubicBezTo>
                  <a:pt x="355951" y="130969"/>
                  <a:pt x="345281" y="141639"/>
                  <a:pt x="345281" y="154781"/>
                </a:cubicBezTo>
                <a:cubicBezTo>
                  <a:pt x="345281" y="167924"/>
                  <a:pt x="355951" y="178594"/>
                  <a:pt x="369094" y="178594"/>
                </a:cubicBezTo>
                <a:cubicBezTo>
                  <a:pt x="382236" y="178594"/>
                  <a:pt x="392906" y="167924"/>
                  <a:pt x="392906" y="154781"/>
                </a:cubicBezTo>
                <a:cubicBezTo>
                  <a:pt x="392906" y="141639"/>
                  <a:pt x="382236" y="130969"/>
                  <a:pt x="369094" y="130969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35" name="Text 33"/>
          <p:cNvSpPr/>
          <p:nvPr/>
        </p:nvSpPr>
        <p:spPr>
          <a:xfrm flipH="1">
            <a:off x="624840" y="5905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التحكم بالروبوت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لوحة تحكم مباشرة للحركات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736840" y="6604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995" y="88255"/>
                </a:moveTo>
                <a:cubicBezTo>
                  <a:pt x="-2307" y="78953"/>
                  <a:pt x="-2307" y="63847"/>
                  <a:pt x="6995" y="54546"/>
                </a:cubicBezTo>
                <a:cubicBezTo>
                  <a:pt x="16297" y="45244"/>
                  <a:pt x="31403" y="45244"/>
                  <a:pt x="40704" y="54546"/>
                </a:cubicBezTo>
                <a:lnTo>
                  <a:pt x="159767" y="173608"/>
                </a:lnTo>
                <a:cubicBezTo>
                  <a:pt x="169069" y="182910"/>
                  <a:pt x="169069" y="198016"/>
                  <a:pt x="159767" y="207318"/>
                </a:cubicBezTo>
                <a:lnTo>
                  <a:pt x="40704" y="326380"/>
                </a:lnTo>
                <a:cubicBezTo>
                  <a:pt x="31403" y="335682"/>
                  <a:pt x="16297" y="335682"/>
                  <a:pt x="6995" y="326380"/>
                </a:cubicBezTo>
                <a:cubicBezTo>
                  <a:pt x="-2307" y="317078"/>
                  <a:pt x="-2307" y="301972"/>
                  <a:pt x="6995" y="292671"/>
                </a:cubicBezTo>
                <a:lnTo>
                  <a:pt x="109165" y="190500"/>
                </a:lnTo>
                <a:lnTo>
                  <a:pt x="6995" y="88255"/>
                </a:lnTo>
                <a:close/>
                <a:moveTo>
                  <a:pt x="166688" y="285750"/>
                </a:moveTo>
                <a:lnTo>
                  <a:pt x="357188" y="285750"/>
                </a:lnTo>
                <a:cubicBezTo>
                  <a:pt x="370359" y="285750"/>
                  <a:pt x="381000" y="296391"/>
                  <a:pt x="381000" y="309563"/>
                </a:cubicBezTo>
                <a:cubicBezTo>
                  <a:pt x="381000" y="322734"/>
                  <a:pt x="370359" y="333375"/>
                  <a:pt x="357188" y="333375"/>
                </a:cubicBezTo>
                <a:lnTo>
                  <a:pt x="166688" y="333375"/>
                </a:lnTo>
                <a:cubicBezTo>
                  <a:pt x="153516" y="333375"/>
                  <a:pt x="142875" y="322734"/>
                  <a:pt x="142875" y="309563"/>
                </a:cubicBezTo>
                <a:cubicBezTo>
                  <a:pt x="142875" y="296391"/>
                  <a:pt x="153516" y="285750"/>
                  <a:pt x="166688" y="285750"/>
                </a:cubicBezTo>
                <a:close/>
              </a:path>
            </a:pathLst>
          </a:custGeom>
          <a:solidFill>
            <a:srgbClr val="5D4037"/>
          </a:solidFill>
          <a:ln/>
        </p:spPr>
      </p:sp>
      <p:sp>
        <p:nvSpPr>
          <p:cNvPr id="37" name="Text 35"/>
          <p:cNvSpPr/>
          <p:nvPr/>
        </p:nvSpPr>
        <p:spPr>
          <a:xfrm flipH="1">
            <a:off x="624840" y="6604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سجل التصحيح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Debug Log لتتبع عمل النظام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/>
          <p:cNvSpPr/>
          <p:nvPr/>
        </p:nvSpPr>
        <p:spPr>
          <a:xfrm flipH="1">
            <a:off x="381000" y="6604000"/>
            <a:ext cx="1905000" cy="1905000"/>
          </a:xfrm>
          <a:prstGeom prst="donut">
            <a:avLst>
              <a:gd name="adj" fmla="val 30000"/>
            </a:avLst>
          </a:prstGeom>
          <a:solidFill>
            <a:srgbClr val="00BCD4">
              <a:alpha val="3137"/>
            </a:srgbClr>
          </a:solidFill>
          <a:ln w="12700">
            <a:solidFill>
              <a:srgbClr val="00BCD4">
                <a:alpha val="8235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0" name="Text 38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09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91666D-9F32-B65E-5CF6-89D75D0A8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DABFD78B-AE3A-B402-B8C4-90FA7CA72B23}"/>
              </a:ext>
            </a:extLst>
          </p:cNvPr>
          <p:cNvGrpSpPr/>
          <p:nvPr/>
        </p:nvGrpSpPr>
        <p:grpSpPr>
          <a:xfrm>
            <a:off x="2286000" y="-5239673"/>
            <a:ext cx="20482560" cy="16530902"/>
            <a:chOff x="2286000" y="1252567"/>
            <a:chExt cx="20482560" cy="16530902"/>
          </a:xfrm>
        </p:grpSpPr>
        <p:pic>
          <p:nvPicPr>
            <p:cNvPr id="51" name="صورة 50">
              <a:extLst>
                <a:ext uri="{FF2B5EF4-FFF2-40B4-BE49-F238E27FC236}">
                  <a16:creationId xmlns:a16="http://schemas.microsoft.com/office/drawing/2014/main" id="{A99DEC20-A6B3-0E6D-9021-DAFE26EEC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5728" y="10359078"/>
              <a:ext cx="18612000" cy="7424391"/>
            </a:xfrm>
            <a:prstGeom prst="rect">
              <a:avLst/>
            </a:prstGeom>
          </p:spPr>
        </p:pic>
        <p:grpSp>
          <p:nvGrpSpPr>
            <p:cNvPr id="49" name="مجموعة 48">
              <a:extLst>
                <a:ext uri="{FF2B5EF4-FFF2-40B4-BE49-F238E27FC236}">
                  <a16:creationId xmlns:a16="http://schemas.microsoft.com/office/drawing/2014/main" id="{7E6739E3-6219-CD15-9678-784EFD5377B7}"/>
                </a:ext>
              </a:extLst>
            </p:cNvPr>
            <p:cNvGrpSpPr/>
            <p:nvPr/>
          </p:nvGrpSpPr>
          <p:grpSpPr>
            <a:xfrm>
              <a:off x="2286000" y="1252567"/>
              <a:ext cx="20482560" cy="13233933"/>
              <a:chOff x="2286000" y="1252567"/>
              <a:chExt cx="20482560" cy="13233933"/>
            </a:xfrm>
          </p:grpSpPr>
          <p:pic>
            <p:nvPicPr>
              <p:cNvPr id="48" name="صورة 47">
                <a:extLst>
                  <a:ext uri="{FF2B5EF4-FFF2-40B4-BE49-F238E27FC236}">
                    <a16:creationId xmlns:a16="http://schemas.microsoft.com/office/drawing/2014/main" id="{5406876A-69D1-20CE-F1D6-D75E193B7AA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81105" y="7556500"/>
                <a:ext cx="20268000" cy="6930000"/>
              </a:xfrm>
              <a:prstGeom prst="rect">
                <a:avLst/>
              </a:prstGeom>
            </p:spPr>
          </p:pic>
          <p:pic>
            <p:nvPicPr>
              <p:cNvPr id="46" name="صورة 45">
                <a:extLst>
                  <a:ext uri="{FF2B5EF4-FFF2-40B4-BE49-F238E27FC236}">
                    <a16:creationId xmlns:a16="http://schemas.microsoft.com/office/drawing/2014/main" id="{3755989C-3183-FBBA-6A35-7447190D3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6000" y="1252567"/>
                <a:ext cx="20482560" cy="6929096"/>
              </a:xfrm>
              <a:prstGeom prst="rect">
                <a:avLst/>
              </a:prstGeom>
            </p:spPr>
          </p:pic>
        </p:grpSp>
      </p:grpSp>
      <p:sp>
        <p:nvSpPr>
          <p:cNvPr id="44" name="شكل حر: شكل 43">
            <a:extLst>
              <a:ext uri="{FF2B5EF4-FFF2-40B4-BE49-F238E27FC236}">
                <a16:creationId xmlns:a16="http://schemas.microsoft.com/office/drawing/2014/main" id="{EA5FD899-F5B0-42F4-FEBC-F4293CE18224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custGeom>
            <a:avLst/>
            <a:gdLst>
              <a:gd name="csX0" fmla="*/ 9525000 w 16256000"/>
              <a:gd name="csY0" fmla="*/ 1397000 h 9144000"/>
              <a:gd name="csX1" fmla="*/ 9144000 w 16256000"/>
              <a:gd name="csY1" fmla="*/ 1778000 h 9144000"/>
              <a:gd name="csX2" fmla="*/ 9144000 w 16256000"/>
              <a:gd name="csY2" fmla="*/ 8001000 h 9144000"/>
              <a:gd name="csX3" fmla="*/ 9525000 w 16256000"/>
              <a:gd name="csY3" fmla="*/ 8382000 h 9144000"/>
              <a:gd name="csX4" fmla="*/ 15113000 w 16256000"/>
              <a:gd name="csY4" fmla="*/ 8382000 h 9144000"/>
              <a:gd name="csX5" fmla="*/ 15494000 w 16256000"/>
              <a:gd name="csY5" fmla="*/ 8001000 h 9144000"/>
              <a:gd name="csX6" fmla="*/ 15494000 w 16256000"/>
              <a:gd name="csY6" fmla="*/ 1778000 h 9144000"/>
              <a:gd name="csX7" fmla="*/ 15113000 w 16256000"/>
              <a:gd name="csY7" fmla="*/ 1397000 h 9144000"/>
              <a:gd name="csX8" fmla="*/ 0 w 16256000"/>
              <a:gd name="csY8" fmla="*/ 0 h 9144000"/>
              <a:gd name="csX9" fmla="*/ 16256000 w 16256000"/>
              <a:gd name="csY9" fmla="*/ 0 h 9144000"/>
              <a:gd name="csX10" fmla="*/ 16256000 w 16256000"/>
              <a:gd name="csY10" fmla="*/ 9144000 h 9144000"/>
              <a:gd name="csX11" fmla="*/ 0 w 16256000"/>
              <a:gd name="csY11" fmla="*/ 9144000 h 91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256000" h="9144000">
                <a:moveTo>
                  <a:pt x="9525000" y="1397000"/>
                </a:moveTo>
                <a:cubicBezTo>
                  <a:pt x="9314580" y="1397000"/>
                  <a:pt x="9144000" y="1567580"/>
                  <a:pt x="9144000" y="1778000"/>
                </a:cubicBezTo>
                <a:lnTo>
                  <a:pt x="9144000" y="8001000"/>
                </a:lnTo>
                <a:cubicBezTo>
                  <a:pt x="9144000" y="8211420"/>
                  <a:pt x="9314580" y="8382000"/>
                  <a:pt x="9525000" y="8382000"/>
                </a:cubicBezTo>
                <a:lnTo>
                  <a:pt x="15113000" y="8382000"/>
                </a:lnTo>
                <a:cubicBezTo>
                  <a:pt x="15323420" y="8382000"/>
                  <a:pt x="15494000" y="8211420"/>
                  <a:pt x="15494000" y="8001000"/>
                </a:cubicBezTo>
                <a:lnTo>
                  <a:pt x="15494000" y="1778000"/>
                </a:lnTo>
                <a:cubicBezTo>
                  <a:pt x="15494000" y="1567580"/>
                  <a:pt x="15323420" y="1397000"/>
                  <a:pt x="15113000" y="1397000"/>
                </a:cubicBezTo>
                <a:close/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</a:path>
            </a:pathLst>
          </a:custGeom>
          <a:solidFill>
            <a:srgbClr val="F5F0E8"/>
          </a:solidFill>
          <a:ln w="76200">
            <a:solidFill>
              <a:srgbClr val="5D4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50A1C97-E721-2D33-6B7A-E74A161AEA4E}"/>
              </a:ext>
            </a:extLst>
          </p:cNvPr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43E21AB-ED53-C55F-72E6-3AEF3D1D8848}"/>
              </a:ext>
            </a:extLst>
          </p:cNvPr>
          <p:cNvSpPr/>
          <p:nvPr/>
        </p:nvSpPr>
        <p:spPr>
          <a:xfrm flipH="1">
            <a:off x="10160000" y="444500"/>
            <a:ext cx="533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واجهة النظام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F2BF552-D4EB-12EB-0CCB-D59B80844208}"/>
              </a:ext>
            </a:extLst>
          </p:cNvPr>
          <p:cNvSpPr/>
          <p:nvPr/>
        </p:nvSpPr>
        <p:spPr>
          <a:xfrm flipH="1">
            <a:off x="14630400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BA9480DC-00FE-801E-81A0-C0BE9E2434EB}"/>
              </a:ext>
            </a:extLst>
          </p:cNvPr>
          <p:cNvSpPr/>
          <p:nvPr/>
        </p:nvSpPr>
        <p:spPr>
          <a:xfrm flipH="1">
            <a:off x="76200" y="2286000"/>
            <a:ext cx="7874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مكونات واجهة المستخدم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4419116C-A2E5-8005-D734-43C38F4D01A1}"/>
              </a:ext>
            </a:extLst>
          </p:cNvPr>
          <p:cNvSpPr/>
          <p:nvPr/>
        </p:nvSpPr>
        <p:spPr>
          <a:xfrm>
            <a:off x="7736840" y="3111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381000"/>
                </a:moveTo>
                <a:cubicBezTo>
                  <a:pt x="295640" y="381000"/>
                  <a:pt x="381000" y="295640"/>
                  <a:pt x="381000" y="190500"/>
                </a:cubicBezTo>
                <a:cubicBezTo>
                  <a:pt x="381000" y="85360"/>
                  <a:pt x="295640" y="0"/>
                  <a:pt x="190500" y="0"/>
                </a:cubicBezTo>
                <a:cubicBezTo>
                  <a:pt x="85360" y="0"/>
                  <a:pt x="0" y="85360"/>
                  <a:pt x="0" y="190500"/>
                </a:cubicBezTo>
                <a:cubicBezTo>
                  <a:pt x="0" y="295640"/>
                  <a:pt x="85360" y="381000"/>
                  <a:pt x="190500" y="381000"/>
                </a:cubicBezTo>
                <a:close/>
                <a:moveTo>
                  <a:pt x="253305" y="158279"/>
                </a:moveTo>
                <a:lnTo>
                  <a:pt x="193774" y="253529"/>
                </a:lnTo>
                <a:cubicBezTo>
                  <a:pt x="190649" y="258514"/>
                  <a:pt x="185291" y="261640"/>
                  <a:pt x="179412" y="261938"/>
                </a:cubicBezTo>
                <a:cubicBezTo>
                  <a:pt x="173534" y="262235"/>
                  <a:pt x="167878" y="259556"/>
                  <a:pt x="164381" y="254794"/>
                </a:cubicBezTo>
                <a:lnTo>
                  <a:pt x="128662" y="207169"/>
                </a:lnTo>
                <a:cubicBezTo>
                  <a:pt x="122709" y="199281"/>
                  <a:pt x="124346" y="188119"/>
                  <a:pt x="132234" y="182166"/>
                </a:cubicBezTo>
                <a:cubicBezTo>
                  <a:pt x="140122" y="176212"/>
                  <a:pt x="151284" y="177850"/>
                  <a:pt x="157237" y="185738"/>
                </a:cubicBezTo>
                <a:lnTo>
                  <a:pt x="177329" y="212527"/>
                </a:lnTo>
                <a:lnTo>
                  <a:pt x="223019" y="139378"/>
                </a:lnTo>
                <a:cubicBezTo>
                  <a:pt x="228228" y="131043"/>
                  <a:pt x="239241" y="128439"/>
                  <a:pt x="247650" y="133722"/>
                </a:cubicBezTo>
                <a:cubicBezTo>
                  <a:pt x="256059" y="139005"/>
                  <a:pt x="258589" y="149944"/>
                  <a:pt x="253305" y="158353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21D755DC-9FF7-9E99-ED5D-789F61FB8C80}"/>
              </a:ext>
            </a:extLst>
          </p:cNvPr>
          <p:cNvSpPr/>
          <p:nvPr/>
        </p:nvSpPr>
        <p:spPr>
          <a:xfrm flipH="1">
            <a:off x="624840" y="3111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حالة الاتصال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مؤشر حي يعرض حالة الاتصال بالسيرفر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9581E920-86C1-7681-D111-4E3BD934EE15}"/>
              </a:ext>
            </a:extLst>
          </p:cNvPr>
          <p:cNvSpPr/>
          <p:nvPr/>
        </p:nvSpPr>
        <p:spPr>
          <a:xfrm>
            <a:off x="7713028" y="38100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19063" y="0"/>
                </a:moveTo>
                <a:cubicBezTo>
                  <a:pt x="132234" y="0"/>
                  <a:pt x="142875" y="10641"/>
                  <a:pt x="142875" y="23812"/>
                </a:cubicBezTo>
                <a:lnTo>
                  <a:pt x="142875" y="47625"/>
                </a:lnTo>
                <a:lnTo>
                  <a:pt x="238125" y="47625"/>
                </a:lnTo>
                <a:cubicBezTo>
                  <a:pt x="251296" y="47625"/>
                  <a:pt x="261938" y="58266"/>
                  <a:pt x="261938" y="71438"/>
                </a:cubicBezTo>
                <a:cubicBezTo>
                  <a:pt x="261938" y="84609"/>
                  <a:pt x="251296" y="95250"/>
                  <a:pt x="238125" y="95250"/>
                </a:cubicBezTo>
                <a:lnTo>
                  <a:pt x="230981" y="95250"/>
                </a:lnTo>
                <a:lnTo>
                  <a:pt x="224730" y="112440"/>
                </a:lnTo>
                <a:cubicBezTo>
                  <a:pt x="212527" y="146075"/>
                  <a:pt x="194146" y="176808"/>
                  <a:pt x="171004" y="203225"/>
                </a:cubicBezTo>
                <a:cubicBezTo>
                  <a:pt x="181570" y="209773"/>
                  <a:pt x="192584" y="215578"/>
                  <a:pt x="204043" y="220712"/>
                </a:cubicBezTo>
                <a:lnTo>
                  <a:pt x="241548" y="237381"/>
                </a:lnTo>
                <a:lnTo>
                  <a:pt x="287834" y="133201"/>
                </a:lnTo>
                <a:cubicBezTo>
                  <a:pt x="291629" y="124569"/>
                  <a:pt x="300186" y="119063"/>
                  <a:pt x="309562" y="119063"/>
                </a:cubicBezTo>
                <a:cubicBezTo>
                  <a:pt x="318939" y="119063"/>
                  <a:pt x="327496" y="124569"/>
                  <a:pt x="331291" y="133201"/>
                </a:cubicBezTo>
                <a:lnTo>
                  <a:pt x="426541" y="347514"/>
                </a:lnTo>
                <a:cubicBezTo>
                  <a:pt x="431899" y="359569"/>
                  <a:pt x="426467" y="373633"/>
                  <a:pt x="414486" y="378916"/>
                </a:cubicBezTo>
                <a:cubicBezTo>
                  <a:pt x="402506" y="384200"/>
                  <a:pt x="388367" y="378842"/>
                  <a:pt x="383084" y="366861"/>
                </a:cubicBezTo>
                <a:lnTo>
                  <a:pt x="368201" y="333375"/>
                </a:lnTo>
                <a:lnTo>
                  <a:pt x="250999" y="333375"/>
                </a:lnTo>
                <a:lnTo>
                  <a:pt x="236116" y="366861"/>
                </a:lnTo>
                <a:cubicBezTo>
                  <a:pt x="230758" y="378916"/>
                  <a:pt x="216694" y="384274"/>
                  <a:pt x="204713" y="378916"/>
                </a:cubicBezTo>
                <a:cubicBezTo>
                  <a:pt x="192732" y="373559"/>
                  <a:pt x="187300" y="359494"/>
                  <a:pt x="192658" y="347514"/>
                </a:cubicBezTo>
                <a:lnTo>
                  <a:pt x="222275" y="280913"/>
                </a:lnTo>
                <a:lnTo>
                  <a:pt x="184770" y="264244"/>
                </a:lnTo>
                <a:cubicBezTo>
                  <a:pt x="167655" y="256654"/>
                  <a:pt x="151284" y="247576"/>
                  <a:pt x="135806" y="237158"/>
                </a:cubicBezTo>
                <a:cubicBezTo>
                  <a:pt x="119955" y="249957"/>
                  <a:pt x="102617" y="261119"/>
                  <a:pt x="84088" y="270421"/>
                </a:cubicBezTo>
                <a:lnTo>
                  <a:pt x="58266" y="283220"/>
                </a:lnTo>
                <a:cubicBezTo>
                  <a:pt x="46509" y="289099"/>
                  <a:pt x="32221" y="284336"/>
                  <a:pt x="26343" y="272579"/>
                </a:cubicBezTo>
                <a:cubicBezTo>
                  <a:pt x="20464" y="260821"/>
                  <a:pt x="25226" y="246534"/>
                  <a:pt x="36984" y="240655"/>
                </a:cubicBezTo>
                <a:lnTo>
                  <a:pt x="62657" y="227781"/>
                </a:lnTo>
                <a:cubicBezTo>
                  <a:pt x="74786" y="221679"/>
                  <a:pt x="86320" y="214610"/>
                  <a:pt x="97185" y="206722"/>
                </a:cubicBezTo>
                <a:cubicBezTo>
                  <a:pt x="86916" y="197272"/>
                  <a:pt x="77242" y="187077"/>
                  <a:pt x="68238" y="176287"/>
                </a:cubicBezTo>
                <a:lnTo>
                  <a:pt x="60722" y="167208"/>
                </a:lnTo>
                <a:cubicBezTo>
                  <a:pt x="52313" y="157088"/>
                  <a:pt x="53653" y="142056"/>
                  <a:pt x="63773" y="133648"/>
                </a:cubicBezTo>
                <a:cubicBezTo>
                  <a:pt x="73893" y="125239"/>
                  <a:pt x="88925" y="126578"/>
                  <a:pt x="97334" y="136699"/>
                </a:cubicBezTo>
                <a:lnTo>
                  <a:pt x="104924" y="145777"/>
                </a:lnTo>
                <a:cubicBezTo>
                  <a:pt x="113481" y="156121"/>
                  <a:pt x="122858" y="165720"/>
                  <a:pt x="132755" y="174575"/>
                </a:cubicBezTo>
                <a:cubicBezTo>
                  <a:pt x="153219" y="151954"/>
                  <a:pt x="169366" y="125388"/>
                  <a:pt x="180008" y="96143"/>
                </a:cubicBezTo>
                <a:lnTo>
                  <a:pt x="180380" y="95250"/>
                </a:lnTo>
                <a:lnTo>
                  <a:pt x="23887" y="95250"/>
                </a:lnTo>
                <a:cubicBezTo>
                  <a:pt x="10641" y="95250"/>
                  <a:pt x="0" y="84609"/>
                  <a:pt x="0" y="71438"/>
                </a:cubicBezTo>
                <a:cubicBezTo>
                  <a:pt x="0" y="58266"/>
                  <a:pt x="10641" y="47625"/>
                  <a:pt x="23812" y="47625"/>
                </a:cubicBezTo>
                <a:lnTo>
                  <a:pt x="95250" y="47625"/>
                </a:lnTo>
                <a:lnTo>
                  <a:pt x="95250" y="23812"/>
                </a:lnTo>
                <a:cubicBezTo>
                  <a:pt x="95250" y="10641"/>
                  <a:pt x="105891" y="0"/>
                  <a:pt x="119063" y="0"/>
                </a:cubicBezTo>
                <a:close/>
                <a:moveTo>
                  <a:pt x="309563" y="201513"/>
                </a:moveTo>
                <a:lnTo>
                  <a:pt x="272132" y="285750"/>
                </a:lnTo>
                <a:lnTo>
                  <a:pt x="346993" y="285750"/>
                </a:lnTo>
                <a:lnTo>
                  <a:pt x="309563" y="201513"/>
                </a:ln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F6FC9D9A-0DCA-AC38-86FB-D47AF1615D71}"/>
              </a:ext>
            </a:extLst>
          </p:cNvPr>
          <p:cNvSpPr/>
          <p:nvPr/>
        </p:nvSpPr>
        <p:spPr>
          <a:xfrm flipH="1">
            <a:off x="624840" y="3810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اختيار اللغة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دعم متعدد اللغات للتفاعل الصوتي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D8BE5F2D-48D2-A927-BC43-526613ACC8EA}"/>
              </a:ext>
            </a:extLst>
          </p:cNvPr>
          <p:cNvSpPr/>
          <p:nvPr/>
        </p:nvSpPr>
        <p:spPr>
          <a:xfrm>
            <a:off x="7736840" y="4508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54781" y="35719"/>
                </a:moveTo>
                <a:cubicBezTo>
                  <a:pt x="154781" y="16005"/>
                  <a:pt x="170786" y="0"/>
                  <a:pt x="190500" y="0"/>
                </a:cubicBezTo>
                <a:cubicBezTo>
                  <a:pt x="210214" y="0"/>
                  <a:pt x="226219" y="16005"/>
                  <a:pt x="226219" y="35719"/>
                </a:cubicBezTo>
                <a:cubicBezTo>
                  <a:pt x="226219" y="55432"/>
                  <a:pt x="210214" y="71438"/>
                  <a:pt x="190500" y="71438"/>
                </a:cubicBezTo>
                <a:cubicBezTo>
                  <a:pt x="170786" y="71438"/>
                  <a:pt x="154781" y="55432"/>
                  <a:pt x="154781" y="35719"/>
                </a:cubicBezTo>
                <a:close/>
                <a:moveTo>
                  <a:pt x="154781" y="345281"/>
                </a:moveTo>
                <a:cubicBezTo>
                  <a:pt x="154781" y="325568"/>
                  <a:pt x="170786" y="309563"/>
                  <a:pt x="190500" y="309563"/>
                </a:cubicBezTo>
                <a:cubicBezTo>
                  <a:pt x="210214" y="309563"/>
                  <a:pt x="226219" y="325568"/>
                  <a:pt x="226219" y="345281"/>
                </a:cubicBezTo>
                <a:cubicBezTo>
                  <a:pt x="226219" y="364995"/>
                  <a:pt x="210214" y="381000"/>
                  <a:pt x="190500" y="381000"/>
                </a:cubicBezTo>
                <a:cubicBezTo>
                  <a:pt x="170786" y="381000"/>
                  <a:pt x="154781" y="364995"/>
                  <a:pt x="154781" y="345281"/>
                </a:cubicBezTo>
                <a:close/>
                <a:moveTo>
                  <a:pt x="35719" y="154781"/>
                </a:moveTo>
                <a:cubicBezTo>
                  <a:pt x="55432" y="154781"/>
                  <a:pt x="71438" y="170786"/>
                  <a:pt x="71438" y="190500"/>
                </a:cubicBezTo>
                <a:cubicBezTo>
                  <a:pt x="71438" y="210214"/>
                  <a:pt x="55432" y="226219"/>
                  <a:pt x="35719" y="226219"/>
                </a:cubicBezTo>
                <a:cubicBezTo>
                  <a:pt x="16005" y="226219"/>
                  <a:pt x="0" y="210214"/>
                  <a:pt x="0" y="190500"/>
                </a:cubicBezTo>
                <a:cubicBezTo>
                  <a:pt x="0" y="170786"/>
                  <a:pt x="16005" y="154781"/>
                  <a:pt x="35719" y="154781"/>
                </a:cubicBezTo>
                <a:close/>
                <a:moveTo>
                  <a:pt x="309563" y="190500"/>
                </a:moveTo>
                <a:cubicBezTo>
                  <a:pt x="309563" y="170786"/>
                  <a:pt x="325568" y="154781"/>
                  <a:pt x="345281" y="154781"/>
                </a:cubicBezTo>
                <a:cubicBezTo>
                  <a:pt x="364995" y="154781"/>
                  <a:pt x="381000" y="170786"/>
                  <a:pt x="381000" y="190500"/>
                </a:cubicBezTo>
                <a:cubicBezTo>
                  <a:pt x="381000" y="210214"/>
                  <a:pt x="364995" y="226219"/>
                  <a:pt x="345281" y="226219"/>
                </a:cubicBezTo>
                <a:cubicBezTo>
                  <a:pt x="325568" y="226219"/>
                  <a:pt x="309563" y="210214"/>
                  <a:pt x="309563" y="190500"/>
                </a:cubicBezTo>
                <a:close/>
                <a:moveTo>
                  <a:pt x="55811" y="274662"/>
                </a:moveTo>
                <a:cubicBezTo>
                  <a:pt x="69754" y="260719"/>
                  <a:pt x="92394" y="260719"/>
                  <a:pt x="106338" y="274662"/>
                </a:cubicBezTo>
                <a:cubicBezTo>
                  <a:pt x="120281" y="288606"/>
                  <a:pt x="120281" y="311246"/>
                  <a:pt x="106338" y="325189"/>
                </a:cubicBezTo>
                <a:cubicBezTo>
                  <a:pt x="92394" y="339133"/>
                  <a:pt x="69754" y="339133"/>
                  <a:pt x="55811" y="325189"/>
                </a:cubicBezTo>
                <a:cubicBezTo>
                  <a:pt x="41867" y="311246"/>
                  <a:pt x="41867" y="288606"/>
                  <a:pt x="55811" y="274662"/>
                </a:cubicBezTo>
                <a:close/>
                <a:moveTo>
                  <a:pt x="55811" y="55811"/>
                </a:moveTo>
                <a:cubicBezTo>
                  <a:pt x="69754" y="41867"/>
                  <a:pt x="92394" y="41867"/>
                  <a:pt x="106338" y="55811"/>
                </a:cubicBezTo>
                <a:cubicBezTo>
                  <a:pt x="120281" y="69754"/>
                  <a:pt x="120281" y="92394"/>
                  <a:pt x="106338" y="106338"/>
                </a:cubicBezTo>
                <a:cubicBezTo>
                  <a:pt x="92394" y="120281"/>
                  <a:pt x="69754" y="120281"/>
                  <a:pt x="55811" y="106338"/>
                </a:cubicBezTo>
                <a:cubicBezTo>
                  <a:pt x="41867" y="92394"/>
                  <a:pt x="41867" y="69754"/>
                  <a:pt x="55811" y="55811"/>
                </a:cubicBezTo>
                <a:close/>
                <a:moveTo>
                  <a:pt x="325189" y="274662"/>
                </a:moveTo>
                <a:cubicBezTo>
                  <a:pt x="339142" y="288615"/>
                  <a:pt x="339142" y="311237"/>
                  <a:pt x="325189" y="325189"/>
                </a:cubicBezTo>
                <a:cubicBezTo>
                  <a:pt x="311237" y="339142"/>
                  <a:pt x="288615" y="339142"/>
                  <a:pt x="274662" y="325189"/>
                </a:cubicBezTo>
                <a:cubicBezTo>
                  <a:pt x="260710" y="311237"/>
                  <a:pt x="260710" y="288615"/>
                  <a:pt x="274662" y="274662"/>
                </a:cubicBezTo>
                <a:cubicBezTo>
                  <a:pt x="288615" y="260710"/>
                  <a:pt x="311237" y="260710"/>
                  <a:pt x="325189" y="274662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695A3447-ACDE-585C-12B2-43D175AD952E}"/>
              </a:ext>
            </a:extLst>
          </p:cNvPr>
          <p:cNvSpPr/>
          <p:nvPr/>
        </p:nvSpPr>
        <p:spPr>
          <a:xfrm flipH="1">
            <a:off x="624840" y="4508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عرض النص المؤقت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عرض النص أثناء المعالجة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775EAA06-FED6-39EA-783F-348EBE425655}"/>
              </a:ext>
            </a:extLst>
          </p:cNvPr>
          <p:cNvSpPr/>
          <p:nvPr/>
        </p:nvSpPr>
        <p:spPr>
          <a:xfrm>
            <a:off x="7736840" y="5207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0" y="178594"/>
                </a:moveTo>
                <a:cubicBezTo>
                  <a:pt x="381000" y="277192"/>
                  <a:pt x="295721" y="357188"/>
                  <a:pt x="190500" y="357188"/>
                </a:cubicBezTo>
                <a:cubicBezTo>
                  <a:pt x="162892" y="357188"/>
                  <a:pt x="136699" y="351681"/>
                  <a:pt x="113035" y="341784"/>
                </a:cubicBezTo>
                <a:lnTo>
                  <a:pt x="24929" y="379586"/>
                </a:lnTo>
                <a:cubicBezTo>
                  <a:pt x="17934" y="382563"/>
                  <a:pt x="9897" y="380851"/>
                  <a:pt x="4762" y="375270"/>
                </a:cubicBezTo>
                <a:cubicBezTo>
                  <a:pt x="-372" y="369689"/>
                  <a:pt x="-1488" y="361504"/>
                  <a:pt x="2084" y="354806"/>
                </a:cubicBezTo>
                <a:lnTo>
                  <a:pt x="38398" y="286196"/>
                </a:lnTo>
                <a:cubicBezTo>
                  <a:pt x="14288" y="256208"/>
                  <a:pt x="0" y="219001"/>
                  <a:pt x="0" y="178594"/>
                </a:cubicBezTo>
                <a:cubicBezTo>
                  <a:pt x="0" y="79995"/>
                  <a:pt x="85279" y="0"/>
                  <a:pt x="190500" y="0"/>
                </a:cubicBezTo>
                <a:cubicBezTo>
                  <a:pt x="295721" y="0"/>
                  <a:pt x="381000" y="79995"/>
                  <a:pt x="381000" y="178594"/>
                </a:cubicBezTo>
                <a:close/>
              </a:path>
            </a:pathLst>
          </a:custGeom>
          <a:solidFill>
            <a:srgbClr val="8D6E63"/>
          </a:solidFill>
          <a:ln/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901FD3A8-5AEC-326E-A06D-66A5FBBB2DCE}"/>
              </a:ext>
            </a:extLst>
          </p:cNvPr>
          <p:cNvSpPr/>
          <p:nvPr/>
        </p:nvSpPr>
        <p:spPr>
          <a:xfrm flipH="1">
            <a:off x="624840" y="5207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عرض الرد النهائي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عرض الرد الكامل من الذكاء الاصطناعي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18146EF9-059F-1637-7B46-5380F211F6FF}"/>
              </a:ext>
            </a:extLst>
          </p:cNvPr>
          <p:cNvSpPr/>
          <p:nvPr/>
        </p:nvSpPr>
        <p:spPr>
          <a:xfrm>
            <a:off x="7689215" y="5905500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476250" h="381000">
                <a:moveTo>
                  <a:pt x="333375" y="47625"/>
                </a:moveTo>
                <a:cubicBezTo>
                  <a:pt x="412254" y="47625"/>
                  <a:pt x="476250" y="111621"/>
                  <a:pt x="476250" y="190500"/>
                </a:cubicBezTo>
                <a:cubicBezTo>
                  <a:pt x="476250" y="269379"/>
                  <a:pt x="412254" y="333375"/>
                  <a:pt x="333375" y="333375"/>
                </a:cubicBezTo>
                <a:lnTo>
                  <a:pt x="142875" y="333375"/>
                </a:lnTo>
                <a:cubicBezTo>
                  <a:pt x="63996" y="333375"/>
                  <a:pt x="0" y="269379"/>
                  <a:pt x="0" y="190500"/>
                </a:cubicBezTo>
                <a:cubicBezTo>
                  <a:pt x="0" y="111621"/>
                  <a:pt x="63996" y="47625"/>
                  <a:pt x="142875" y="47625"/>
                </a:cubicBezTo>
                <a:lnTo>
                  <a:pt x="333375" y="47625"/>
                </a:lnTo>
                <a:close/>
                <a:moveTo>
                  <a:pt x="142875" y="130969"/>
                </a:moveTo>
                <a:cubicBezTo>
                  <a:pt x="132978" y="130969"/>
                  <a:pt x="125016" y="138931"/>
                  <a:pt x="125016" y="148828"/>
                </a:cubicBezTo>
                <a:lnTo>
                  <a:pt x="125016" y="172641"/>
                </a:lnTo>
                <a:lnTo>
                  <a:pt x="101203" y="172641"/>
                </a:lnTo>
                <a:cubicBezTo>
                  <a:pt x="91306" y="172641"/>
                  <a:pt x="83344" y="180603"/>
                  <a:pt x="83344" y="190500"/>
                </a:cubicBezTo>
                <a:cubicBezTo>
                  <a:pt x="83344" y="200397"/>
                  <a:pt x="91306" y="208359"/>
                  <a:pt x="101203" y="208359"/>
                </a:cubicBezTo>
                <a:lnTo>
                  <a:pt x="125016" y="208359"/>
                </a:lnTo>
                <a:lnTo>
                  <a:pt x="125016" y="232172"/>
                </a:lnTo>
                <a:cubicBezTo>
                  <a:pt x="125016" y="242069"/>
                  <a:pt x="132978" y="250031"/>
                  <a:pt x="142875" y="250031"/>
                </a:cubicBezTo>
                <a:cubicBezTo>
                  <a:pt x="152772" y="250031"/>
                  <a:pt x="160734" y="242069"/>
                  <a:pt x="160734" y="232172"/>
                </a:cubicBezTo>
                <a:lnTo>
                  <a:pt x="160734" y="208359"/>
                </a:lnTo>
                <a:lnTo>
                  <a:pt x="184547" y="208359"/>
                </a:lnTo>
                <a:cubicBezTo>
                  <a:pt x="194444" y="208359"/>
                  <a:pt x="202406" y="200397"/>
                  <a:pt x="202406" y="190500"/>
                </a:cubicBezTo>
                <a:cubicBezTo>
                  <a:pt x="202406" y="180603"/>
                  <a:pt x="194444" y="172641"/>
                  <a:pt x="184547" y="172641"/>
                </a:cubicBezTo>
                <a:lnTo>
                  <a:pt x="160734" y="172641"/>
                </a:lnTo>
                <a:lnTo>
                  <a:pt x="160734" y="148828"/>
                </a:lnTo>
                <a:cubicBezTo>
                  <a:pt x="160734" y="138931"/>
                  <a:pt x="152772" y="130969"/>
                  <a:pt x="142875" y="130969"/>
                </a:cubicBezTo>
                <a:close/>
                <a:moveTo>
                  <a:pt x="321469" y="202406"/>
                </a:moveTo>
                <a:cubicBezTo>
                  <a:pt x="308326" y="202406"/>
                  <a:pt x="297656" y="213076"/>
                  <a:pt x="297656" y="226219"/>
                </a:cubicBezTo>
                <a:cubicBezTo>
                  <a:pt x="297656" y="239361"/>
                  <a:pt x="308326" y="250031"/>
                  <a:pt x="321469" y="250031"/>
                </a:cubicBezTo>
                <a:cubicBezTo>
                  <a:pt x="334611" y="250031"/>
                  <a:pt x="345281" y="239361"/>
                  <a:pt x="345281" y="226219"/>
                </a:cubicBezTo>
                <a:cubicBezTo>
                  <a:pt x="345281" y="213076"/>
                  <a:pt x="334611" y="202406"/>
                  <a:pt x="321469" y="202406"/>
                </a:cubicBezTo>
                <a:close/>
                <a:moveTo>
                  <a:pt x="369094" y="130969"/>
                </a:moveTo>
                <a:cubicBezTo>
                  <a:pt x="355951" y="130969"/>
                  <a:pt x="345281" y="141639"/>
                  <a:pt x="345281" y="154781"/>
                </a:cubicBezTo>
                <a:cubicBezTo>
                  <a:pt x="345281" y="167924"/>
                  <a:pt x="355951" y="178594"/>
                  <a:pt x="369094" y="178594"/>
                </a:cubicBezTo>
                <a:cubicBezTo>
                  <a:pt x="382236" y="178594"/>
                  <a:pt x="392906" y="167924"/>
                  <a:pt x="392906" y="154781"/>
                </a:cubicBezTo>
                <a:cubicBezTo>
                  <a:pt x="392906" y="141639"/>
                  <a:pt x="382236" y="130969"/>
                  <a:pt x="369094" y="130969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32381A20-2D96-25D1-23B9-771508604BD3}"/>
              </a:ext>
            </a:extLst>
          </p:cNvPr>
          <p:cNvSpPr/>
          <p:nvPr/>
        </p:nvSpPr>
        <p:spPr>
          <a:xfrm flipH="1">
            <a:off x="624840" y="5905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التحكم بالروبوت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لوحة تحكم مباشرة للحركات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3BEFC879-6EBC-7C52-FA6A-38CB82562EC4}"/>
              </a:ext>
            </a:extLst>
          </p:cNvPr>
          <p:cNvSpPr/>
          <p:nvPr/>
        </p:nvSpPr>
        <p:spPr>
          <a:xfrm>
            <a:off x="7736840" y="6604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995" y="88255"/>
                </a:moveTo>
                <a:cubicBezTo>
                  <a:pt x="-2307" y="78953"/>
                  <a:pt x="-2307" y="63847"/>
                  <a:pt x="6995" y="54546"/>
                </a:cubicBezTo>
                <a:cubicBezTo>
                  <a:pt x="16297" y="45244"/>
                  <a:pt x="31403" y="45244"/>
                  <a:pt x="40704" y="54546"/>
                </a:cubicBezTo>
                <a:lnTo>
                  <a:pt x="159767" y="173608"/>
                </a:lnTo>
                <a:cubicBezTo>
                  <a:pt x="169069" y="182910"/>
                  <a:pt x="169069" y="198016"/>
                  <a:pt x="159767" y="207318"/>
                </a:cubicBezTo>
                <a:lnTo>
                  <a:pt x="40704" y="326380"/>
                </a:lnTo>
                <a:cubicBezTo>
                  <a:pt x="31403" y="335682"/>
                  <a:pt x="16297" y="335682"/>
                  <a:pt x="6995" y="326380"/>
                </a:cubicBezTo>
                <a:cubicBezTo>
                  <a:pt x="-2307" y="317078"/>
                  <a:pt x="-2307" y="301972"/>
                  <a:pt x="6995" y="292671"/>
                </a:cubicBezTo>
                <a:lnTo>
                  <a:pt x="109165" y="190500"/>
                </a:lnTo>
                <a:lnTo>
                  <a:pt x="6995" y="88255"/>
                </a:lnTo>
                <a:close/>
                <a:moveTo>
                  <a:pt x="166688" y="285750"/>
                </a:moveTo>
                <a:lnTo>
                  <a:pt x="357188" y="285750"/>
                </a:lnTo>
                <a:cubicBezTo>
                  <a:pt x="370359" y="285750"/>
                  <a:pt x="381000" y="296391"/>
                  <a:pt x="381000" y="309563"/>
                </a:cubicBezTo>
                <a:cubicBezTo>
                  <a:pt x="381000" y="322734"/>
                  <a:pt x="370359" y="333375"/>
                  <a:pt x="357188" y="333375"/>
                </a:cubicBezTo>
                <a:lnTo>
                  <a:pt x="166688" y="333375"/>
                </a:lnTo>
                <a:cubicBezTo>
                  <a:pt x="153516" y="333375"/>
                  <a:pt x="142875" y="322734"/>
                  <a:pt x="142875" y="309563"/>
                </a:cubicBezTo>
                <a:cubicBezTo>
                  <a:pt x="142875" y="296391"/>
                  <a:pt x="153516" y="285750"/>
                  <a:pt x="166688" y="285750"/>
                </a:cubicBezTo>
                <a:close/>
              </a:path>
            </a:pathLst>
          </a:custGeom>
          <a:solidFill>
            <a:srgbClr val="5D4037"/>
          </a:solidFill>
          <a:ln/>
        </p:spPr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77224BD6-EFE9-0812-52D8-9F2546319892}"/>
              </a:ext>
            </a:extLst>
          </p:cNvPr>
          <p:cNvSpPr/>
          <p:nvPr/>
        </p:nvSpPr>
        <p:spPr>
          <a:xfrm flipH="1">
            <a:off x="624840" y="6604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سجل التصحيح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Debug Log لتتبع عمل النظام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B3B38E2B-AB29-2FBD-C5A6-44C69BAA0218}"/>
              </a:ext>
            </a:extLst>
          </p:cNvPr>
          <p:cNvSpPr/>
          <p:nvPr/>
        </p:nvSpPr>
        <p:spPr>
          <a:xfrm flipH="1">
            <a:off x="381000" y="6604000"/>
            <a:ext cx="1905000" cy="1905000"/>
          </a:xfrm>
          <a:prstGeom prst="donut">
            <a:avLst>
              <a:gd name="adj" fmla="val 30000"/>
            </a:avLst>
          </a:prstGeom>
          <a:solidFill>
            <a:srgbClr val="00BCD4">
              <a:alpha val="3137"/>
            </a:srgbClr>
          </a:solidFill>
          <a:ln w="12700">
            <a:solidFill>
              <a:srgbClr val="00BCD4">
                <a:alpha val="8235"/>
              </a:srgbClr>
            </a:solidFill>
            <a:prstDash val="solid"/>
          </a:ln>
        </p:spPr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FA529D58-AC14-BC82-4371-4C83E84A7703}"/>
              </a:ext>
            </a:extLst>
          </p:cNvPr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A72DC4F4-DE4C-A4A9-214E-E0B5E8E5EC6A}"/>
              </a:ext>
            </a:extLst>
          </p:cNvPr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09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2904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7EE942-4A67-C7DB-D028-402D5224C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BD8719DC-848B-7D43-13B5-0B86F0004FBE}"/>
              </a:ext>
            </a:extLst>
          </p:cNvPr>
          <p:cNvGrpSpPr/>
          <p:nvPr/>
        </p:nvGrpSpPr>
        <p:grpSpPr>
          <a:xfrm>
            <a:off x="2286000" y="-7982873"/>
            <a:ext cx="20482560" cy="16530902"/>
            <a:chOff x="2286000" y="1252567"/>
            <a:chExt cx="20482560" cy="16530902"/>
          </a:xfrm>
        </p:grpSpPr>
        <p:pic>
          <p:nvPicPr>
            <p:cNvPr id="51" name="صورة 50">
              <a:extLst>
                <a:ext uri="{FF2B5EF4-FFF2-40B4-BE49-F238E27FC236}">
                  <a16:creationId xmlns:a16="http://schemas.microsoft.com/office/drawing/2014/main" id="{0CD75CD3-832B-2713-564C-B6C59CB2A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5728" y="10359078"/>
              <a:ext cx="18612000" cy="7424391"/>
            </a:xfrm>
            <a:prstGeom prst="rect">
              <a:avLst/>
            </a:prstGeom>
          </p:spPr>
        </p:pic>
        <p:grpSp>
          <p:nvGrpSpPr>
            <p:cNvPr id="49" name="مجموعة 48">
              <a:extLst>
                <a:ext uri="{FF2B5EF4-FFF2-40B4-BE49-F238E27FC236}">
                  <a16:creationId xmlns:a16="http://schemas.microsoft.com/office/drawing/2014/main" id="{4BB3F68C-A212-A90C-BD8D-07677015F6DC}"/>
                </a:ext>
              </a:extLst>
            </p:cNvPr>
            <p:cNvGrpSpPr/>
            <p:nvPr/>
          </p:nvGrpSpPr>
          <p:grpSpPr>
            <a:xfrm>
              <a:off x="2286000" y="1252567"/>
              <a:ext cx="20482560" cy="13233933"/>
              <a:chOff x="2286000" y="1252567"/>
              <a:chExt cx="20482560" cy="13233933"/>
            </a:xfrm>
          </p:grpSpPr>
          <p:pic>
            <p:nvPicPr>
              <p:cNvPr id="48" name="صورة 47">
                <a:extLst>
                  <a:ext uri="{FF2B5EF4-FFF2-40B4-BE49-F238E27FC236}">
                    <a16:creationId xmlns:a16="http://schemas.microsoft.com/office/drawing/2014/main" id="{839ED10F-9C3D-E55F-45DB-5BD0B1833448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81105" y="7556500"/>
                <a:ext cx="20268000" cy="6930000"/>
              </a:xfrm>
              <a:prstGeom prst="rect">
                <a:avLst/>
              </a:prstGeom>
            </p:spPr>
          </p:pic>
          <p:pic>
            <p:nvPicPr>
              <p:cNvPr id="46" name="صورة 45">
                <a:extLst>
                  <a:ext uri="{FF2B5EF4-FFF2-40B4-BE49-F238E27FC236}">
                    <a16:creationId xmlns:a16="http://schemas.microsoft.com/office/drawing/2014/main" id="{34475CC4-571B-E14F-FB17-D9CAB3EDD4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6000" y="1252567"/>
                <a:ext cx="20482560" cy="6929096"/>
              </a:xfrm>
              <a:prstGeom prst="rect">
                <a:avLst/>
              </a:prstGeom>
            </p:spPr>
          </p:pic>
        </p:grpSp>
      </p:grpSp>
      <p:sp>
        <p:nvSpPr>
          <p:cNvPr id="44" name="شكل حر: شكل 43">
            <a:extLst>
              <a:ext uri="{FF2B5EF4-FFF2-40B4-BE49-F238E27FC236}">
                <a16:creationId xmlns:a16="http://schemas.microsoft.com/office/drawing/2014/main" id="{EC6F4925-BF68-6C26-A841-BD23428B50FB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custGeom>
            <a:avLst/>
            <a:gdLst>
              <a:gd name="csX0" fmla="*/ 9525000 w 16256000"/>
              <a:gd name="csY0" fmla="*/ 1397000 h 9144000"/>
              <a:gd name="csX1" fmla="*/ 9144000 w 16256000"/>
              <a:gd name="csY1" fmla="*/ 1778000 h 9144000"/>
              <a:gd name="csX2" fmla="*/ 9144000 w 16256000"/>
              <a:gd name="csY2" fmla="*/ 8001000 h 9144000"/>
              <a:gd name="csX3" fmla="*/ 9525000 w 16256000"/>
              <a:gd name="csY3" fmla="*/ 8382000 h 9144000"/>
              <a:gd name="csX4" fmla="*/ 15113000 w 16256000"/>
              <a:gd name="csY4" fmla="*/ 8382000 h 9144000"/>
              <a:gd name="csX5" fmla="*/ 15494000 w 16256000"/>
              <a:gd name="csY5" fmla="*/ 8001000 h 9144000"/>
              <a:gd name="csX6" fmla="*/ 15494000 w 16256000"/>
              <a:gd name="csY6" fmla="*/ 1778000 h 9144000"/>
              <a:gd name="csX7" fmla="*/ 15113000 w 16256000"/>
              <a:gd name="csY7" fmla="*/ 1397000 h 9144000"/>
              <a:gd name="csX8" fmla="*/ 0 w 16256000"/>
              <a:gd name="csY8" fmla="*/ 0 h 9144000"/>
              <a:gd name="csX9" fmla="*/ 16256000 w 16256000"/>
              <a:gd name="csY9" fmla="*/ 0 h 9144000"/>
              <a:gd name="csX10" fmla="*/ 16256000 w 16256000"/>
              <a:gd name="csY10" fmla="*/ 9144000 h 9144000"/>
              <a:gd name="csX11" fmla="*/ 0 w 16256000"/>
              <a:gd name="csY11" fmla="*/ 9144000 h 91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256000" h="9144000">
                <a:moveTo>
                  <a:pt x="9525000" y="1397000"/>
                </a:moveTo>
                <a:cubicBezTo>
                  <a:pt x="9314580" y="1397000"/>
                  <a:pt x="9144000" y="1567580"/>
                  <a:pt x="9144000" y="1778000"/>
                </a:cubicBezTo>
                <a:lnTo>
                  <a:pt x="9144000" y="8001000"/>
                </a:lnTo>
                <a:cubicBezTo>
                  <a:pt x="9144000" y="8211420"/>
                  <a:pt x="9314580" y="8382000"/>
                  <a:pt x="9525000" y="8382000"/>
                </a:cubicBezTo>
                <a:lnTo>
                  <a:pt x="15113000" y="8382000"/>
                </a:lnTo>
                <a:cubicBezTo>
                  <a:pt x="15323420" y="8382000"/>
                  <a:pt x="15494000" y="8211420"/>
                  <a:pt x="15494000" y="8001000"/>
                </a:cubicBezTo>
                <a:lnTo>
                  <a:pt x="15494000" y="1778000"/>
                </a:lnTo>
                <a:cubicBezTo>
                  <a:pt x="15494000" y="1567580"/>
                  <a:pt x="15323420" y="1397000"/>
                  <a:pt x="15113000" y="1397000"/>
                </a:cubicBezTo>
                <a:close/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</a:path>
            </a:pathLst>
          </a:custGeom>
          <a:solidFill>
            <a:srgbClr val="F5F0E8"/>
          </a:solidFill>
          <a:ln w="76200">
            <a:solidFill>
              <a:srgbClr val="5D4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7219DE54-5919-C3FC-D949-C4C3EE686F59}"/>
              </a:ext>
            </a:extLst>
          </p:cNvPr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8EB6007-FCB6-2218-410C-402BE051E428}"/>
              </a:ext>
            </a:extLst>
          </p:cNvPr>
          <p:cNvSpPr/>
          <p:nvPr/>
        </p:nvSpPr>
        <p:spPr>
          <a:xfrm flipH="1">
            <a:off x="10160000" y="444500"/>
            <a:ext cx="533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واجهة النظام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2271955-BE99-8A74-E0CC-BE4EAD7AA523}"/>
              </a:ext>
            </a:extLst>
          </p:cNvPr>
          <p:cNvSpPr/>
          <p:nvPr/>
        </p:nvSpPr>
        <p:spPr>
          <a:xfrm flipH="1">
            <a:off x="14630400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622A168-1A20-D7AB-5066-4BA50A80D919}"/>
              </a:ext>
            </a:extLst>
          </p:cNvPr>
          <p:cNvSpPr/>
          <p:nvPr/>
        </p:nvSpPr>
        <p:spPr>
          <a:xfrm flipH="1">
            <a:off x="76200" y="2286000"/>
            <a:ext cx="7874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مكونات واجهة المستخدم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930E94B3-9644-7196-67FE-464079261BAD}"/>
              </a:ext>
            </a:extLst>
          </p:cNvPr>
          <p:cNvSpPr/>
          <p:nvPr/>
        </p:nvSpPr>
        <p:spPr>
          <a:xfrm>
            <a:off x="7736840" y="3111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381000"/>
                </a:moveTo>
                <a:cubicBezTo>
                  <a:pt x="295640" y="381000"/>
                  <a:pt x="381000" y="295640"/>
                  <a:pt x="381000" y="190500"/>
                </a:cubicBezTo>
                <a:cubicBezTo>
                  <a:pt x="381000" y="85360"/>
                  <a:pt x="295640" y="0"/>
                  <a:pt x="190500" y="0"/>
                </a:cubicBezTo>
                <a:cubicBezTo>
                  <a:pt x="85360" y="0"/>
                  <a:pt x="0" y="85360"/>
                  <a:pt x="0" y="190500"/>
                </a:cubicBezTo>
                <a:cubicBezTo>
                  <a:pt x="0" y="295640"/>
                  <a:pt x="85360" y="381000"/>
                  <a:pt x="190500" y="381000"/>
                </a:cubicBezTo>
                <a:close/>
                <a:moveTo>
                  <a:pt x="253305" y="158279"/>
                </a:moveTo>
                <a:lnTo>
                  <a:pt x="193774" y="253529"/>
                </a:lnTo>
                <a:cubicBezTo>
                  <a:pt x="190649" y="258514"/>
                  <a:pt x="185291" y="261640"/>
                  <a:pt x="179412" y="261938"/>
                </a:cubicBezTo>
                <a:cubicBezTo>
                  <a:pt x="173534" y="262235"/>
                  <a:pt x="167878" y="259556"/>
                  <a:pt x="164381" y="254794"/>
                </a:cubicBezTo>
                <a:lnTo>
                  <a:pt x="128662" y="207169"/>
                </a:lnTo>
                <a:cubicBezTo>
                  <a:pt x="122709" y="199281"/>
                  <a:pt x="124346" y="188119"/>
                  <a:pt x="132234" y="182166"/>
                </a:cubicBezTo>
                <a:cubicBezTo>
                  <a:pt x="140122" y="176212"/>
                  <a:pt x="151284" y="177850"/>
                  <a:pt x="157237" y="185738"/>
                </a:cubicBezTo>
                <a:lnTo>
                  <a:pt x="177329" y="212527"/>
                </a:lnTo>
                <a:lnTo>
                  <a:pt x="223019" y="139378"/>
                </a:lnTo>
                <a:cubicBezTo>
                  <a:pt x="228228" y="131043"/>
                  <a:pt x="239241" y="128439"/>
                  <a:pt x="247650" y="133722"/>
                </a:cubicBezTo>
                <a:cubicBezTo>
                  <a:pt x="256059" y="139005"/>
                  <a:pt x="258589" y="149944"/>
                  <a:pt x="253305" y="158353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62054483-F56D-0918-7610-947241E4D424}"/>
              </a:ext>
            </a:extLst>
          </p:cNvPr>
          <p:cNvSpPr/>
          <p:nvPr/>
        </p:nvSpPr>
        <p:spPr>
          <a:xfrm flipH="1">
            <a:off x="624840" y="3111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حالة الاتصال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مؤشر حي يعرض حالة الاتصال بالسيرفر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C310A3A4-90CF-FFE6-F0C9-7DEB5B5ED9C4}"/>
              </a:ext>
            </a:extLst>
          </p:cNvPr>
          <p:cNvSpPr/>
          <p:nvPr/>
        </p:nvSpPr>
        <p:spPr>
          <a:xfrm>
            <a:off x="7713028" y="38100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19063" y="0"/>
                </a:moveTo>
                <a:cubicBezTo>
                  <a:pt x="132234" y="0"/>
                  <a:pt x="142875" y="10641"/>
                  <a:pt x="142875" y="23812"/>
                </a:cubicBezTo>
                <a:lnTo>
                  <a:pt x="142875" y="47625"/>
                </a:lnTo>
                <a:lnTo>
                  <a:pt x="238125" y="47625"/>
                </a:lnTo>
                <a:cubicBezTo>
                  <a:pt x="251296" y="47625"/>
                  <a:pt x="261938" y="58266"/>
                  <a:pt x="261938" y="71438"/>
                </a:cubicBezTo>
                <a:cubicBezTo>
                  <a:pt x="261938" y="84609"/>
                  <a:pt x="251296" y="95250"/>
                  <a:pt x="238125" y="95250"/>
                </a:cubicBezTo>
                <a:lnTo>
                  <a:pt x="230981" y="95250"/>
                </a:lnTo>
                <a:lnTo>
                  <a:pt x="224730" y="112440"/>
                </a:lnTo>
                <a:cubicBezTo>
                  <a:pt x="212527" y="146075"/>
                  <a:pt x="194146" y="176808"/>
                  <a:pt x="171004" y="203225"/>
                </a:cubicBezTo>
                <a:cubicBezTo>
                  <a:pt x="181570" y="209773"/>
                  <a:pt x="192584" y="215578"/>
                  <a:pt x="204043" y="220712"/>
                </a:cubicBezTo>
                <a:lnTo>
                  <a:pt x="241548" y="237381"/>
                </a:lnTo>
                <a:lnTo>
                  <a:pt x="287834" y="133201"/>
                </a:lnTo>
                <a:cubicBezTo>
                  <a:pt x="291629" y="124569"/>
                  <a:pt x="300186" y="119063"/>
                  <a:pt x="309562" y="119063"/>
                </a:cubicBezTo>
                <a:cubicBezTo>
                  <a:pt x="318939" y="119063"/>
                  <a:pt x="327496" y="124569"/>
                  <a:pt x="331291" y="133201"/>
                </a:cubicBezTo>
                <a:lnTo>
                  <a:pt x="426541" y="347514"/>
                </a:lnTo>
                <a:cubicBezTo>
                  <a:pt x="431899" y="359569"/>
                  <a:pt x="426467" y="373633"/>
                  <a:pt x="414486" y="378916"/>
                </a:cubicBezTo>
                <a:cubicBezTo>
                  <a:pt x="402506" y="384200"/>
                  <a:pt x="388367" y="378842"/>
                  <a:pt x="383084" y="366861"/>
                </a:cubicBezTo>
                <a:lnTo>
                  <a:pt x="368201" y="333375"/>
                </a:lnTo>
                <a:lnTo>
                  <a:pt x="250999" y="333375"/>
                </a:lnTo>
                <a:lnTo>
                  <a:pt x="236116" y="366861"/>
                </a:lnTo>
                <a:cubicBezTo>
                  <a:pt x="230758" y="378916"/>
                  <a:pt x="216694" y="384274"/>
                  <a:pt x="204713" y="378916"/>
                </a:cubicBezTo>
                <a:cubicBezTo>
                  <a:pt x="192732" y="373559"/>
                  <a:pt x="187300" y="359494"/>
                  <a:pt x="192658" y="347514"/>
                </a:cubicBezTo>
                <a:lnTo>
                  <a:pt x="222275" y="280913"/>
                </a:lnTo>
                <a:lnTo>
                  <a:pt x="184770" y="264244"/>
                </a:lnTo>
                <a:cubicBezTo>
                  <a:pt x="167655" y="256654"/>
                  <a:pt x="151284" y="247576"/>
                  <a:pt x="135806" y="237158"/>
                </a:cubicBezTo>
                <a:cubicBezTo>
                  <a:pt x="119955" y="249957"/>
                  <a:pt x="102617" y="261119"/>
                  <a:pt x="84088" y="270421"/>
                </a:cubicBezTo>
                <a:lnTo>
                  <a:pt x="58266" y="283220"/>
                </a:lnTo>
                <a:cubicBezTo>
                  <a:pt x="46509" y="289099"/>
                  <a:pt x="32221" y="284336"/>
                  <a:pt x="26343" y="272579"/>
                </a:cubicBezTo>
                <a:cubicBezTo>
                  <a:pt x="20464" y="260821"/>
                  <a:pt x="25226" y="246534"/>
                  <a:pt x="36984" y="240655"/>
                </a:cubicBezTo>
                <a:lnTo>
                  <a:pt x="62657" y="227781"/>
                </a:lnTo>
                <a:cubicBezTo>
                  <a:pt x="74786" y="221679"/>
                  <a:pt x="86320" y="214610"/>
                  <a:pt x="97185" y="206722"/>
                </a:cubicBezTo>
                <a:cubicBezTo>
                  <a:pt x="86916" y="197272"/>
                  <a:pt x="77242" y="187077"/>
                  <a:pt x="68238" y="176287"/>
                </a:cubicBezTo>
                <a:lnTo>
                  <a:pt x="60722" y="167208"/>
                </a:lnTo>
                <a:cubicBezTo>
                  <a:pt x="52313" y="157088"/>
                  <a:pt x="53653" y="142056"/>
                  <a:pt x="63773" y="133648"/>
                </a:cubicBezTo>
                <a:cubicBezTo>
                  <a:pt x="73893" y="125239"/>
                  <a:pt x="88925" y="126578"/>
                  <a:pt x="97334" y="136699"/>
                </a:cubicBezTo>
                <a:lnTo>
                  <a:pt x="104924" y="145777"/>
                </a:lnTo>
                <a:cubicBezTo>
                  <a:pt x="113481" y="156121"/>
                  <a:pt x="122858" y="165720"/>
                  <a:pt x="132755" y="174575"/>
                </a:cubicBezTo>
                <a:cubicBezTo>
                  <a:pt x="153219" y="151954"/>
                  <a:pt x="169366" y="125388"/>
                  <a:pt x="180008" y="96143"/>
                </a:cubicBezTo>
                <a:lnTo>
                  <a:pt x="180380" y="95250"/>
                </a:lnTo>
                <a:lnTo>
                  <a:pt x="23887" y="95250"/>
                </a:lnTo>
                <a:cubicBezTo>
                  <a:pt x="10641" y="95250"/>
                  <a:pt x="0" y="84609"/>
                  <a:pt x="0" y="71438"/>
                </a:cubicBezTo>
                <a:cubicBezTo>
                  <a:pt x="0" y="58266"/>
                  <a:pt x="10641" y="47625"/>
                  <a:pt x="23812" y="47625"/>
                </a:cubicBezTo>
                <a:lnTo>
                  <a:pt x="95250" y="47625"/>
                </a:lnTo>
                <a:lnTo>
                  <a:pt x="95250" y="23812"/>
                </a:lnTo>
                <a:cubicBezTo>
                  <a:pt x="95250" y="10641"/>
                  <a:pt x="105891" y="0"/>
                  <a:pt x="119063" y="0"/>
                </a:cubicBezTo>
                <a:close/>
                <a:moveTo>
                  <a:pt x="309563" y="201513"/>
                </a:moveTo>
                <a:lnTo>
                  <a:pt x="272132" y="285750"/>
                </a:lnTo>
                <a:lnTo>
                  <a:pt x="346993" y="285750"/>
                </a:lnTo>
                <a:lnTo>
                  <a:pt x="309563" y="201513"/>
                </a:ln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77710363-6E49-EEFA-37E6-FD132DADD5EC}"/>
              </a:ext>
            </a:extLst>
          </p:cNvPr>
          <p:cNvSpPr/>
          <p:nvPr/>
        </p:nvSpPr>
        <p:spPr>
          <a:xfrm flipH="1">
            <a:off x="624840" y="3810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اختيار اللغة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دعم متعدد اللغات للتفاعل الصوتي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053FB02C-CE23-F38D-97BE-72C15B058FF8}"/>
              </a:ext>
            </a:extLst>
          </p:cNvPr>
          <p:cNvSpPr/>
          <p:nvPr/>
        </p:nvSpPr>
        <p:spPr>
          <a:xfrm>
            <a:off x="7736840" y="4508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54781" y="35719"/>
                </a:moveTo>
                <a:cubicBezTo>
                  <a:pt x="154781" y="16005"/>
                  <a:pt x="170786" y="0"/>
                  <a:pt x="190500" y="0"/>
                </a:cubicBezTo>
                <a:cubicBezTo>
                  <a:pt x="210214" y="0"/>
                  <a:pt x="226219" y="16005"/>
                  <a:pt x="226219" y="35719"/>
                </a:cubicBezTo>
                <a:cubicBezTo>
                  <a:pt x="226219" y="55432"/>
                  <a:pt x="210214" y="71438"/>
                  <a:pt x="190500" y="71438"/>
                </a:cubicBezTo>
                <a:cubicBezTo>
                  <a:pt x="170786" y="71438"/>
                  <a:pt x="154781" y="55432"/>
                  <a:pt x="154781" y="35719"/>
                </a:cubicBezTo>
                <a:close/>
                <a:moveTo>
                  <a:pt x="154781" y="345281"/>
                </a:moveTo>
                <a:cubicBezTo>
                  <a:pt x="154781" y="325568"/>
                  <a:pt x="170786" y="309563"/>
                  <a:pt x="190500" y="309563"/>
                </a:cubicBezTo>
                <a:cubicBezTo>
                  <a:pt x="210214" y="309563"/>
                  <a:pt x="226219" y="325568"/>
                  <a:pt x="226219" y="345281"/>
                </a:cubicBezTo>
                <a:cubicBezTo>
                  <a:pt x="226219" y="364995"/>
                  <a:pt x="210214" y="381000"/>
                  <a:pt x="190500" y="381000"/>
                </a:cubicBezTo>
                <a:cubicBezTo>
                  <a:pt x="170786" y="381000"/>
                  <a:pt x="154781" y="364995"/>
                  <a:pt x="154781" y="345281"/>
                </a:cubicBezTo>
                <a:close/>
                <a:moveTo>
                  <a:pt x="35719" y="154781"/>
                </a:moveTo>
                <a:cubicBezTo>
                  <a:pt x="55432" y="154781"/>
                  <a:pt x="71438" y="170786"/>
                  <a:pt x="71438" y="190500"/>
                </a:cubicBezTo>
                <a:cubicBezTo>
                  <a:pt x="71438" y="210214"/>
                  <a:pt x="55432" y="226219"/>
                  <a:pt x="35719" y="226219"/>
                </a:cubicBezTo>
                <a:cubicBezTo>
                  <a:pt x="16005" y="226219"/>
                  <a:pt x="0" y="210214"/>
                  <a:pt x="0" y="190500"/>
                </a:cubicBezTo>
                <a:cubicBezTo>
                  <a:pt x="0" y="170786"/>
                  <a:pt x="16005" y="154781"/>
                  <a:pt x="35719" y="154781"/>
                </a:cubicBezTo>
                <a:close/>
                <a:moveTo>
                  <a:pt x="309563" y="190500"/>
                </a:moveTo>
                <a:cubicBezTo>
                  <a:pt x="309563" y="170786"/>
                  <a:pt x="325568" y="154781"/>
                  <a:pt x="345281" y="154781"/>
                </a:cubicBezTo>
                <a:cubicBezTo>
                  <a:pt x="364995" y="154781"/>
                  <a:pt x="381000" y="170786"/>
                  <a:pt x="381000" y="190500"/>
                </a:cubicBezTo>
                <a:cubicBezTo>
                  <a:pt x="381000" y="210214"/>
                  <a:pt x="364995" y="226219"/>
                  <a:pt x="345281" y="226219"/>
                </a:cubicBezTo>
                <a:cubicBezTo>
                  <a:pt x="325568" y="226219"/>
                  <a:pt x="309563" y="210214"/>
                  <a:pt x="309563" y="190500"/>
                </a:cubicBezTo>
                <a:close/>
                <a:moveTo>
                  <a:pt x="55811" y="274662"/>
                </a:moveTo>
                <a:cubicBezTo>
                  <a:pt x="69754" y="260719"/>
                  <a:pt x="92394" y="260719"/>
                  <a:pt x="106338" y="274662"/>
                </a:cubicBezTo>
                <a:cubicBezTo>
                  <a:pt x="120281" y="288606"/>
                  <a:pt x="120281" y="311246"/>
                  <a:pt x="106338" y="325189"/>
                </a:cubicBezTo>
                <a:cubicBezTo>
                  <a:pt x="92394" y="339133"/>
                  <a:pt x="69754" y="339133"/>
                  <a:pt x="55811" y="325189"/>
                </a:cubicBezTo>
                <a:cubicBezTo>
                  <a:pt x="41867" y="311246"/>
                  <a:pt x="41867" y="288606"/>
                  <a:pt x="55811" y="274662"/>
                </a:cubicBezTo>
                <a:close/>
                <a:moveTo>
                  <a:pt x="55811" y="55811"/>
                </a:moveTo>
                <a:cubicBezTo>
                  <a:pt x="69754" y="41867"/>
                  <a:pt x="92394" y="41867"/>
                  <a:pt x="106338" y="55811"/>
                </a:cubicBezTo>
                <a:cubicBezTo>
                  <a:pt x="120281" y="69754"/>
                  <a:pt x="120281" y="92394"/>
                  <a:pt x="106338" y="106338"/>
                </a:cubicBezTo>
                <a:cubicBezTo>
                  <a:pt x="92394" y="120281"/>
                  <a:pt x="69754" y="120281"/>
                  <a:pt x="55811" y="106338"/>
                </a:cubicBezTo>
                <a:cubicBezTo>
                  <a:pt x="41867" y="92394"/>
                  <a:pt x="41867" y="69754"/>
                  <a:pt x="55811" y="55811"/>
                </a:cubicBezTo>
                <a:close/>
                <a:moveTo>
                  <a:pt x="325189" y="274662"/>
                </a:moveTo>
                <a:cubicBezTo>
                  <a:pt x="339142" y="288615"/>
                  <a:pt x="339142" y="311237"/>
                  <a:pt x="325189" y="325189"/>
                </a:cubicBezTo>
                <a:cubicBezTo>
                  <a:pt x="311237" y="339142"/>
                  <a:pt x="288615" y="339142"/>
                  <a:pt x="274662" y="325189"/>
                </a:cubicBezTo>
                <a:cubicBezTo>
                  <a:pt x="260710" y="311237"/>
                  <a:pt x="260710" y="288615"/>
                  <a:pt x="274662" y="274662"/>
                </a:cubicBezTo>
                <a:cubicBezTo>
                  <a:pt x="288615" y="260710"/>
                  <a:pt x="311237" y="260710"/>
                  <a:pt x="325189" y="274662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90AC2D5-C72D-8BD3-015F-B40E38444C92}"/>
              </a:ext>
            </a:extLst>
          </p:cNvPr>
          <p:cNvSpPr/>
          <p:nvPr/>
        </p:nvSpPr>
        <p:spPr>
          <a:xfrm flipH="1">
            <a:off x="624840" y="4508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عرض النص المؤقت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عرض النص أثناء المعالجة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63FCA2BA-F975-373F-6748-2BFCF5D54093}"/>
              </a:ext>
            </a:extLst>
          </p:cNvPr>
          <p:cNvSpPr/>
          <p:nvPr/>
        </p:nvSpPr>
        <p:spPr>
          <a:xfrm>
            <a:off x="7736840" y="5207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0" y="178594"/>
                </a:moveTo>
                <a:cubicBezTo>
                  <a:pt x="381000" y="277192"/>
                  <a:pt x="295721" y="357188"/>
                  <a:pt x="190500" y="357188"/>
                </a:cubicBezTo>
                <a:cubicBezTo>
                  <a:pt x="162892" y="357188"/>
                  <a:pt x="136699" y="351681"/>
                  <a:pt x="113035" y="341784"/>
                </a:cubicBezTo>
                <a:lnTo>
                  <a:pt x="24929" y="379586"/>
                </a:lnTo>
                <a:cubicBezTo>
                  <a:pt x="17934" y="382563"/>
                  <a:pt x="9897" y="380851"/>
                  <a:pt x="4762" y="375270"/>
                </a:cubicBezTo>
                <a:cubicBezTo>
                  <a:pt x="-372" y="369689"/>
                  <a:pt x="-1488" y="361504"/>
                  <a:pt x="2084" y="354806"/>
                </a:cubicBezTo>
                <a:lnTo>
                  <a:pt x="38398" y="286196"/>
                </a:lnTo>
                <a:cubicBezTo>
                  <a:pt x="14288" y="256208"/>
                  <a:pt x="0" y="219001"/>
                  <a:pt x="0" y="178594"/>
                </a:cubicBezTo>
                <a:cubicBezTo>
                  <a:pt x="0" y="79995"/>
                  <a:pt x="85279" y="0"/>
                  <a:pt x="190500" y="0"/>
                </a:cubicBezTo>
                <a:cubicBezTo>
                  <a:pt x="295721" y="0"/>
                  <a:pt x="381000" y="79995"/>
                  <a:pt x="381000" y="178594"/>
                </a:cubicBezTo>
                <a:close/>
              </a:path>
            </a:pathLst>
          </a:custGeom>
          <a:solidFill>
            <a:srgbClr val="8D6E63"/>
          </a:solidFill>
          <a:ln/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6653B0FF-7923-02D3-54F3-8FB2036CBF96}"/>
              </a:ext>
            </a:extLst>
          </p:cNvPr>
          <p:cNvSpPr/>
          <p:nvPr/>
        </p:nvSpPr>
        <p:spPr>
          <a:xfrm flipH="1">
            <a:off x="624840" y="5207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عرض الرد النهائي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عرض الرد الكامل من الذكاء الاصطناعي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ABB60D8E-A593-C3C0-4AF3-32BCA8FA93E2}"/>
              </a:ext>
            </a:extLst>
          </p:cNvPr>
          <p:cNvSpPr/>
          <p:nvPr/>
        </p:nvSpPr>
        <p:spPr>
          <a:xfrm>
            <a:off x="7689215" y="5905500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476250" h="381000">
                <a:moveTo>
                  <a:pt x="333375" y="47625"/>
                </a:moveTo>
                <a:cubicBezTo>
                  <a:pt x="412254" y="47625"/>
                  <a:pt x="476250" y="111621"/>
                  <a:pt x="476250" y="190500"/>
                </a:cubicBezTo>
                <a:cubicBezTo>
                  <a:pt x="476250" y="269379"/>
                  <a:pt x="412254" y="333375"/>
                  <a:pt x="333375" y="333375"/>
                </a:cubicBezTo>
                <a:lnTo>
                  <a:pt x="142875" y="333375"/>
                </a:lnTo>
                <a:cubicBezTo>
                  <a:pt x="63996" y="333375"/>
                  <a:pt x="0" y="269379"/>
                  <a:pt x="0" y="190500"/>
                </a:cubicBezTo>
                <a:cubicBezTo>
                  <a:pt x="0" y="111621"/>
                  <a:pt x="63996" y="47625"/>
                  <a:pt x="142875" y="47625"/>
                </a:cubicBezTo>
                <a:lnTo>
                  <a:pt x="333375" y="47625"/>
                </a:lnTo>
                <a:close/>
                <a:moveTo>
                  <a:pt x="142875" y="130969"/>
                </a:moveTo>
                <a:cubicBezTo>
                  <a:pt x="132978" y="130969"/>
                  <a:pt x="125016" y="138931"/>
                  <a:pt x="125016" y="148828"/>
                </a:cubicBezTo>
                <a:lnTo>
                  <a:pt x="125016" y="172641"/>
                </a:lnTo>
                <a:lnTo>
                  <a:pt x="101203" y="172641"/>
                </a:lnTo>
                <a:cubicBezTo>
                  <a:pt x="91306" y="172641"/>
                  <a:pt x="83344" y="180603"/>
                  <a:pt x="83344" y="190500"/>
                </a:cubicBezTo>
                <a:cubicBezTo>
                  <a:pt x="83344" y="200397"/>
                  <a:pt x="91306" y="208359"/>
                  <a:pt x="101203" y="208359"/>
                </a:cubicBezTo>
                <a:lnTo>
                  <a:pt x="125016" y="208359"/>
                </a:lnTo>
                <a:lnTo>
                  <a:pt x="125016" y="232172"/>
                </a:lnTo>
                <a:cubicBezTo>
                  <a:pt x="125016" y="242069"/>
                  <a:pt x="132978" y="250031"/>
                  <a:pt x="142875" y="250031"/>
                </a:cubicBezTo>
                <a:cubicBezTo>
                  <a:pt x="152772" y="250031"/>
                  <a:pt x="160734" y="242069"/>
                  <a:pt x="160734" y="232172"/>
                </a:cubicBezTo>
                <a:lnTo>
                  <a:pt x="160734" y="208359"/>
                </a:lnTo>
                <a:lnTo>
                  <a:pt x="184547" y="208359"/>
                </a:lnTo>
                <a:cubicBezTo>
                  <a:pt x="194444" y="208359"/>
                  <a:pt x="202406" y="200397"/>
                  <a:pt x="202406" y="190500"/>
                </a:cubicBezTo>
                <a:cubicBezTo>
                  <a:pt x="202406" y="180603"/>
                  <a:pt x="194444" y="172641"/>
                  <a:pt x="184547" y="172641"/>
                </a:cubicBezTo>
                <a:lnTo>
                  <a:pt x="160734" y="172641"/>
                </a:lnTo>
                <a:lnTo>
                  <a:pt x="160734" y="148828"/>
                </a:lnTo>
                <a:cubicBezTo>
                  <a:pt x="160734" y="138931"/>
                  <a:pt x="152772" y="130969"/>
                  <a:pt x="142875" y="130969"/>
                </a:cubicBezTo>
                <a:close/>
                <a:moveTo>
                  <a:pt x="321469" y="202406"/>
                </a:moveTo>
                <a:cubicBezTo>
                  <a:pt x="308326" y="202406"/>
                  <a:pt x="297656" y="213076"/>
                  <a:pt x="297656" y="226219"/>
                </a:cubicBezTo>
                <a:cubicBezTo>
                  <a:pt x="297656" y="239361"/>
                  <a:pt x="308326" y="250031"/>
                  <a:pt x="321469" y="250031"/>
                </a:cubicBezTo>
                <a:cubicBezTo>
                  <a:pt x="334611" y="250031"/>
                  <a:pt x="345281" y="239361"/>
                  <a:pt x="345281" y="226219"/>
                </a:cubicBezTo>
                <a:cubicBezTo>
                  <a:pt x="345281" y="213076"/>
                  <a:pt x="334611" y="202406"/>
                  <a:pt x="321469" y="202406"/>
                </a:cubicBezTo>
                <a:close/>
                <a:moveTo>
                  <a:pt x="369094" y="130969"/>
                </a:moveTo>
                <a:cubicBezTo>
                  <a:pt x="355951" y="130969"/>
                  <a:pt x="345281" y="141639"/>
                  <a:pt x="345281" y="154781"/>
                </a:cubicBezTo>
                <a:cubicBezTo>
                  <a:pt x="345281" y="167924"/>
                  <a:pt x="355951" y="178594"/>
                  <a:pt x="369094" y="178594"/>
                </a:cubicBezTo>
                <a:cubicBezTo>
                  <a:pt x="382236" y="178594"/>
                  <a:pt x="392906" y="167924"/>
                  <a:pt x="392906" y="154781"/>
                </a:cubicBezTo>
                <a:cubicBezTo>
                  <a:pt x="392906" y="141639"/>
                  <a:pt x="382236" y="130969"/>
                  <a:pt x="369094" y="130969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E6E7326E-79F7-D73B-E84D-8F08FE2B2203}"/>
              </a:ext>
            </a:extLst>
          </p:cNvPr>
          <p:cNvSpPr/>
          <p:nvPr/>
        </p:nvSpPr>
        <p:spPr>
          <a:xfrm flipH="1">
            <a:off x="624840" y="59055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التحكم بالروبوت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لوحة تحكم مباشرة للحركات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359393A9-DC99-0D29-42AF-1A4C81FF039C}"/>
              </a:ext>
            </a:extLst>
          </p:cNvPr>
          <p:cNvSpPr/>
          <p:nvPr/>
        </p:nvSpPr>
        <p:spPr>
          <a:xfrm>
            <a:off x="7736840" y="6604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995" y="88255"/>
                </a:moveTo>
                <a:cubicBezTo>
                  <a:pt x="-2307" y="78953"/>
                  <a:pt x="-2307" y="63847"/>
                  <a:pt x="6995" y="54546"/>
                </a:cubicBezTo>
                <a:cubicBezTo>
                  <a:pt x="16297" y="45244"/>
                  <a:pt x="31403" y="45244"/>
                  <a:pt x="40704" y="54546"/>
                </a:cubicBezTo>
                <a:lnTo>
                  <a:pt x="159767" y="173608"/>
                </a:lnTo>
                <a:cubicBezTo>
                  <a:pt x="169069" y="182910"/>
                  <a:pt x="169069" y="198016"/>
                  <a:pt x="159767" y="207318"/>
                </a:cubicBezTo>
                <a:lnTo>
                  <a:pt x="40704" y="326380"/>
                </a:lnTo>
                <a:cubicBezTo>
                  <a:pt x="31403" y="335682"/>
                  <a:pt x="16297" y="335682"/>
                  <a:pt x="6995" y="326380"/>
                </a:cubicBezTo>
                <a:cubicBezTo>
                  <a:pt x="-2307" y="317078"/>
                  <a:pt x="-2307" y="301972"/>
                  <a:pt x="6995" y="292671"/>
                </a:cubicBezTo>
                <a:lnTo>
                  <a:pt x="109165" y="190500"/>
                </a:lnTo>
                <a:lnTo>
                  <a:pt x="6995" y="88255"/>
                </a:lnTo>
                <a:close/>
                <a:moveTo>
                  <a:pt x="166688" y="285750"/>
                </a:moveTo>
                <a:lnTo>
                  <a:pt x="357188" y="285750"/>
                </a:lnTo>
                <a:cubicBezTo>
                  <a:pt x="370359" y="285750"/>
                  <a:pt x="381000" y="296391"/>
                  <a:pt x="381000" y="309563"/>
                </a:cubicBezTo>
                <a:cubicBezTo>
                  <a:pt x="381000" y="322734"/>
                  <a:pt x="370359" y="333375"/>
                  <a:pt x="357188" y="333375"/>
                </a:cubicBezTo>
                <a:lnTo>
                  <a:pt x="166688" y="333375"/>
                </a:lnTo>
                <a:cubicBezTo>
                  <a:pt x="153516" y="333375"/>
                  <a:pt x="142875" y="322734"/>
                  <a:pt x="142875" y="309563"/>
                </a:cubicBezTo>
                <a:cubicBezTo>
                  <a:pt x="142875" y="296391"/>
                  <a:pt x="153516" y="285750"/>
                  <a:pt x="166688" y="285750"/>
                </a:cubicBezTo>
                <a:close/>
              </a:path>
            </a:pathLst>
          </a:custGeom>
          <a:solidFill>
            <a:srgbClr val="5D4037"/>
          </a:solidFill>
          <a:ln/>
        </p:spPr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609499A3-D0BC-4A6A-C1C9-1C3042CA9239}"/>
              </a:ext>
            </a:extLst>
          </p:cNvPr>
          <p:cNvSpPr/>
          <p:nvPr/>
        </p:nvSpPr>
        <p:spPr>
          <a:xfrm flipH="1">
            <a:off x="624840" y="66040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7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سجل التصحيح</a:t>
            </a:r>
            <a:r>
              <a:rPr lang="en-US" sz="17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Debug Log لتتبع عمل النظام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E0D1F241-DCDD-A1EC-4B80-DA139670C6BE}"/>
              </a:ext>
            </a:extLst>
          </p:cNvPr>
          <p:cNvSpPr/>
          <p:nvPr/>
        </p:nvSpPr>
        <p:spPr>
          <a:xfrm flipH="1">
            <a:off x="381000" y="6604000"/>
            <a:ext cx="1905000" cy="1905000"/>
          </a:xfrm>
          <a:prstGeom prst="donut">
            <a:avLst>
              <a:gd name="adj" fmla="val 30000"/>
            </a:avLst>
          </a:prstGeom>
          <a:solidFill>
            <a:srgbClr val="00BCD4">
              <a:alpha val="3137"/>
            </a:srgbClr>
          </a:solidFill>
          <a:ln w="12700">
            <a:solidFill>
              <a:srgbClr val="00BCD4">
                <a:alpha val="8235"/>
              </a:srgbClr>
            </a:solidFill>
            <a:prstDash val="solid"/>
          </a:ln>
        </p:spPr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EA2BC477-2512-A4DF-ED86-B79031052512}"/>
              </a:ext>
            </a:extLst>
          </p:cNvPr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F77431C8-8C1E-30F7-95EF-902DF1179797}"/>
              </a:ext>
            </a:extLst>
          </p:cNvPr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09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5123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8128000" y="317500"/>
            <a:ext cx="7366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28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البنية العامة للنظام</a:t>
            </a:r>
            <a:endParaRPr lang="en-US" sz="1600" dirty="0">
              <a:solidFill>
                <a:srgbClr val="5D4037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 flipH="1">
            <a:off x="11684000" y="901700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3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System Architecture Diagram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Shape 3"/>
          <p:cNvSpPr/>
          <p:nvPr/>
        </p:nvSpPr>
        <p:spPr>
          <a:xfrm flipH="1">
            <a:off x="14655800" y="8255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6" name="Shape 4"/>
          <p:cNvSpPr/>
          <p:nvPr/>
        </p:nvSpPr>
        <p:spPr>
          <a:xfrm flipH="1">
            <a:off x="15240000" y="1270000"/>
            <a:ext cx="508000" cy="254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15722600" y="1270000"/>
            <a:ext cx="25400" cy="508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8" name="Shape 6"/>
          <p:cNvSpPr/>
          <p:nvPr/>
        </p:nvSpPr>
        <p:spPr>
          <a:xfrm flipH="1">
            <a:off x="508000" y="1270000"/>
            <a:ext cx="508000" cy="254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9" name="Shape 7"/>
          <p:cNvSpPr/>
          <p:nvPr/>
        </p:nvSpPr>
        <p:spPr>
          <a:xfrm flipH="1">
            <a:off x="508000" y="1270000"/>
            <a:ext cx="25400" cy="508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10" name="Shape 8"/>
          <p:cNvSpPr/>
          <p:nvPr/>
        </p:nvSpPr>
        <p:spPr>
          <a:xfrm flipH="1">
            <a:off x="15240000" y="8509000"/>
            <a:ext cx="508000" cy="254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11" name="Shape 9"/>
          <p:cNvSpPr/>
          <p:nvPr/>
        </p:nvSpPr>
        <p:spPr>
          <a:xfrm flipH="1">
            <a:off x="15722600" y="8026400"/>
            <a:ext cx="25400" cy="508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12" name="Shape 10"/>
          <p:cNvSpPr/>
          <p:nvPr/>
        </p:nvSpPr>
        <p:spPr>
          <a:xfrm flipH="1">
            <a:off x="508000" y="8509000"/>
            <a:ext cx="508000" cy="254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13" name="Shape 11"/>
          <p:cNvSpPr/>
          <p:nvPr/>
        </p:nvSpPr>
        <p:spPr>
          <a:xfrm flipH="1">
            <a:off x="508000" y="8026400"/>
            <a:ext cx="25400" cy="508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14" name="Shape 12"/>
          <p:cNvSpPr/>
          <p:nvPr/>
        </p:nvSpPr>
        <p:spPr>
          <a:xfrm flipH="1">
            <a:off x="698500" y="1460500"/>
            <a:ext cx="14859000" cy="6858000"/>
          </a:xfrm>
          <a:prstGeom prst="rect">
            <a:avLst/>
          </a:prstGeom>
          <a:solidFill>
            <a:srgbClr val="E67E22">
              <a:alpha val="1961"/>
            </a:srgbClr>
          </a:solidFill>
          <a:ln w="12700">
            <a:solidFill>
              <a:srgbClr val="5D4037">
                <a:alpha val="13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H="1">
            <a:off x="1016000" y="1651000"/>
            <a:ext cx="14224000" cy="6477000"/>
          </a:xfrm>
          <a:prstGeom prst="roundRect">
            <a:avLst>
              <a:gd name="adj" fmla="val 4000"/>
            </a:avLst>
          </a:prstGeom>
          <a:solidFill>
            <a:srgbClr val="1A100E"/>
          </a:solidFill>
          <a:ln w="12700">
            <a:solidFill>
              <a:srgbClr val="5D4037">
                <a:alpha val="18824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H="1">
            <a:off x="1016000" y="1778000"/>
            <a:ext cx="14224000" cy="444500"/>
          </a:xfrm>
          <a:prstGeom prst="round2SameRect">
            <a:avLst>
              <a:gd name="adj1" fmla="val 4000"/>
              <a:gd name="adj2" fmla="val 0"/>
            </a:avLst>
          </a:prstGeom>
          <a:gradFill flip="none" rotWithShape="1">
            <a:gsLst>
              <a:gs pos="0">
                <a:srgbClr val="5D4037">
                  <a:alpha val="19000"/>
                </a:srgbClr>
              </a:gs>
              <a:gs pos="100000">
                <a:srgbClr val="00BCD4">
                  <a:alpha val="6000"/>
                </a:srgbClr>
              </a:gs>
            </a:gsLst>
            <a:lin ang="0" scaled="1"/>
          </a:gradFill>
          <a:ln/>
        </p:spPr>
      </p:sp>
      <p:sp>
        <p:nvSpPr>
          <p:cNvPr id="17" name="Text 15"/>
          <p:cNvSpPr/>
          <p:nvPr/>
        </p:nvSpPr>
        <p:spPr>
          <a:xfrm flipH="1">
            <a:off x="9906000" y="1803400"/>
            <a:ext cx="508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400" b="1" dirty="0">
                <a:solidFill>
                  <a:srgbClr val="00BCD4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System Architecture Overview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6"/>
          <p:cNvSpPr/>
          <p:nvPr/>
        </p:nvSpPr>
        <p:spPr>
          <a:xfrm flipH="1">
            <a:off x="11343640" y="2540000"/>
            <a:ext cx="2794000" cy="1270000"/>
          </a:xfrm>
          <a:prstGeom prst="roundRect">
            <a:avLst>
              <a:gd name="adj" fmla="val 8000"/>
            </a:avLst>
          </a:prstGeom>
          <a:solidFill>
            <a:srgbClr val="5D4037">
              <a:alpha val="25098"/>
            </a:srgbClr>
          </a:solidFill>
          <a:ln w="12700">
            <a:solidFill>
              <a:srgbClr val="00BCD4">
                <a:alpha val="25098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H="1">
            <a:off x="12486640" y="2667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63500" y="31750"/>
                </a:moveTo>
                <a:cubicBezTo>
                  <a:pt x="28476" y="31750"/>
                  <a:pt x="0" y="60226"/>
                  <a:pt x="0" y="95250"/>
                </a:cubicBezTo>
                <a:lnTo>
                  <a:pt x="0" y="349250"/>
                </a:lnTo>
                <a:cubicBezTo>
                  <a:pt x="0" y="384274"/>
                  <a:pt x="28476" y="412750"/>
                  <a:pt x="63500" y="412750"/>
                </a:cubicBezTo>
                <a:lnTo>
                  <a:pt x="206375" y="412750"/>
                </a:lnTo>
                <a:lnTo>
                  <a:pt x="190500" y="460375"/>
                </a:lnTo>
                <a:lnTo>
                  <a:pt x="119063" y="460375"/>
                </a:lnTo>
                <a:cubicBezTo>
                  <a:pt x="105866" y="460375"/>
                  <a:pt x="95250" y="470991"/>
                  <a:pt x="95250" y="484187"/>
                </a:cubicBezTo>
                <a:cubicBezTo>
                  <a:pt x="95250" y="497384"/>
                  <a:pt x="105866" y="508000"/>
                  <a:pt x="119063" y="508000"/>
                </a:cubicBezTo>
                <a:lnTo>
                  <a:pt x="388938" y="508000"/>
                </a:lnTo>
                <a:cubicBezTo>
                  <a:pt x="402134" y="508000"/>
                  <a:pt x="412750" y="497384"/>
                  <a:pt x="412750" y="484187"/>
                </a:cubicBezTo>
                <a:cubicBezTo>
                  <a:pt x="412750" y="470991"/>
                  <a:pt x="402134" y="460375"/>
                  <a:pt x="388938" y="460375"/>
                </a:cubicBezTo>
                <a:lnTo>
                  <a:pt x="317500" y="460375"/>
                </a:lnTo>
                <a:lnTo>
                  <a:pt x="301625" y="412750"/>
                </a:lnTo>
                <a:lnTo>
                  <a:pt x="444500" y="412750"/>
                </a:lnTo>
                <a:cubicBezTo>
                  <a:pt x="479524" y="412750"/>
                  <a:pt x="508000" y="384274"/>
                  <a:pt x="508000" y="349250"/>
                </a:cubicBezTo>
                <a:lnTo>
                  <a:pt x="508000" y="95250"/>
                </a:lnTo>
                <a:cubicBezTo>
                  <a:pt x="508000" y="60226"/>
                  <a:pt x="479524" y="31750"/>
                  <a:pt x="444500" y="31750"/>
                </a:cubicBezTo>
                <a:lnTo>
                  <a:pt x="63500" y="31750"/>
                </a:lnTo>
                <a:close/>
                <a:moveTo>
                  <a:pt x="95250" y="95250"/>
                </a:moveTo>
                <a:lnTo>
                  <a:pt x="412750" y="95250"/>
                </a:lnTo>
                <a:cubicBezTo>
                  <a:pt x="430312" y="95250"/>
                  <a:pt x="444500" y="109438"/>
                  <a:pt x="444500" y="127000"/>
                </a:cubicBezTo>
                <a:lnTo>
                  <a:pt x="444500" y="285750"/>
                </a:lnTo>
                <a:cubicBezTo>
                  <a:pt x="444500" y="303312"/>
                  <a:pt x="430312" y="317500"/>
                  <a:pt x="412750" y="317500"/>
                </a:cubicBezTo>
                <a:lnTo>
                  <a:pt x="95250" y="317500"/>
                </a:lnTo>
                <a:cubicBezTo>
                  <a:pt x="77688" y="317500"/>
                  <a:pt x="63500" y="303312"/>
                  <a:pt x="63500" y="285750"/>
                </a:cubicBezTo>
                <a:lnTo>
                  <a:pt x="63500" y="127000"/>
                </a:lnTo>
                <a:cubicBezTo>
                  <a:pt x="63500" y="109438"/>
                  <a:pt x="77688" y="95250"/>
                  <a:pt x="95250" y="95250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20" name="Text 18"/>
          <p:cNvSpPr/>
          <p:nvPr/>
        </p:nvSpPr>
        <p:spPr>
          <a:xfrm flipH="1">
            <a:off x="11470640" y="32385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 Client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 flipH="1">
            <a:off x="9692640" y="3111500"/>
            <a:ext cx="1524000" cy="0"/>
          </a:xfrm>
          <a:prstGeom prst="straightConnector1">
            <a:avLst/>
          </a:prstGeom>
          <a:noFill/>
          <a:ln w="25400">
            <a:solidFill>
              <a:srgbClr val="00BCD4"/>
            </a:solidFill>
            <a:prstDash val="solid"/>
            <a:headEnd type="none"/>
            <a:tailEnd type="arrow"/>
          </a:ln>
        </p:spPr>
      </p:sp>
      <p:sp>
        <p:nvSpPr>
          <p:cNvPr id="22" name="Text 20"/>
          <p:cNvSpPr/>
          <p:nvPr/>
        </p:nvSpPr>
        <p:spPr>
          <a:xfrm flipH="1">
            <a:off x="9756140" y="2794000"/>
            <a:ext cx="1397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BCD4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WebSocket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Shape 21"/>
          <p:cNvSpPr/>
          <p:nvPr/>
        </p:nvSpPr>
        <p:spPr>
          <a:xfrm flipH="1">
            <a:off x="6771640" y="2540000"/>
            <a:ext cx="2794000" cy="1270000"/>
          </a:xfrm>
          <a:prstGeom prst="roundRect">
            <a:avLst>
              <a:gd name="adj" fmla="val 8000"/>
            </a:avLst>
          </a:prstGeom>
          <a:solidFill>
            <a:srgbClr val="5D4037">
              <a:alpha val="25098"/>
            </a:srgbClr>
          </a:solidFill>
          <a:ln w="12700">
            <a:solidFill>
              <a:srgbClr val="7C4DFF">
                <a:alpha val="25098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H="1">
            <a:off x="7946390" y="2667000"/>
            <a:ext cx="444500" cy="508000"/>
          </a:xfrm>
          <a:custGeom>
            <a:avLst/>
            <a:gdLst/>
            <a:ahLst/>
            <a:cxnLst/>
            <a:rect l="l" t="t" r="r" b="b"/>
            <a:pathLst>
              <a:path w="444500" h="508000">
                <a:moveTo>
                  <a:pt x="63500" y="31750"/>
                </a:moveTo>
                <a:cubicBezTo>
                  <a:pt x="28476" y="31750"/>
                  <a:pt x="0" y="60226"/>
                  <a:pt x="0" y="95250"/>
                </a:cubicBezTo>
                <a:lnTo>
                  <a:pt x="0" y="158750"/>
                </a:lnTo>
                <a:cubicBezTo>
                  <a:pt x="0" y="193774"/>
                  <a:pt x="28476" y="222250"/>
                  <a:pt x="63500" y="222250"/>
                </a:cubicBezTo>
                <a:lnTo>
                  <a:pt x="381000" y="222250"/>
                </a:lnTo>
                <a:cubicBezTo>
                  <a:pt x="416024" y="222250"/>
                  <a:pt x="444500" y="193774"/>
                  <a:pt x="444500" y="158750"/>
                </a:cubicBezTo>
                <a:lnTo>
                  <a:pt x="444500" y="95250"/>
                </a:lnTo>
                <a:cubicBezTo>
                  <a:pt x="444500" y="60226"/>
                  <a:pt x="416024" y="31750"/>
                  <a:pt x="381000" y="31750"/>
                </a:cubicBezTo>
                <a:lnTo>
                  <a:pt x="63500" y="31750"/>
                </a:lnTo>
                <a:close/>
                <a:moveTo>
                  <a:pt x="277813" y="103188"/>
                </a:moveTo>
                <a:cubicBezTo>
                  <a:pt x="290955" y="103188"/>
                  <a:pt x="301625" y="113858"/>
                  <a:pt x="301625" y="127000"/>
                </a:cubicBezTo>
                <a:cubicBezTo>
                  <a:pt x="301625" y="140142"/>
                  <a:pt x="290955" y="150813"/>
                  <a:pt x="277813" y="150813"/>
                </a:cubicBezTo>
                <a:cubicBezTo>
                  <a:pt x="264670" y="150813"/>
                  <a:pt x="254000" y="140142"/>
                  <a:pt x="254000" y="127000"/>
                </a:cubicBezTo>
                <a:cubicBezTo>
                  <a:pt x="254000" y="113858"/>
                  <a:pt x="264670" y="103188"/>
                  <a:pt x="277813" y="103188"/>
                </a:cubicBezTo>
                <a:close/>
                <a:moveTo>
                  <a:pt x="333375" y="127000"/>
                </a:moveTo>
                <a:cubicBezTo>
                  <a:pt x="333375" y="113858"/>
                  <a:pt x="344045" y="103188"/>
                  <a:pt x="357188" y="103188"/>
                </a:cubicBezTo>
                <a:cubicBezTo>
                  <a:pt x="370330" y="103188"/>
                  <a:pt x="381000" y="113858"/>
                  <a:pt x="381000" y="127000"/>
                </a:cubicBezTo>
                <a:cubicBezTo>
                  <a:pt x="381000" y="140142"/>
                  <a:pt x="370330" y="150813"/>
                  <a:pt x="357188" y="150813"/>
                </a:cubicBezTo>
                <a:cubicBezTo>
                  <a:pt x="344045" y="150813"/>
                  <a:pt x="333375" y="140142"/>
                  <a:pt x="333375" y="127000"/>
                </a:cubicBezTo>
                <a:close/>
                <a:moveTo>
                  <a:pt x="63500" y="285750"/>
                </a:moveTo>
                <a:cubicBezTo>
                  <a:pt x="28476" y="285750"/>
                  <a:pt x="0" y="314226"/>
                  <a:pt x="0" y="349250"/>
                </a:cubicBezTo>
                <a:lnTo>
                  <a:pt x="0" y="412750"/>
                </a:lnTo>
                <a:cubicBezTo>
                  <a:pt x="0" y="447774"/>
                  <a:pt x="28476" y="476250"/>
                  <a:pt x="63500" y="476250"/>
                </a:cubicBezTo>
                <a:lnTo>
                  <a:pt x="381000" y="476250"/>
                </a:lnTo>
                <a:cubicBezTo>
                  <a:pt x="416024" y="476250"/>
                  <a:pt x="444500" y="447774"/>
                  <a:pt x="444500" y="412750"/>
                </a:cubicBezTo>
                <a:lnTo>
                  <a:pt x="444500" y="349250"/>
                </a:lnTo>
                <a:cubicBezTo>
                  <a:pt x="444500" y="314226"/>
                  <a:pt x="416024" y="285750"/>
                  <a:pt x="381000" y="285750"/>
                </a:cubicBezTo>
                <a:lnTo>
                  <a:pt x="63500" y="285750"/>
                </a:lnTo>
                <a:close/>
                <a:moveTo>
                  <a:pt x="277813" y="357188"/>
                </a:moveTo>
                <a:cubicBezTo>
                  <a:pt x="290955" y="357188"/>
                  <a:pt x="301625" y="367858"/>
                  <a:pt x="301625" y="381000"/>
                </a:cubicBezTo>
                <a:cubicBezTo>
                  <a:pt x="301625" y="394142"/>
                  <a:pt x="290955" y="404813"/>
                  <a:pt x="277813" y="404813"/>
                </a:cubicBezTo>
                <a:cubicBezTo>
                  <a:pt x="264670" y="404813"/>
                  <a:pt x="254000" y="394142"/>
                  <a:pt x="254000" y="381000"/>
                </a:cubicBezTo>
                <a:cubicBezTo>
                  <a:pt x="254000" y="367858"/>
                  <a:pt x="264670" y="357188"/>
                  <a:pt x="277813" y="357188"/>
                </a:cubicBezTo>
                <a:close/>
                <a:moveTo>
                  <a:pt x="333375" y="381000"/>
                </a:moveTo>
                <a:cubicBezTo>
                  <a:pt x="333375" y="367858"/>
                  <a:pt x="344045" y="357188"/>
                  <a:pt x="357188" y="357188"/>
                </a:cubicBezTo>
                <a:cubicBezTo>
                  <a:pt x="370330" y="357188"/>
                  <a:pt x="381000" y="367858"/>
                  <a:pt x="381000" y="381000"/>
                </a:cubicBezTo>
                <a:cubicBezTo>
                  <a:pt x="381000" y="394142"/>
                  <a:pt x="370330" y="404813"/>
                  <a:pt x="357188" y="404813"/>
                </a:cubicBezTo>
                <a:cubicBezTo>
                  <a:pt x="344045" y="404813"/>
                  <a:pt x="333375" y="394142"/>
                  <a:pt x="333375" y="381000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25" name="Text 23"/>
          <p:cNvSpPr/>
          <p:nvPr/>
        </p:nvSpPr>
        <p:spPr>
          <a:xfrm flipH="1">
            <a:off x="6898640" y="32385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Node Server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5120640" y="3111500"/>
            <a:ext cx="1524000" cy="0"/>
          </a:xfrm>
          <a:prstGeom prst="straightConnector1">
            <a:avLst/>
          </a:prstGeom>
          <a:noFill/>
          <a:ln w="25400">
            <a:solidFill>
              <a:srgbClr val="7C4DFF"/>
            </a:solidFill>
            <a:prstDash val="solid"/>
            <a:headEnd type="none"/>
            <a:tailEnd type="arrow"/>
          </a:ln>
        </p:spPr>
      </p:sp>
      <p:sp>
        <p:nvSpPr>
          <p:cNvPr id="27" name="Text 25"/>
          <p:cNvSpPr/>
          <p:nvPr/>
        </p:nvSpPr>
        <p:spPr>
          <a:xfrm flipH="1">
            <a:off x="5184140" y="2794000"/>
            <a:ext cx="1397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7C4D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HTTPS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/>
          <p:cNvSpPr/>
          <p:nvPr/>
        </p:nvSpPr>
        <p:spPr>
          <a:xfrm flipH="1">
            <a:off x="2199640" y="2540000"/>
            <a:ext cx="2794000" cy="1270000"/>
          </a:xfrm>
          <a:prstGeom prst="roundRect">
            <a:avLst>
              <a:gd name="adj" fmla="val 8000"/>
            </a:avLst>
          </a:prstGeom>
          <a:solidFill>
            <a:srgbClr val="5D4037">
              <a:alpha val="25098"/>
            </a:srgbClr>
          </a:solidFill>
          <a:ln w="12700">
            <a:solidFill>
              <a:srgbClr val="E67E22">
                <a:alpha val="25098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H="1">
            <a:off x="3342640" y="2667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19063" y="55563"/>
                </a:moveTo>
                <a:cubicBezTo>
                  <a:pt x="119063" y="24904"/>
                  <a:pt x="143966" y="0"/>
                  <a:pt x="174625" y="0"/>
                </a:cubicBezTo>
                <a:lnTo>
                  <a:pt x="198438" y="0"/>
                </a:lnTo>
                <a:cubicBezTo>
                  <a:pt x="215999" y="0"/>
                  <a:pt x="230188" y="14188"/>
                  <a:pt x="230188" y="31750"/>
                </a:cubicBezTo>
                <a:lnTo>
                  <a:pt x="230188" y="476250"/>
                </a:lnTo>
                <a:cubicBezTo>
                  <a:pt x="230188" y="493812"/>
                  <a:pt x="215999" y="508000"/>
                  <a:pt x="198438" y="508000"/>
                </a:cubicBezTo>
                <a:lnTo>
                  <a:pt x="166688" y="508000"/>
                </a:lnTo>
                <a:cubicBezTo>
                  <a:pt x="137120" y="508000"/>
                  <a:pt x="112216" y="487759"/>
                  <a:pt x="105172" y="460375"/>
                </a:cubicBezTo>
                <a:cubicBezTo>
                  <a:pt x="104477" y="460375"/>
                  <a:pt x="103882" y="460375"/>
                  <a:pt x="103188" y="460375"/>
                </a:cubicBezTo>
                <a:cubicBezTo>
                  <a:pt x="59333" y="460375"/>
                  <a:pt x="23812" y="424855"/>
                  <a:pt x="23812" y="381000"/>
                </a:cubicBezTo>
                <a:cubicBezTo>
                  <a:pt x="23812" y="363141"/>
                  <a:pt x="29766" y="346670"/>
                  <a:pt x="39688" y="333375"/>
                </a:cubicBezTo>
                <a:cubicBezTo>
                  <a:pt x="20439" y="318889"/>
                  <a:pt x="7938" y="295870"/>
                  <a:pt x="7938" y="269875"/>
                </a:cubicBezTo>
                <a:cubicBezTo>
                  <a:pt x="7938" y="239216"/>
                  <a:pt x="25400" y="212527"/>
                  <a:pt x="50800" y="199330"/>
                </a:cubicBezTo>
                <a:cubicBezTo>
                  <a:pt x="43755" y="187424"/>
                  <a:pt x="39688" y="173534"/>
                  <a:pt x="39688" y="158750"/>
                </a:cubicBezTo>
                <a:cubicBezTo>
                  <a:pt x="39688" y="114895"/>
                  <a:pt x="75208" y="79375"/>
                  <a:pt x="119063" y="79375"/>
                </a:cubicBezTo>
                <a:lnTo>
                  <a:pt x="119063" y="55563"/>
                </a:lnTo>
                <a:close/>
                <a:moveTo>
                  <a:pt x="388938" y="55563"/>
                </a:moveTo>
                <a:lnTo>
                  <a:pt x="388938" y="79375"/>
                </a:lnTo>
                <a:cubicBezTo>
                  <a:pt x="432792" y="79375"/>
                  <a:pt x="468313" y="114895"/>
                  <a:pt x="468313" y="158750"/>
                </a:cubicBezTo>
                <a:cubicBezTo>
                  <a:pt x="468313" y="173633"/>
                  <a:pt x="464245" y="187523"/>
                  <a:pt x="457200" y="199330"/>
                </a:cubicBezTo>
                <a:cubicBezTo>
                  <a:pt x="482699" y="212527"/>
                  <a:pt x="500063" y="239117"/>
                  <a:pt x="500063" y="269875"/>
                </a:cubicBezTo>
                <a:cubicBezTo>
                  <a:pt x="500063" y="295870"/>
                  <a:pt x="487561" y="318889"/>
                  <a:pt x="468313" y="333375"/>
                </a:cubicBezTo>
                <a:cubicBezTo>
                  <a:pt x="478234" y="346670"/>
                  <a:pt x="484187" y="363141"/>
                  <a:pt x="484187" y="381000"/>
                </a:cubicBezTo>
                <a:cubicBezTo>
                  <a:pt x="484187" y="424855"/>
                  <a:pt x="448667" y="460375"/>
                  <a:pt x="404813" y="460375"/>
                </a:cubicBezTo>
                <a:cubicBezTo>
                  <a:pt x="404118" y="460375"/>
                  <a:pt x="403523" y="460375"/>
                  <a:pt x="402828" y="460375"/>
                </a:cubicBezTo>
                <a:cubicBezTo>
                  <a:pt x="395784" y="487759"/>
                  <a:pt x="370880" y="508000"/>
                  <a:pt x="341313" y="508000"/>
                </a:cubicBezTo>
                <a:lnTo>
                  <a:pt x="309562" y="508000"/>
                </a:lnTo>
                <a:cubicBezTo>
                  <a:pt x="292001" y="508000"/>
                  <a:pt x="277813" y="493812"/>
                  <a:pt x="277813" y="476250"/>
                </a:cubicBezTo>
                <a:lnTo>
                  <a:pt x="277813" y="31750"/>
                </a:lnTo>
                <a:cubicBezTo>
                  <a:pt x="277813" y="14188"/>
                  <a:pt x="292001" y="0"/>
                  <a:pt x="309562" y="0"/>
                </a:cubicBezTo>
                <a:lnTo>
                  <a:pt x="333375" y="0"/>
                </a:lnTo>
                <a:cubicBezTo>
                  <a:pt x="364034" y="0"/>
                  <a:pt x="388938" y="24904"/>
                  <a:pt x="388938" y="55563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30" name="Text 28"/>
          <p:cNvSpPr/>
          <p:nvPr/>
        </p:nvSpPr>
        <p:spPr>
          <a:xfrm flipH="1">
            <a:off x="2326640" y="32385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Gemini API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Shape 29"/>
          <p:cNvSpPr/>
          <p:nvPr/>
        </p:nvSpPr>
        <p:spPr>
          <a:xfrm flipH="1">
            <a:off x="8168640" y="3937000"/>
            <a:ext cx="0" cy="1016000"/>
          </a:xfrm>
          <a:prstGeom prst="straightConnector1">
            <a:avLst/>
          </a:prstGeom>
          <a:noFill/>
          <a:ln w="25400">
            <a:solidFill>
              <a:srgbClr val="4CAF50"/>
            </a:solidFill>
            <a:prstDash val="solid"/>
            <a:headEnd type="none"/>
            <a:tailEnd type="arrow"/>
          </a:ln>
        </p:spPr>
      </p:sp>
      <p:sp>
        <p:nvSpPr>
          <p:cNvPr id="32" name="Text 30"/>
          <p:cNvSpPr/>
          <p:nvPr/>
        </p:nvSpPr>
        <p:spPr>
          <a:xfrm flipH="1">
            <a:off x="6644640" y="4254500"/>
            <a:ext cx="1397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4CAF50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HTTP Polling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Shape 31"/>
          <p:cNvSpPr/>
          <p:nvPr/>
        </p:nvSpPr>
        <p:spPr>
          <a:xfrm flipH="1">
            <a:off x="6771640" y="5080000"/>
            <a:ext cx="2794000" cy="1270000"/>
          </a:xfrm>
          <a:prstGeom prst="roundRect">
            <a:avLst>
              <a:gd name="adj" fmla="val 8000"/>
            </a:avLst>
          </a:prstGeom>
          <a:solidFill>
            <a:srgbClr val="5D4037">
              <a:alpha val="25098"/>
            </a:srgbClr>
          </a:solidFill>
          <a:ln w="12700">
            <a:solidFill>
              <a:srgbClr val="4CAF50">
                <a:alpha val="25098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7914640" y="5207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74625" y="23812"/>
                </a:moveTo>
                <a:cubicBezTo>
                  <a:pt x="174625" y="10616"/>
                  <a:pt x="164009" y="0"/>
                  <a:pt x="150813" y="0"/>
                </a:cubicBezTo>
                <a:cubicBezTo>
                  <a:pt x="137616" y="0"/>
                  <a:pt x="127000" y="10616"/>
                  <a:pt x="127000" y="23812"/>
                </a:cubicBezTo>
                <a:lnTo>
                  <a:pt x="127000" y="63500"/>
                </a:lnTo>
                <a:cubicBezTo>
                  <a:pt x="91976" y="63500"/>
                  <a:pt x="63500" y="91976"/>
                  <a:pt x="63500" y="127000"/>
                </a:cubicBezTo>
                <a:lnTo>
                  <a:pt x="23812" y="127000"/>
                </a:lnTo>
                <a:cubicBezTo>
                  <a:pt x="10616" y="127000"/>
                  <a:pt x="0" y="137616"/>
                  <a:pt x="0" y="150813"/>
                </a:cubicBezTo>
                <a:cubicBezTo>
                  <a:pt x="0" y="164009"/>
                  <a:pt x="10616" y="174625"/>
                  <a:pt x="23812" y="174625"/>
                </a:cubicBezTo>
                <a:lnTo>
                  <a:pt x="63500" y="174625"/>
                </a:lnTo>
                <a:lnTo>
                  <a:pt x="63500" y="230188"/>
                </a:lnTo>
                <a:lnTo>
                  <a:pt x="23812" y="230188"/>
                </a:lnTo>
                <a:cubicBezTo>
                  <a:pt x="10616" y="230188"/>
                  <a:pt x="0" y="240804"/>
                  <a:pt x="0" y="254000"/>
                </a:cubicBezTo>
                <a:cubicBezTo>
                  <a:pt x="0" y="267196"/>
                  <a:pt x="10616" y="277813"/>
                  <a:pt x="23812" y="277813"/>
                </a:cubicBezTo>
                <a:lnTo>
                  <a:pt x="63500" y="277813"/>
                </a:lnTo>
                <a:lnTo>
                  <a:pt x="63500" y="333375"/>
                </a:lnTo>
                <a:lnTo>
                  <a:pt x="23812" y="333375"/>
                </a:lnTo>
                <a:cubicBezTo>
                  <a:pt x="10616" y="333375"/>
                  <a:pt x="0" y="343991"/>
                  <a:pt x="0" y="357188"/>
                </a:cubicBezTo>
                <a:cubicBezTo>
                  <a:pt x="0" y="370384"/>
                  <a:pt x="10616" y="381000"/>
                  <a:pt x="23812" y="381000"/>
                </a:cubicBezTo>
                <a:lnTo>
                  <a:pt x="63500" y="381000"/>
                </a:lnTo>
                <a:cubicBezTo>
                  <a:pt x="63500" y="416024"/>
                  <a:pt x="91976" y="444500"/>
                  <a:pt x="127000" y="444500"/>
                </a:cubicBezTo>
                <a:lnTo>
                  <a:pt x="127000" y="484187"/>
                </a:lnTo>
                <a:cubicBezTo>
                  <a:pt x="127000" y="497384"/>
                  <a:pt x="137616" y="508000"/>
                  <a:pt x="150813" y="508000"/>
                </a:cubicBezTo>
                <a:cubicBezTo>
                  <a:pt x="164009" y="508000"/>
                  <a:pt x="174625" y="497384"/>
                  <a:pt x="174625" y="484187"/>
                </a:cubicBezTo>
                <a:lnTo>
                  <a:pt x="174625" y="444500"/>
                </a:lnTo>
                <a:lnTo>
                  <a:pt x="230188" y="444500"/>
                </a:lnTo>
                <a:lnTo>
                  <a:pt x="230188" y="484187"/>
                </a:lnTo>
                <a:cubicBezTo>
                  <a:pt x="230188" y="497384"/>
                  <a:pt x="240804" y="508000"/>
                  <a:pt x="254000" y="508000"/>
                </a:cubicBezTo>
                <a:cubicBezTo>
                  <a:pt x="267196" y="508000"/>
                  <a:pt x="277813" y="497384"/>
                  <a:pt x="277813" y="484187"/>
                </a:cubicBezTo>
                <a:lnTo>
                  <a:pt x="277813" y="444500"/>
                </a:lnTo>
                <a:lnTo>
                  <a:pt x="333375" y="444500"/>
                </a:lnTo>
                <a:lnTo>
                  <a:pt x="333375" y="484187"/>
                </a:lnTo>
                <a:cubicBezTo>
                  <a:pt x="333375" y="497384"/>
                  <a:pt x="343991" y="508000"/>
                  <a:pt x="357188" y="508000"/>
                </a:cubicBezTo>
                <a:cubicBezTo>
                  <a:pt x="370384" y="508000"/>
                  <a:pt x="381000" y="497384"/>
                  <a:pt x="381000" y="484187"/>
                </a:cubicBezTo>
                <a:lnTo>
                  <a:pt x="381000" y="444500"/>
                </a:lnTo>
                <a:cubicBezTo>
                  <a:pt x="416024" y="444500"/>
                  <a:pt x="444500" y="416024"/>
                  <a:pt x="444500" y="381000"/>
                </a:cubicBezTo>
                <a:lnTo>
                  <a:pt x="484187" y="381000"/>
                </a:lnTo>
                <a:cubicBezTo>
                  <a:pt x="497384" y="381000"/>
                  <a:pt x="508000" y="370384"/>
                  <a:pt x="508000" y="357188"/>
                </a:cubicBezTo>
                <a:cubicBezTo>
                  <a:pt x="508000" y="343991"/>
                  <a:pt x="497384" y="333375"/>
                  <a:pt x="484187" y="333375"/>
                </a:cubicBezTo>
                <a:lnTo>
                  <a:pt x="444500" y="333375"/>
                </a:lnTo>
                <a:lnTo>
                  <a:pt x="444500" y="277813"/>
                </a:lnTo>
                <a:lnTo>
                  <a:pt x="484187" y="277813"/>
                </a:lnTo>
                <a:cubicBezTo>
                  <a:pt x="497384" y="277813"/>
                  <a:pt x="508000" y="267196"/>
                  <a:pt x="508000" y="254000"/>
                </a:cubicBezTo>
                <a:cubicBezTo>
                  <a:pt x="508000" y="240804"/>
                  <a:pt x="497384" y="230188"/>
                  <a:pt x="484187" y="230188"/>
                </a:cubicBezTo>
                <a:lnTo>
                  <a:pt x="444500" y="230188"/>
                </a:lnTo>
                <a:lnTo>
                  <a:pt x="444500" y="174625"/>
                </a:lnTo>
                <a:lnTo>
                  <a:pt x="484187" y="174625"/>
                </a:lnTo>
                <a:cubicBezTo>
                  <a:pt x="497384" y="174625"/>
                  <a:pt x="508000" y="164009"/>
                  <a:pt x="508000" y="150813"/>
                </a:cubicBezTo>
                <a:cubicBezTo>
                  <a:pt x="508000" y="137616"/>
                  <a:pt x="497384" y="127000"/>
                  <a:pt x="484187" y="127000"/>
                </a:cubicBezTo>
                <a:lnTo>
                  <a:pt x="444500" y="127000"/>
                </a:lnTo>
                <a:cubicBezTo>
                  <a:pt x="444500" y="91976"/>
                  <a:pt x="416024" y="63500"/>
                  <a:pt x="381000" y="63500"/>
                </a:cubicBezTo>
                <a:lnTo>
                  <a:pt x="381000" y="23812"/>
                </a:lnTo>
                <a:cubicBezTo>
                  <a:pt x="381000" y="10616"/>
                  <a:pt x="370384" y="0"/>
                  <a:pt x="357188" y="0"/>
                </a:cubicBezTo>
                <a:cubicBezTo>
                  <a:pt x="343991" y="0"/>
                  <a:pt x="333375" y="10616"/>
                  <a:pt x="333375" y="23812"/>
                </a:cubicBezTo>
                <a:lnTo>
                  <a:pt x="333375" y="63500"/>
                </a:lnTo>
                <a:lnTo>
                  <a:pt x="277813" y="63500"/>
                </a:lnTo>
                <a:lnTo>
                  <a:pt x="277813" y="23812"/>
                </a:lnTo>
                <a:cubicBezTo>
                  <a:pt x="277813" y="10616"/>
                  <a:pt x="267196" y="0"/>
                  <a:pt x="254000" y="0"/>
                </a:cubicBezTo>
                <a:cubicBezTo>
                  <a:pt x="240804" y="0"/>
                  <a:pt x="230188" y="10616"/>
                  <a:pt x="230188" y="23812"/>
                </a:cubicBezTo>
                <a:lnTo>
                  <a:pt x="230188" y="63500"/>
                </a:lnTo>
                <a:lnTo>
                  <a:pt x="174625" y="63500"/>
                </a:lnTo>
                <a:lnTo>
                  <a:pt x="174625" y="23812"/>
                </a:lnTo>
                <a:close/>
                <a:moveTo>
                  <a:pt x="158750" y="127000"/>
                </a:moveTo>
                <a:lnTo>
                  <a:pt x="349250" y="127000"/>
                </a:lnTo>
                <a:cubicBezTo>
                  <a:pt x="366812" y="127000"/>
                  <a:pt x="381000" y="141188"/>
                  <a:pt x="381000" y="158750"/>
                </a:cubicBezTo>
                <a:lnTo>
                  <a:pt x="381000" y="349250"/>
                </a:lnTo>
                <a:cubicBezTo>
                  <a:pt x="381000" y="366812"/>
                  <a:pt x="366812" y="381000"/>
                  <a:pt x="349250" y="381000"/>
                </a:cubicBezTo>
                <a:lnTo>
                  <a:pt x="158750" y="381000"/>
                </a:lnTo>
                <a:cubicBezTo>
                  <a:pt x="141188" y="381000"/>
                  <a:pt x="127000" y="366812"/>
                  <a:pt x="127000" y="349250"/>
                </a:cubicBezTo>
                <a:lnTo>
                  <a:pt x="127000" y="158750"/>
                </a:lnTo>
                <a:cubicBezTo>
                  <a:pt x="127000" y="141188"/>
                  <a:pt x="141188" y="127000"/>
                  <a:pt x="158750" y="127000"/>
                </a:cubicBezTo>
                <a:close/>
                <a:moveTo>
                  <a:pt x="174625" y="174625"/>
                </a:moveTo>
                <a:lnTo>
                  <a:pt x="174625" y="333375"/>
                </a:lnTo>
                <a:lnTo>
                  <a:pt x="333375" y="333375"/>
                </a:lnTo>
                <a:lnTo>
                  <a:pt x="333375" y="174625"/>
                </a:lnTo>
                <a:lnTo>
                  <a:pt x="174625" y="174625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5" name="Text 33"/>
          <p:cNvSpPr/>
          <p:nvPr/>
        </p:nvSpPr>
        <p:spPr>
          <a:xfrm flipH="1">
            <a:off x="6898640" y="57785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ESP8266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4"/>
          <p:cNvSpPr/>
          <p:nvPr/>
        </p:nvSpPr>
        <p:spPr>
          <a:xfrm flipH="1">
            <a:off x="6771640" y="6731000"/>
            <a:ext cx="2794000" cy="762000"/>
          </a:xfrm>
          <a:prstGeom prst="roundRect">
            <a:avLst>
              <a:gd name="adj" fmla="val 8000"/>
            </a:avLst>
          </a:prstGeom>
          <a:solidFill>
            <a:srgbClr val="4CAF50">
              <a:alpha val="12549"/>
            </a:srgbClr>
          </a:solidFill>
          <a:ln w="12700">
            <a:solidFill>
              <a:srgbClr val="4CAF50">
                <a:alpha val="18824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 flipH="1">
            <a:off x="6898640" y="6858000"/>
            <a:ext cx="254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4CAF50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Servo Motors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/>
          <p:cNvSpPr/>
          <p:nvPr/>
        </p:nvSpPr>
        <p:spPr>
          <a:xfrm flipH="1">
            <a:off x="8168640" y="6413500"/>
            <a:ext cx="0" cy="279400"/>
          </a:xfrm>
          <a:prstGeom prst="straightConnector1">
            <a:avLst/>
          </a:prstGeom>
          <a:noFill/>
          <a:ln w="12700">
            <a:solidFill>
              <a:srgbClr val="4CAF50"/>
            </a:solidFill>
            <a:prstDash val="solid"/>
            <a:headEnd type="none"/>
            <a:tailEnd type="arrow"/>
          </a:ln>
        </p:spPr>
      </p:sp>
      <p:sp>
        <p:nvSpPr>
          <p:cNvPr id="39" name="Shape 37"/>
          <p:cNvSpPr/>
          <p:nvPr/>
        </p:nvSpPr>
        <p:spPr>
          <a:xfrm flipH="1">
            <a:off x="13934440" y="7620000"/>
            <a:ext cx="203200" cy="2032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40" name="Text 38"/>
          <p:cNvSpPr/>
          <p:nvPr/>
        </p:nvSpPr>
        <p:spPr>
          <a:xfrm flipH="1">
            <a:off x="12550140" y="7594600"/>
            <a:ext cx="127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WebSocket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Shape 39"/>
          <p:cNvSpPr/>
          <p:nvPr/>
        </p:nvSpPr>
        <p:spPr>
          <a:xfrm flipH="1">
            <a:off x="12156440" y="7620000"/>
            <a:ext cx="203200" cy="2032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42" name="Text 40"/>
          <p:cNvSpPr/>
          <p:nvPr/>
        </p:nvSpPr>
        <p:spPr>
          <a:xfrm flipH="1">
            <a:off x="11280140" y="75946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HTTPS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3" name="Shape 41"/>
          <p:cNvSpPr/>
          <p:nvPr/>
        </p:nvSpPr>
        <p:spPr>
          <a:xfrm flipH="1">
            <a:off x="10886440" y="7620000"/>
            <a:ext cx="203200" cy="2032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44" name="Text 42"/>
          <p:cNvSpPr/>
          <p:nvPr/>
        </p:nvSpPr>
        <p:spPr>
          <a:xfrm flipH="1">
            <a:off x="9502140" y="7594600"/>
            <a:ext cx="127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HTTP Polling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5" name="Shape 43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5D4037">
              <a:alpha val="18824"/>
            </a:srgbClr>
          </a:solidFill>
          <a:ln/>
        </p:spPr>
      </p:sp>
      <p:sp>
        <p:nvSpPr>
          <p:cNvPr id="46" name="Text 44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10 / 25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35367A97-6626-5832-B5EC-612E63E53DE2}"/>
              </a:ext>
            </a:extLst>
          </p:cNvPr>
          <p:cNvGrpSpPr/>
          <p:nvPr/>
        </p:nvGrpSpPr>
        <p:grpSpPr>
          <a:xfrm flipH="1">
            <a:off x="0" y="0"/>
            <a:ext cx="16256000" cy="9080500"/>
            <a:chOff x="0" y="0"/>
            <a:chExt cx="16256000" cy="90805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6256000" cy="50800"/>
            </a:xfrm>
            <a:prstGeom prst="rect">
              <a:avLst/>
            </a:prstGeom>
            <a:solidFill>
              <a:srgbClr val="00BCD4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762000" y="444500"/>
              <a:ext cx="8890000" cy="571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20000"/>
                </a:lnSpc>
              </a:pPr>
              <a:r>
                <a:rPr lang="en-US" sz="32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شرح مخطط البنية العامة</a:t>
              </a:r>
              <a:endParaRPr lang="en-US" sz="3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" name="Shape 2"/>
            <p:cNvSpPr/>
            <p:nvPr/>
          </p:nvSpPr>
          <p:spPr>
            <a:xfrm>
              <a:off x="797560" y="1148080"/>
              <a:ext cx="762000" cy="38100"/>
            </a:xfrm>
            <a:prstGeom prst="rect">
              <a:avLst/>
            </a:prstGeom>
            <a:solidFill>
              <a:srgbClr val="00BCD4"/>
            </a:solidFill>
            <a:ln/>
          </p:spPr>
        </p:sp>
        <p:sp>
          <p:nvSpPr>
            <p:cNvPr id="5" name="Shape 3"/>
            <p:cNvSpPr/>
            <p:nvPr/>
          </p:nvSpPr>
          <p:spPr>
            <a:xfrm>
              <a:off x="762000" y="1397000"/>
              <a:ext cx="3492500" cy="6731000"/>
            </a:xfrm>
            <a:prstGeom prst="roundRect">
              <a:avLst>
                <a:gd name="adj" fmla="val 6000"/>
              </a:avLst>
            </a:prstGeom>
            <a:solidFill>
              <a:srgbClr val="FAF7F2"/>
            </a:solidFill>
            <a:ln w="12700">
              <a:solidFill>
                <a:srgbClr val="00BCD4">
                  <a:alpha val="12549"/>
                </a:srgbClr>
              </a:solidFill>
              <a:prstDash val="solid"/>
            </a:ln>
            <a:effectLst>
              <a:outerShdw blurRad="127000" dist="50800" dir="5400000" algn="bl" rotWithShape="0">
                <a:srgbClr val="00BCD4">
                  <a:alpha val="8235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762000" y="1397000"/>
              <a:ext cx="3492500" cy="762000"/>
            </a:xfrm>
            <a:prstGeom prst="round2SameRect">
              <a:avLst>
                <a:gd name="adj1" fmla="val 6000"/>
                <a:gd name="adj2" fmla="val 0"/>
              </a:avLst>
            </a:prstGeom>
            <a:gradFill flip="none" rotWithShape="1">
              <a:gsLst>
                <a:gs pos="0">
                  <a:srgbClr val="00BCD4">
                    <a:alpha val="13000"/>
                  </a:srgbClr>
                </a:gs>
                <a:gs pos="100000">
                  <a:srgbClr val="00BCD4">
                    <a:alpha val="6000"/>
                  </a:srgbClr>
                </a:gs>
              </a:gsLst>
              <a:lin ang="5400000" scaled="1"/>
            </a:gradFill>
            <a:ln/>
          </p:spPr>
        </p:sp>
        <p:sp>
          <p:nvSpPr>
            <p:cNvPr id="7" name="Shape 5"/>
            <p:cNvSpPr/>
            <p:nvPr/>
          </p:nvSpPr>
          <p:spPr>
            <a:xfrm>
              <a:off x="2159000" y="1524000"/>
              <a:ext cx="508000" cy="5080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63500" y="31750"/>
                  </a:moveTo>
                  <a:cubicBezTo>
                    <a:pt x="28476" y="31750"/>
                    <a:pt x="0" y="60226"/>
                    <a:pt x="0" y="95250"/>
                  </a:cubicBezTo>
                  <a:lnTo>
                    <a:pt x="0" y="349250"/>
                  </a:lnTo>
                  <a:cubicBezTo>
                    <a:pt x="0" y="384274"/>
                    <a:pt x="28476" y="412750"/>
                    <a:pt x="63500" y="412750"/>
                  </a:cubicBezTo>
                  <a:lnTo>
                    <a:pt x="206375" y="412750"/>
                  </a:lnTo>
                  <a:lnTo>
                    <a:pt x="190500" y="460375"/>
                  </a:lnTo>
                  <a:lnTo>
                    <a:pt x="119063" y="460375"/>
                  </a:lnTo>
                  <a:cubicBezTo>
                    <a:pt x="105866" y="460375"/>
                    <a:pt x="95250" y="470991"/>
                    <a:pt x="95250" y="484187"/>
                  </a:cubicBezTo>
                  <a:cubicBezTo>
                    <a:pt x="95250" y="497384"/>
                    <a:pt x="105866" y="508000"/>
                    <a:pt x="119063" y="508000"/>
                  </a:cubicBezTo>
                  <a:lnTo>
                    <a:pt x="388938" y="508000"/>
                  </a:lnTo>
                  <a:cubicBezTo>
                    <a:pt x="402134" y="508000"/>
                    <a:pt x="412750" y="497384"/>
                    <a:pt x="412750" y="484187"/>
                  </a:cubicBezTo>
                  <a:cubicBezTo>
                    <a:pt x="412750" y="470991"/>
                    <a:pt x="402134" y="460375"/>
                    <a:pt x="388938" y="460375"/>
                  </a:cubicBezTo>
                  <a:lnTo>
                    <a:pt x="317500" y="460375"/>
                  </a:lnTo>
                  <a:lnTo>
                    <a:pt x="301625" y="412750"/>
                  </a:lnTo>
                  <a:lnTo>
                    <a:pt x="444500" y="412750"/>
                  </a:lnTo>
                  <a:cubicBezTo>
                    <a:pt x="479524" y="412750"/>
                    <a:pt x="508000" y="384274"/>
                    <a:pt x="508000" y="349250"/>
                  </a:cubicBezTo>
                  <a:lnTo>
                    <a:pt x="508000" y="95250"/>
                  </a:lnTo>
                  <a:cubicBezTo>
                    <a:pt x="508000" y="60226"/>
                    <a:pt x="479524" y="31750"/>
                    <a:pt x="444500" y="31750"/>
                  </a:cubicBezTo>
                  <a:lnTo>
                    <a:pt x="63500" y="31750"/>
                  </a:lnTo>
                  <a:close/>
                  <a:moveTo>
                    <a:pt x="95250" y="95250"/>
                  </a:moveTo>
                  <a:lnTo>
                    <a:pt x="412750" y="95250"/>
                  </a:lnTo>
                  <a:cubicBezTo>
                    <a:pt x="430312" y="95250"/>
                    <a:pt x="444500" y="109438"/>
                    <a:pt x="444500" y="127000"/>
                  </a:cubicBezTo>
                  <a:lnTo>
                    <a:pt x="444500" y="285750"/>
                  </a:lnTo>
                  <a:cubicBezTo>
                    <a:pt x="444500" y="303312"/>
                    <a:pt x="430312" y="317500"/>
                    <a:pt x="412750" y="317500"/>
                  </a:cubicBezTo>
                  <a:lnTo>
                    <a:pt x="95250" y="317500"/>
                  </a:lnTo>
                  <a:cubicBezTo>
                    <a:pt x="77688" y="317500"/>
                    <a:pt x="63500" y="303312"/>
                    <a:pt x="63500" y="285750"/>
                  </a:cubicBezTo>
                  <a:lnTo>
                    <a:pt x="63500" y="127000"/>
                  </a:lnTo>
                  <a:cubicBezTo>
                    <a:pt x="63500" y="109438"/>
                    <a:pt x="77688" y="95250"/>
                    <a:pt x="95250" y="95250"/>
                  </a:cubicBezTo>
                  <a:close/>
                </a:path>
              </a:pathLst>
            </a:custGeom>
            <a:solidFill>
              <a:srgbClr val="00BCD4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952500" y="2286000"/>
              <a:ext cx="31115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00BCD4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Web Client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" name="Shape 7"/>
            <p:cNvSpPr/>
            <p:nvPr/>
          </p:nvSpPr>
          <p:spPr>
            <a:xfrm>
              <a:off x="1270000" y="2768600"/>
              <a:ext cx="2476500" cy="12700"/>
            </a:xfrm>
            <a:prstGeom prst="rect">
              <a:avLst/>
            </a:prstGeom>
            <a:solidFill>
              <a:srgbClr val="00BCD4">
                <a:alpha val="12549"/>
              </a:srgbClr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1016000" y="2921000"/>
              <a:ext cx="2984500" cy="495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التقاط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صوت المستخدم عبر الميكروفون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عرض الردود النصية والصوتية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واجهة تفاعلية سهلة الاستخدام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دعم متعدد اللغات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عرض حالة الاتصال اللحظية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سجل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تصحيح متقدم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4508500" y="1397000"/>
              <a:ext cx="3492500" cy="6731000"/>
            </a:xfrm>
            <a:prstGeom prst="roundRect">
              <a:avLst>
                <a:gd name="adj" fmla="val 6000"/>
              </a:avLst>
            </a:prstGeom>
            <a:solidFill>
              <a:srgbClr val="FAF7F2"/>
            </a:solidFill>
            <a:ln w="12700">
              <a:solidFill>
                <a:srgbClr val="7C4DFF">
                  <a:alpha val="12549"/>
                </a:srgbClr>
              </a:solidFill>
              <a:prstDash val="solid"/>
            </a:ln>
            <a:effectLst>
              <a:outerShdw blurRad="127000" dist="50800" dir="5400000" algn="bl" rotWithShape="0">
                <a:srgbClr val="7C4DFF">
                  <a:alpha val="8235"/>
                </a:srgbClr>
              </a:outerShdw>
            </a:effectLst>
          </p:spPr>
        </p:sp>
        <p:sp>
          <p:nvSpPr>
            <p:cNvPr id="12" name="Shape 10"/>
            <p:cNvSpPr/>
            <p:nvPr/>
          </p:nvSpPr>
          <p:spPr>
            <a:xfrm>
              <a:off x="4508500" y="1397000"/>
              <a:ext cx="3492500" cy="762000"/>
            </a:xfrm>
            <a:prstGeom prst="round2SameRect">
              <a:avLst>
                <a:gd name="adj1" fmla="val 6000"/>
                <a:gd name="adj2" fmla="val 0"/>
              </a:avLst>
            </a:prstGeom>
            <a:gradFill flip="none" rotWithShape="1">
              <a:gsLst>
                <a:gs pos="0">
                  <a:srgbClr val="7C4DFF">
                    <a:alpha val="13000"/>
                  </a:srgbClr>
                </a:gs>
                <a:gs pos="100000">
                  <a:srgbClr val="7C4DFF">
                    <a:alpha val="6000"/>
                  </a:srgbClr>
                </a:gs>
              </a:gsLst>
              <a:lin ang="5400000" scaled="1"/>
            </a:gradFill>
            <a:ln/>
          </p:spPr>
        </p:sp>
        <p:sp>
          <p:nvSpPr>
            <p:cNvPr id="13" name="Shape 11"/>
            <p:cNvSpPr/>
            <p:nvPr/>
          </p:nvSpPr>
          <p:spPr>
            <a:xfrm>
              <a:off x="5937250" y="1524000"/>
              <a:ext cx="444500" cy="508000"/>
            </a:xfrm>
            <a:custGeom>
              <a:avLst/>
              <a:gdLst/>
              <a:ahLst/>
              <a:cxnLst/>
              <a:rect l="l" t="t" r="r" b="b"/>
              <a:pathLst>
                <a:path w="444500" h="508000">
                  <a:moveTo>
                    <a:pt x="63500" y="31750"/>
                  </a:moveTo>
                  <a:cubicBezTo>
                    <a:pt x="28476" y="31750"/>
                    <a:pt x="0" y="60226"/>
                    <a:pt x="0" y="95250"/>
                  </a:cubicBezTo>
                  <a:lnTo>
                    <a:pt x="0" y="158750"/>
                  </a:lnTo>
                  <a:cubicBezTo>
                    <a:pt x="0" y="193774"/>
                    <a:pt x="28476" y="222250"/>
                    <a:pt x="63500" y="222250"/>
                  </a:cubicBezTo>
                  <a:lnTo>
                    <a:pt x="381000" y="222250"/>
                  </a:lnTo>
                  <a:cubicBezTo>
                    <a:pt x="416024" y="222250"/>
                    <a:pt x="444500" y="193774"/>
                    <a:pt x="444500" y="158750"/>
                  </a:cubicBezTo>
                  <a:lnTo>
                    <a:pt x="444500" y="95250"/>
                  </a:lnTo>
                  <a:cubicBezTo>
                    <a:pt x="444500" y="60226"/>
                    <a:pt x="416024" y="31750"/>
                    <a:pt x="381000" y="31750"/>
                  </a:cubicBezTo>
                  <a:lnTo>
                    <a:pt x="63500" y="31750"/>
                  </a:lnTo>
                  <a:close/>
                  <a:moveTo>
                    <a:pt x="277813" y="103188"/>
                  </a:moveTo>
                  <a:cubicBezTo>
                    <a:pt x="290955" y="103188"/>
                    <a:pt x="301625" y="113858"/>
                    <a:pt x="301625" y="127000"/>
                  </a:cubicBezTo>
                  <a:cubicBezTo>
                    <a:pt x="301625" y="140142"/>
                    <a:pt x="290955" y="150813"/>
                    <a:pt x="277813" y="150813"/>
                  </a:cubicBezTo>
                  <a:cubicBezTo>
                    <a:pt x="264670" y="150813"/>
                    <a:pt x="254000" y="140142"/>
                    <a:pt x="254000" y="127000"/>
                  </a:cubicBezTo>
                  <a:cubicBezTo>
                    <a:pt x="254000" y="113858"/>
                    <a:pt x="264670" y="103188"/>
                    <a:pt x="277813" y="103188"/>
                  </a:cubicBezTo>
                  <a:close/>
                  <a:moveTo>
                    <a:pt x="333375" y="127000"/>
                  </a:moveTo>
                  <a:cubicBezTo>
                    <a:pt x="333375" y="113858"/>
                    <a:pt x="344045" y="103188"/>
                    <a:pt x="357188" y="103188"/>
                  </a:cubicBezTo>
                  <a:cubicBezTo>
                    <a:pt x="370330" y="103188"/>
                    <a:pt x="381000" y="113858"/>
                    <a:pt x="381000" y="127000"/>
                  </a:cubicBezTo>
                  <a:cubicBezTo>
                    <a:pt x="381000" y="140142"/>
                    <a:pt x="370330" y="150813"/>
                    <a:pt x="357188" y="150813"/>
                  </a:cubicBezTo>
                  <a:cubicBezTo>
                    <a:pt x="344045" y="150813"/>
                    <a:pt x="333375" y="140142"/>
                    <a:pt x="333375" y="127000"/>
                  </a:cubicBezTo>
                  <a:close/>
                  <a:moveTo>
                    <a:pt x="63500" y="285750"/>
                  </a:moveTo>
                  <a:cubicBezTo>
                    <a:pt x="28476" y="285750"/>
                    <a:pt x="0" y="314226"/>
                    <a:pt x="0" y="349250"/>
                  </a:cubicBezTo>
                  <a:lnTo>
                    <a:pt x="0" y="412750"/>
                  </a:lnTo>
                  <a:cubicBezTo>
                    <a:pt x="0" y="447774"/>
                    <a:pt x="28476" y="476250"/>
                    <a:pt x="63500" y="476250"/>
                  </a:cubicBezTo>
                  <a:lnTo>
                    <a:pt x="381000" y="476250"/>
                  </a:lnTo>
                  <a:cubicBezTo>
                    <a:pt x="416024" y="476250"/>
                    <a:pt x="444500" y="447774"/>
                    <a:pt x="444500" y="412750"/>
                  </a:cubicBezTo>
                  <a:lnTo>
                    <a:pt x="444500" y="349250"/>
                  </a:lnTo>
                  <a:cubicBezTo>
                    <a:pt x="444500" y="314226"/>
                    <a:pt x="416024" y="285750"/>
                    <a:pt x="381000" y="285750"/>
                  </a:cubicBezTo>
                  <a:lnTo>
                    <a:pt x="63500" y="285750"/>
                  </a:lnTo>
                  <a:close/>
                  <a:moveTo>
                    <a:pt x="277813" y="357188"/>
                  </a:moveTo>
                  <a:cubicBezTo>
                    <a:pt x="290955" y="357188"/>
                    <a:pt x="301625" y="367858"/>
                    <a:pt x="301625" y="381000"/>
                  </a:cubicBezTo>
                  <a:cubicBezTo>
                    <a:pt x="301625" y="394142"/>
                    <a:pt x="290955" y="404813"/>
                    <a:pt x="277813" y="404813"/>
                  </a:cubicBezTo>
                  <a:cubicBezTo>
                    <a:pt x="264670" y="404813"/>
                    <a:pt x="254000" y="394142"/>
                    <a:pt x="254000" y="381000"/>
                  </a:cubicBezTo>
                  <a:cubicBezTo>
                    <a:pt x="254000" y="367858"/>
                    <a:pt x="264670" y="357188"/>
                    <a:pt x="277813" y="357188"/>
                  </a:cubicBezTo>
                  <a:close/>
                  <a:moveTo>
                    <a:pt x="333375" y="381000"/>
                  </a:moveTo>
                  <a:cubicBezTo>
                    <a:pt x="333375" y="367858"/>
                    <a:pt x="344045" y="357188"/>
                    <a:pt x="357188" y="357188"/>
                  </a:cubicBezTo>
                  <a:cubicBezTo>
                    <a:pt x="370330" y="357188"/>
                    <a:pt x="381000" y="367858"/>
                    <a:pt x="381000" y="381000"/>
                  </a:cubicBezTo>
                  <a:cubicBezTo>
                    <a:pt x="381000" y="394142"/>
                    <a:pt x="370330" y="404813"/>
                    <a:pt x="357188" y="404813"/>
                  </a:cubicBezTo>
                  <a:cubicBezTo>
                    <a:pt x="344045" y="404813"/>
                    <a:pt x="333375" y="394142"/>
                    <a:pt x="333375" y="381000"/>
                  </a:cubicBezTo>
                  <a:close/>
                </a:path>
              </a:pathLst>
            </a:custGeom>
            <a:solidFill>
              <a:srgbClr val="7C4DFF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4699000" y="2286000"/>
              <a:ext cx="31115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7C4D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Node Server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5" name="Shape 13"/>
            <p:cNvSpPr/>
            <p:nvPr/>
          </p:nvSpPr>
          <p:spPr>
            <a:xfrm>
              <a:off x="5016500" y="2768600"/>
              <a:ext cx="2476500" cy="12700"/>
            </a:xfrm>
            <a:prstGeom prst="rect">
              <a:avLst/>
            </a:prstGeom>
            <a:solidFill>
              <a:srgbClr val="7C4DFF">
                <a:alpha val="12549"/>
              </a:srgbClr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4762500" y="2921000"/>
              <a:ext cx="2984500" cy="495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معالجة البيانات الواردة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إدارة اتصالات WebSocket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إرسال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الطلبات إلى Gemini AI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توجيه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الأوامر للعتاد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إدارة الجلسات والمستخدمين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معالجة الأخطاء والاستثناءات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7" name="Shape 15"/>
            <p:cNvSpPr/>
            <p:nvPr/>
          </p:nvSpPr>
          <p:spPr>
            <a:xfrm>
              <a:off x="8255000" y="1397000"/>
              <a:ext cx="3492500" cy="6731000"/>
            </a:xfrm>
            <a:prstGeom prst="roundRect">
              <a:avLst>
                <a:gd name="adj" fmla="val 6000"/>
              </a:avLst>
            </a:prstGeom>
            <a:solidFill>
              <a:srgbClr val="FAF7F2"/>
            </a:solidFill>
            <a:ln w="12700">
              <a:solidFill>
                <a:srgbClr val="E67E22">
                  <a:alpha val="12549"/>
                </a:srgbClr>
              </a:solidFill>
              <a:prstDash val="solid"/>
            </a:ln>
            <a:effectLst>
              <a:outerShdw blurRad="127000" dist="50800" dir="5400000" algn="bl" rotWithShape="0">
                <a:srgbClr val="E67E22">
                  <a:alpha val="8235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8255000" y="1397000"/>
              <a:ext cx="3492500" cy="762000"/>
            </a:xfrm>
            <a:prstGeom prst="round2SameRect">
              <a:avLst>
                <a:gd name="adj1" fmla="val 6000"/>
                <a:gd name="adj2" fmla="val 0"/>
              </a:avLst>
            </a:prstGeom>
            <a:gradFill flip="none" rotWithShape="1">
              <a:gsLst>
                <a:gs pos="0">
                  <a:srgbClr val="E67E22">
                    <a:alpha val="13000"/>
                  </a:srgbClr>
                </a:gs>
                <a:gs pos="100000">
                  <a:srgbClr val="E67E22">
                    <a:alpha val="6000"/>
                  </a:srgbClr>
                </a:gs>
              </a:gsLst>
              <a:lin ang="5400000" scaled="1"/>
            </a:gradFill>
            <a:ln/>
          </p:spPr>
        </p:sp>
        <p:sp>
          <p:nvSpPr>
            <p:cNvPr id="19" name="Shape 17"/>
            <p:cNvSpPr/>
            <p:nvPr/>
          </p:nvSpPr>
          <p:spPr>
            <a:xfrm>
              <a:off x="9652000" y="1524000"/>
              <a:ext cx="508000" cy="5080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119063" y="55563"/>
                  </a:moveTo>
                  <a:cubicBezTo>
                    <a:pt x="119063" y="24904"/>
                    <a:pt x="143966" y="0"/>
                    <a:pt x="174625" y="0"/>
                  </a:cubicBezTo>
                  <a:lnTo>
                    <a:pt x="198438" y="0"/>
                  </a:lnTo>
                  <a:cubicBezTo>
                    <a:pt x="215999" y="0"/>
                    <a:pt x="230188" y="14188"/>
                    <a:pt x="230188" y="31750"/>
                  </a:cubicBezTo>
                  <a:lnTo>
                    <a:pt x="230188" y="476250"/>
                  </a:lnTo>
                  <a:cubicBezTo>
                    <a:pt x="230188" y="493812"/>
                    <a:pt x="215999" y="508000"/>
                    <a:pt x="198438" y="508000"/>
                  </a:cubicBezTo>
                  <a:lnTo>
                    <a:pt x="166688" y="508000"/>
                  </a:lnTo>
                  <a:cubicBezTo>
                    <a:pt x="137120" y="508000"/>
                    <a:pt x="112216" y="487759"/>
                    <a:pt x="105172" y="460375"/>
                  </a:cubicBezTo>
                  <a:cubicBezTo>
                    <a:pt x="104477" y="460375"/>
                    <a:pt x="103882" y="460375"/>
                    <a:pt x="103188" y="460375"/>
                  </a:cubicBezTo>
                  <a:cubicBezTo>
                    <a:pt x="59333" y="460375"/>
                    <a:pt x="23812" y="424855"/>
                    <a:pt x="23812" y="381000"/>
                  </a:cubicBezTo>
                  <a:cubicBezTo>
                    <a:pt x="23812" y="363141"/>
                    <a:pt x="29766" y="346670"/>
                    <a:pt x="39688" y="333375"/>
                  </a:cubicBezTo>
                  <a:cubicBezTo>
                    <a:pt x="20439" y="318889"/>
                    <a:pt x="7938" y="295870"/>
                    <a:pt x="7938" y="269875"/>
                  </a:cubicBezTo>
                  <a:cubicBezTo>
                    <a:pt x="7938" y="239216"/>
                    <a:pt x="25400" y="212527"/>
                    <a:pt x="50800" y="199330"/>
                  </a:cubicBezTo>
                  <a:cubicBezTo>
                    <a:pt x="43755" y="187424"/>
                    <a:pt x="39688" y="173534"/>
                    <a:pt x="39688" y="158750"/>
                  </a:cubicBezTo>
                  <a:cubicBezTo>
                    <a:pt x="39688" y="114895"/>
                    <a:pt x="75208" y="79375"/>
                    <a:pt x="119063" y="79375"/>
                  </a:cubicBezTo>
                  <a:lnTo>
                    <a:pt x="119063" y="55563"/>
                  </a:lnTo>
                  <a:close/>
                  <a:moveTo>
                    <a:pt x="388938" y="55563"/>
                  </a:moveTo>
                  <a:lnTo>
                    <a:pt x="388938" y="79375"/>
                  </a:lnTo>
                  <a:cubicBezTo>
                    <a:pt x="432792" y="79375"/>
                    <a:pt x="468313" y="114895"/>
                    <a:pt x="468313" y="158750"/>
                  </a:cubicBezTo>
                  <a:cubicBezTo>
                    <a:pt x="468313" y="173633"/>
                    <a:pt x="464245" y="187523"/>
                    <a:pt x="457200" y="199330"/>
                  </a:cubicBezTo>
                  <a:cubicBezTo>
                    <a:pt x="482699" y="212527"/>
                    <a:pt x="500063" y="239117"/>
                    <a:pt x="500063" y="269875"/>
                  </a:cubicBezTo>
                  <a:cubicBezTo>
                    <a:pt x="500063" y="295870"/>
                    <a:pt x="487561" y="318889"/>
                    <a:pt x="468313" y="333375"/>
                  </a:cubicBezTo>
                  <a:cubicBezTo>
                    <a:pt x="478234" y="346670"/>
                    <a:pt x="484187" y="363141"/>
                    <a:pt x="484187" y="381000"/>
                  </a:cubicBezTo>
                  <a:cubicBezTo>
                    <a:pt x="484187" y="424855"/>
                    <a:pt x="448667" y="460375"/>
                    <a:pt x="404813" y="460375"/>
                  </a:cubicBezTo>
                  <a:cubicBezTo>
                    <a:pt x="404118" y="460375"/>
                    <a:pt x="403523" y="460375"/>
                    <a:pt x="402828" y="460375"/>
                  </a:cubicBezTo>
                  <a:cubicBezTo>
                    <a:pt x="395784" y="487759"/>
                    <a:pt x="370880" y="508000"/>
                    <a:pt x="341313" y="508000"/>
                  </a:cubicBezTo>
                  <a:lnTo>
                    <a:pt x="309562" y="508000"/>
                  </a:lnTo>
                  <a:cubicBezTo>
                    <a:pt x="292001" y="508000"/>
                    <a:pt x="277813" y="493812"/>
                    <a:pt x="277813" y="476250"/>
                  </a:cubicBezTo>
                  <a:lnTo>
                    <a:pt x="277813" y="31750"/>
                  </a:lnTo>
                  <a:cubicBezTo>
                    <a:pt x="277813" y="14188"/>
                    <a:pt x="292001" y="0"/>
                    <a:pt x="309562" y="0"/>
                  </a:cubicBezTo>
                  <a:lnTo>
                    <a:pt x="333375" y="0"/>
                  </a:lnTo>
                  <a:cubicBezTo>
                    <a:pt x="364034" y="0"/>
                    <a:pt x="388938" y="24904"/>
                    <a:pt x="388938" y="55563"/>
                  </a:cubicBezTo>
                  <a:close/>
                </a:path>
              </a:pathLst>
            </a:custGeom>
            <a:solidFill>
              <a:srgbClr val="E67E22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8445500" y="2286000"/>
              <a:ext cx="31115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E67E22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Gemini API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1" name="Shape 19"/>
            <p:cNvSpPr/>
            <p:nvPr/>
          </p:nvSpPr>
          <p:spPr>
            <a:xfrm>
              <a:off x="8763000" y="2768600"/>
              <a:ext cx="2476500" cy="12700"/>
            </a:xfrm>
            <a:prstGeom prst="rect">
              <a:avLst/>
            </a:prstGeom>
            <a:solidFill>
              <a:srgbClr val="E67E22">
                <a:alpha val="12549"/>
              </a:srgbClr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8509000" y="2921000"/>
              <a:ext cx="2984500" cy="495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تحليل النص وفهم السياق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توليد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الرد الذكي الدقيق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دعم المحتوى التقني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معالجة اللغة العربية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تحسين الاستجابة المستمر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نماذج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لغوية متقدمة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" name="Shape 21"/>
            <p:cNvSpPr/>
            <p:nvPr/>
          </p:nvSpPr>
          <p:spPr>
            <a:xfrm>
              <a:off x="12001500" y="1397000"/>
              <a:ext cx="3492500" cy="6731000"/>
            </a:xfrm>
            <a:prstGeom prst="roundRect">
              <a:avLst>
                <a:gd name="adj" fmla="val 6000"/>
              </a:avLst>
            </a:prstGeom>
            <a:solidFill>
              <a:srgbClr val="FAF7F2"/>
            </a:solidFill>
            <a:ln w="12700">
              <a:solidFill>
                <a:srgbClr val="4CAF50">
                  <a:alpha val="12549"/>
                </a:srgbClr>
              </a:solidFill>
              <a:prstDash val="solid"/>
            </a:ln>
            <a:effectLst>
              <a:outerShdw blurRad="127000" dist="50800" dir="5400000" algn="bl" rotWithShape="0">
                <a:srgbClr val="4CAF50">
                  <a:alpha val="8235"/>
                </a:srgbClr>
              </a:outerShdw>
            </a:effectLst>
          </p:spPr>
        </p:sp>
        <p:sp>
          <p:nvSpPr>
            <p:cNvPr id="24" name="Shape 22"/>
            <p:cNvSpPr/>
            <p:nvPr/>
          </p:nvSpPr>
          <p:spPr>
            <a:xfrm>
              <a:off x="12001500" y="1397000"/>
              <a:ext cx="3492500" cy="762000"/>
            </a:xfrm>
            <a:prstGeom prst="round2SameRect">
              <a:avLst>
                <a:gd name="adj1" fmla="val 6000"/>
                <a:gd name="adj2" fmla="val 0"/>
              </a:avLst>
            </a:prstGeom>
            <a:gradFill flip="none" rotWithShape="1">
              <a:gsLst>
                <a:gs pos="0">
                  <a:srgbClr val="4CAF50">
                    <a:alpha val="13000"/>
                  </a:srgbClr>
                </a:gs>
                <a:gs pos="100000">
                  <a:srgbClr val="4CAF50">
                    <a:alpha val="6000"/>
                  </a:srgbClr>
                </a:gs>
              </a:gsLst>
              <a:lin ang="5400000" scaled="1"/>
            </a:gradFill>
            <a:ln/>
          </p:spPr>
        </p:sp>
        <p:sp>
          <p:nvSpPr>
            <p:cNvPr id="25" name="Shape 23"/>
            <p:cNvSpPr/>
            <p:nvPr/>
          </p:nvSpPr>
          <p:spPr>
            <a:xfrm>
              <a:off x="13398500" y="1524000"/>
              <a:ext cx="508000" cy="5080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174625" y="23812"/>
                  </a:moveTo>
                  <a:cubicBezTo>
                    <a:pt x="174625" y="10616"/>
                    <a:pt x="164009" y="0"/>
                    <a:pt x="150813" y="0"/>
                  </a:cubicBezTo>
                  <a:cubicBezTo>
                    <a:pt x="137616" y="0"/>
                    <a:pt x="127000" y="10616"/>
                    <a:pt x="127000" y="23812"/>
                  </a:cubicBezTo>
                  <a:lnTo>
                    <a:pt x="127000" y="63500"/>
                  </a:lnTo>
                  <a:cubicBezTo>
                    <a:pt x="91976" y="63500"/>
                    <a:pt x="63500" y="91976"/>
                    <a:pt x="63500" y="127000"/>
                  </a:cubicBezTo>
                  <a:lnTo>
                    <a:pt x="23812" y="127000"/>
                  </a:lnTo>
                  <a:cubicBezTo>
                    <a:pt x="10616" y="127000"/>
                    <a:pt x="0" y="137616"/>
                    <a:pt x="0" y="150813"/>
                  </a:cubicBezTo>
                  <a:cubicBezTo>
                    <a:pt x="0" y="164009"/>
                    <a:pt x="10616" y="174625"/>
                    <a:pt x="23812" y="174625"/>
                  </a:cubicBezTo>
                  <a:lnTo>
                    <a:pt x="63500" y="174625"/>
                  </a:lnTo>
                  <a:lnTo>
                    <a:pt x="63500" y="230188"/>
                  </a:lnTo>
                  <a:lnTo>
                    <a:pt x="23812" y="230188"/>
                  </a:lnTo>
                  <a:cubicBezTo>
                    <a:pt x="10616" y="230188"/>
                    <a:pt x="0" y="240804"/>
                    <a:pt x="0" y="254000"/>
                  </a:cubicBezTo>
                  <a:cubicBezTo>
                    <a:pt x="0" y="267196"/>
                    <a:pt x="10616" y="277813"/>
                    <a:pt x="23812" y="277813"/>
                  </a:cubicBezTo>
                  <a:lnTo>
                    <a:pt x="63500" y="277813"/>
                  </a:lnTo>
                  <a:lnTo>
                    <a:pt x="63500" y="333375"/>
                  </a:lnTo>
                  <a:lnTo>
                    <a:pt x="23812" y="333375"/>
                  </a:lnTo>
                  <a:cubicBezTo>
                    <a:pt x="10616" y="333375"/>
                    <a:pt x="0" y="343991"/>
                    <a:pt x="0" y="357188"/>
                  </a:cubicBezTo>
                  <a:cubicBezTo>
                    <a:pt x="0" y="370384"/>
                    <a:pt x="10616" y="381000"/>
                    <a:pt x="23812" y="381000"/>
                  </a:cubicBezTo>
                  <a:lnTo>
                    <a:pt x="63500" y="381000"/>
                  </a:lnTo>
                  <a:cubicBezTo>
                    <a:pt x="63500" y="416024"/>
                    <a:pt x="91976" y="444500"/>
                    <a:pt x="127000" y="444500"/>
                  </a:cubicBezTo>
                  <a:lnTo>
                    <a:pt x="127000" y="484187"/>
                  </a:lnTo>
                  <a:cubicBezTo>
                    <a:pt x="127000" y="497384"/>
                    <a:pt x="137616" y="508000"/>
                    <a:pt x="150813" y="508000"/>
                  </a:cubicBezTo>
                  <a:cubicBezTo>
                    <a:pt x="164009" y="508000"/>
                    <a:pt x="174625" y="497384"/>
                    <a:pt x="174625" y="484187"/>
                  </a:cubicBezTo>
                  <a:lnTo>
                    <a:pt x="174625" y="444500"/>
                  </a:lnTo>
                  <a:lnTo>
                    <a:pt x="230188" y="444500"/>
                  </a:lnTo>
                  <a:lnTo>
                    <a:pt x="230188" y="484187"/>
                  </a:lnTo>
                  <a:cubicBezTo>
                    <a:pt x="230188" y="497384"/>
                    <a:pt x="240804" y="508000"/>
                    <a:pt x="254000" y="508000"/>
                  </a:cubicBezTo>
                  <a:cubicBezTo>
                    <a:pt x="267196" y="508000"/>
                    <a:pt x="277813" y="497384"/>
                    <a:pt x="277813" y="484187"/>
                  </a:cubicBezTo>
                  <a:lnTo>
                    <a:pt x="277813" y="444500"/>
                  </a:lnTo>
                  <a:lnTo>
                    <a:pt x="333375" y="444500"/>
                  </a:lnTo>
                  <a:lnTo>
                    <a:pt x="333375" y="484187"/>
                  </a:lnTo>
                  <a:cubicBezTo>
                    <a:pt x="333375" y="497384"/>
                    <a:pt x="343991" y="508000"/>
                    <a:pt x="357188" y="508000"/>
                  </a:cubicBezTo>
                  <a:cubicBezTo>
                    <a:pt x="370384" y="508000"/>
                    <a:pt x="381000" y="497384"/>
                    <a:pt x="381000" y="484187"/>
                  </a:cubicBezTo>
                  <a:lnTo>
                    <a:pt x="381000" y="444500"/>
                  </a:lnTo>
                  <a:cubicBezTo>
                    <a:pt x="416024" y="444500"/>
                    <a:pt x="444500" y="416024"/>
                    <a:pt x="444500" y="381000"/>
                  </a:cubicBezTo>
                  <a:lnTo>
                    <a:pt x="484187" y="381000"/>
                  </a:lnTo>
                  <a:cubicBezTo>
                    <a:pt x="497384" y="381000"/>
                    <a:pt x="508000" y="370384"/>
                    <a:pt x="508000" y="357188"/>
                  </a:cubicBezTo>
                  <a:cubicBezTo>
                    <a:pt x="508000" y="343991"/>
                    <a:pt x="497384" y="333375"/>
                    <a:pt x="484187" y="333375"/>
                  </a:cubicBezTo>
                  <a:lnTo>
                    <a:pt x="444500" y="333375"/>
                  </a:lnTo>
                  <a:lnTo>
                    <a:pt x="444500" y="277813"/>
                  </a:lnTo>
                  <a:lnTo>
                    <a:pt x="484187" y="277813"/>
                  </a:lnTo>
                  <a:cubicBezTo>
                    <a:pt x="497384" y="277813"/>
                    <a:pt x="508000" y="267196"/>
                    <a:pt x="508000" y="254000"/>
                  </a:cubicBezTo>
                  <a:cubicBezTo>
                    <a:pt x="508000" y="240804"/>
                    <a:pt x="497384" y="230188"/>
                    <a:pt x="484187" y="230188"/>
                  </a:cubicBezTo>
                  <a:lnTo>
                    <a:pt x="444500" y="230188"/>
                  </a:lnTo>
                  <a:lnTo>
                    <a:pt x="444500" y="174625"/>
                  </a:lnTo>
                  <a:lnTo>
                    <a:pt x="484187" y="174625"/>
                  </a:lnTo>
                  <a:cubicBezTo>
                    <a:pt x="497384" y="174625"/>
                    <a:pt x="508000" y="164009"/>
                    <a:pt x="508000" y="150813"/>
                  </a:cubicBezTo>
                  <a:cubicBezTo>
                    <a:pt x="508000" y="137616"/>
                    <a:pt x="497384" y="127000"/>
                    <a:pt x="484187" y="127000"/>
                  </a:cubicBezTo>
                  <a:lnTo>
                    <a:pt x="444500" y="127000"/>
                  </a:lnTo>
                  <a:cubicBezTo>
                    <a:pt x="444500" y="91976"/>
                    <a:pt x="416024" y="63500"/>
                    <a:pt x="381000" y="63500"/>
                  </a:cubicBezTo>
                  <a:lnTo>
                    <a:pt x="381000" y="23812"/>
                  </a:lnTo>
                  <a:cubicBezTo>
                    <a:pt x="381000" y="10616"/>
                    <a:pt x="370384" y="0"/>
                    <a:pt x="357188" y="0"/>
                  </a:cubicBezTo>
                  <a:cubicBezTo>
                    <a:pt x="343991" y="0"/>
                    <a:pt x="333375" y="10616"/>
                    <a:pt x="333375" y="23812"/>
                  </a:cubicBezTo>
                  <a:lnTo>
                    <a:pt x="333375" y="63500"/>
                  </a:lnTo>
                  <a:lnTo>
                    <a:pt x="277813" y="63500"/>
                  </a:lnTo>
                  <a:lnTo>
                    <a:pt x="277813" y="23812"/>
                  </a:lnTo>
                  <a:cubicBezTo>
                    <a:pt x="277813" y="10616"/>
                    <a:pt x="267196" y="0"/>
                    <a:pt x="254000" y="0"/>
                  </a:cubicBezTo>
                  <a:cubicBezTo>
                    <a:pt x="240804" y="0"/>
                    <a:pt x="230188" y="10616"/>
                    <a:pt x="230188" y="23812"/>
                  </a:cubicBezTo>
                  <a:lnTo>
                    <a:pt x="230188" y="63500"/>
                  </a:lnTo>
                  <a:lnTo>
                    <a:pt x="174625" y="63500"/>
                  </a:lnTo>
                  <a:lnTo>
                    <a:pt x="174625" y="23812"/>
                  </a:lnTo>
                  <a:close/>
                  <a:moveTo>
                    <a:pt x="158750" y="127000"/>
                  </a:moveTo>
                  <a:lnTo>
                    <a:pt x="349250" y="127000"/>
                  </a:lnTo>
                  <a:cubicBezTo>
                    <a:pt x="366812" y="127000"/>
                    <a:pt x="381000" y="141188"/>
                    <a:pt x="381000" y="158750"/>
                  </a:cubicBezTo>
                  <a:lnTo>
                    <a:pt x="381000" y="349250"/>
                  </a:lnTo>
                  <a:cubicBezTo>
                    <a:pt x="381000" y="366812"/>
                    <a:pt x="366812" y="381000"/>
                    <a:pt x="349250" y="381000"/>
                  </a:cubicBezTo>
                  <a:lnTo>
                    <a:pt x="158750" y="381000"/>
                  </a:lnTo>
                  <a:cubicBezTo>
                    <a:pt x="141188" y="381000"/>
                    <a:pt x="127000" y="366812"/>
                    <a:pt x="127000" y="349250"/>
                  </a:cubicBezTo>
                  <a:lnTo>
                    <a:pt x="127000" y="158750"/>
                  </a:lnTo>
                  <a:cubicBezTo>
                    <a:pt x="127000" y="141188"/>
                    <a:pt x="141188" y="127000"/>
                    <a:pt x="158750" y="127000"/>
                  </a:cubicBezTo>
                  <a:close/>
                  <a:moveTo>
                    <a:pt x="174625" y="174625"/>
                  </a:moveTo>
                  <a:lnTo>
                    <a:pt x="174625" y="333375"/>
                  </a:lnTo>
                  <a:lnTo>
                    <a:pt x="333375" y="333375"/>
                  </a:lnTo>
                  <a:lnTo>
                    <a:pt x="333375" y="174625"/>
                  </a:lnTo>
                  <a:lnTo>
                    <a:pt x="174625" y="174625"/>
                  </a:lnTo>
                  <a:close/>
                </a:path>
              </a:pathLst>
            </a:custGeom>
            <a:solidFill>
              <a:srgbClr val="4CAF50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12192000" y="2286000"/>
              <a:ext cx="31115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4CAF50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ESP8266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" name="Shape 25"/>
            <p:cNvSpPr/>
            <p:nvPr/>
          </p:nvSpPr>
          <p:spPr>
            <a:xfrm>
              <a:off x="12509500" y="2768600"/>
              <a:ext cx="2476500" cy="12700"/>
            </a:xfrm>
            <a:prstGeom prst="rect">
              <a:avLst/>
            </a:prstGeom>
            <a:solidFill>
              <a:srgbClr val="4CAF50">
                <a:alpha val="12549"/>
              </a:srgbClr>
            </a:solidFill>
            <a:ln/>
          </p:spPr>
        </p:sp>
        <p:sp>
          <p:nvSpPr>
            <p:cNvPr id="28" name="Text 26"/>
            <p:cNvSpPr/>
            <p:nvPr/>
          </p:nvSpPr>
          <p:spPr>
            <a:xfrm>
              <a:off x="12255500" y="2921000"/>
              <a:ext cx="2984500" cy="495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التحكم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بمحركات السيرفو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تنفيذ أوامر الحركة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الاتصال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بالشبكة WiFi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استقبال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الأوامر من السيرفر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 err="1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التحكم</a:t>
              </a: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بالتوقيت الدقيق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marL="285750" indent="-285750" algn="r">
                <a:lnSpc>
                  <a:spcPct val="17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إدارة الطاقة بكفاءة</a:t>
              </a:r>
              <a:endParaRPr lang="en-US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9" name="Shape 27"/>
            <p:cNvSpPr/>
            <p:nvPr/>
          </p:nvSpPr>
          <p:spPr>
            <a:xfrm>
              <a:off x="762000" y="8763000"/>
              <a:ext cx="14732000" cy="12700"/>
            </a:xfrm>
            <a:prstGeom prst="rect">
              <a:avLst/>
            </a:prstGeom>
            <a:solidFill>
              <a:srgbClr val="D7CCC8"/>
            </a:solidFill>
            <a:ln/>
          </p:spPr>
        </p:sp>
        <p:sp>
          <p:nvSpPr>
            <p:cNvPr id="30" name="Text 28"/>
            <p:cNvSpPr/>
            <p:nvPr/>
          </p:nvSpPr>
          <p:spPr>
            <a:xfrm>
              <a:off x="14732000" y="8826500"/>
              <a:ext cx="76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40000"/>
                </a:lnSpc>
              </a:pPr>
              <a:r>
                <a:rPr lang="en-US" sz="1200" dirty="0">
                  <a:solidFill>
                    <a:srgbClr val="8D6E6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11 / 25</a:t>
              </a:r>
              <a:endParaRPr lang="en-US" sz="1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D1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159E96AA-8A44-29DC-FAA3-781BABE0B629}"/>
              </a:ext>
            </a:extLst>
          </p:cNvPr>
          <p:cNvGrpSpPr/>
          <p:nvPr/>
        </p:nvGrpSpPr>
        <p:grpSpPr>
          <a:xfrm flipH="1">
            <a:off x="0" y="0"/>
            <a:ext cx="16256000" cy="9080500"/>
            <a:chOff x="0" y="0"/>
            <a:chExt cx="16256000" cy="90805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6256000" cy="50800"/>
            </a:xfrm>
            <a:prstGeom prst="rect">
              <a:avLst/>
            </a:prstGeom>
            <a:solidFill>
              <a:srgbClr val="7C4DFF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762000" y="317500"/>
              <a:ext cx="6604000" cy="508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2800" b="1" dirty="0">
                  <a:solidFill>
                    <a:srgbClr val="FFFFFF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مخطط تدفق البيانات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" name="Text 2"/>
            <p:cNvSpPr/>
            <p:nvPr/>
          </p:nvSpPr>
          <p:spPr>
            <a:xfrm>
              <a:off x="762000" y="916940"/>
              <a:ext cx="3810000" cy="279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3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Data Flow Diagram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" name="Shape 3"/>
            <p:cNvSpPr/>
            <p:nvPr/>
          </p:nvSpPr>
          <p:spPr>
            <a:xfrm>
              <a:off x="868680" y="825500"/>
              <a:ext cx="762000" cy="38100"/>
            </a:xfrm>
            <a:prstGeom prst="rect">
              <a:avLst/>
            </a:prstGeom>
            <a:solidFill>
              <a:srgbClr val="7C4DFF"/>
            </a:solidFill>
            <a:ln/>
          </p:spPr>
        </p:sp>
        <p:sp>
          <p:nvSpPr>
            <p:cNvPr id="6" name="Shape 4"/>
            <p:cNvSpPr/>
            <p:nvPr/>
          </p:nvSpPr>
          <p:spPr>
            <a:xfrm>
              <a:off x="635000" y="1270000"/>
              <a:ext cx="14986000" cy="7239000"/>
            </a:xfrm>
            <a:prstGeom prst="roundRect">
              <a:avLst>
                <a:gd name="adj" fmla="val 3000"/>
              </a:avLst>
            </a:prstGeom>
            <a:solidFill>
              <a:srgbClr val="1A100E"/>
            </a:solidFill>
            <a:ln w="12700">
              <a:solidFill>
                <a:srgbClr val="7C4DFF">
                  <a:alpha val="12549"/>
                </a:srgbClr>
              </a:solidFill>
              <a:prstDash val="solid"/>
            </a:ln>
          </p:spPr>
        </p:sp>
        <p:sp>
          <p:nvSpPr>
            <p:cNvPr id="7" name="Shape 5"/>
            <p:cNvSpPr/>
            <p:nvPr/>
          </p:nvSpPr>
          <p:spPr>
            <a:xfrm>
              <a:off x="698500" y="1333500"/>
              <a:ext cx="14859000" cy="7112000"/>
            </a:xfrm>
            <a:prstGeom prst="rect">
              <a:avLst/>
            </a:prstGeom>
            <a:solidFill>
              <a:srgbClr val="7C4DFF">
                <a:alpha val="1961"/>
              </a:srgbClr>
            </a:solidFill>
            <a:ln/>
          </p:spPr>
        </p:sp>
        <p:sp>
          <p:nvSpPr>
            <p:cNvPr id="8" name="Shape 6"/>
            <p:cNvSpPr/>
            <p:nvPr/>
          </p:nvSpPr>
          <p:spPr>
            <a:xfrm>
              <a:off x="1016000" y="1905000"/>
              <a:ext cx="2286000" cy="1016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rgbClr val="00BCD4">
                    <a:alpha val="19000"/>
                  </a:srgbClr>
                </a:gs>
                <a:gs pos="100000">
                  <a:srgbClr val="00BCD4">
                    <a:alpha val="13000"/>
                  </a:srgbClr>
                </a:gs>
              </a:gsLst>
              <a:lin ang="0" scaled="1"/>
            </a:gradFill>
            <a:ln w="12700">
              <a:solidFill>
                <a:srgbClr val="00BCD4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1230313" y="2095500"/>
              <a:ext cx="333375" cy="381000"/>
            </a:xfrm>
            <a:custGeom>
              <a:avLst/>
              <a:gdLst/>
              <a:ahLst/>
              <a:cxnLst/>
              <a:rect l="l" t="t" r="r" b="b"/>
              <a:pathLst>
                <a:path w="333375" h="381000">
                  <a:moveTo>
                    <a:pt x="166688" y="184547"/>
                  </a:moveTo>
                  <a:cubicBezTo>
                    <a:pt x="215972" y="184547"/>
                    <a:pt x="255984" y="144534"/>
                    <a:pt x="255984" y="95250"/>
                  </a:cubicBezTo>
                  <a:cubicBezTo>
                    <a:pt x="255984" y="45966"/>
                    <a:pt x="215972" y="5953"/>
                    <a:pt x="166688" y="5953"/>
                  </a:cubicBezTo>
                  <a:cubicBezTo>
                    <a:pt x="117403" y="5953"/>
                    <a:pt x="77391" y="45966"/>
                    <a:pt x="77391" y="95250"/>
                  </a:cubicBezTo>
                  <a:cubicBezTo>
                    <a:pt x="77391" y="144534"/>
                    <a:pt x="117403" y="184547"/>
                    <a:pt x="166687" y="184547"/>
                  </a:cubicBezTo>
                  <a:close/>
                  <a:moveTo>
                    <a:pt x="144587" y="226219"/>
                  </a:moveTo>
                  <a:cubicBezTo>
                    <a:pt x="71289" y="226219"/>
                    <a:pt x="11906" y="285601"/>
                    <a:pt x="11906" y="358899"/>
                  </a:cubicBezTo>
                  <a:cubicBezTo>
                    <a:pt x="11906" y="371103"/>
                    <a:pt x="21803" y="381000"/>
                    <a:pt x="34007" y="381000"/>
                  </a:cubicBezTo>
                  <a:lnTo>
                    <a:pt x="299368" y="381000"/>
                  </a:lnTo>
                  <a:cubicBezTo>
                    <a:pt x="311572" y="381000"/>
                    <a:pt x="321469" y="371103"/>
                    <a:pt x="321469" y="358899"/>
                  </a:cubicBezTo>
                  <a:cubicBezTo>
                    <a:pt x="321469" y="285601"/>
                    <a:pt x="262086" y="226219"/>
                    <a:pt x="188788" y="226219"/>
                  </a:cubicBezTo>
                  <a:lnTo>
                    <a:pt x="144587" y="226219"/>
                  </a:lnTo>
                  <a:close/>
                </a:path>
              </a:pathLst>
            </a:custGeom>
            <a:solidFill>
              <a:srgbClr val="00BCD4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1788160" y="1696720"/>
              <a:ext cx="1524000" cy="1397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المستخدم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إدخال صوتي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3429000" y="2387600"/>
              <a:ext cx="635000" cy="0"/>
            </a:xfrm>
            <a:prstGeom prst="straightConnector1">
              <a:avLst/>
            </a:prstGeom>
            <a:noFill/>
            <a:ln w="25400">
              <a:solidFill>
                <a:srgbClr val="00BCD4"/>
              </a:solidFill>
              <a:prstDash val="solid"/>
              <a:headEnd type="none"/>
              <a:tailEnd type="arrow"/>
            </a:ln>
          </p:spPr>
        </p:sp>
        <p:sp>
          <p:nvSpPr>
            <p:cNvPr id="12" name="Shape 10"/>
            <p:cNvSpPr/>
            <p:nvPr/>
          </p:nvSpPr>
          <p:spPr>
            <a:xfrm>
              <a:off x="4191000" y="1905000"/>
              <a:ext cx="2286000" cy="1016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rgbClr val="7C4DFF">
                    <a:alpha val="19000"/>
                  </a:srgbClr>
                </a:gs>
                <a:gs pos="100000">
                  <a:srgbClr val="7C4DFF">
                    <a:alpha val="13000"/>
                  </a:srgbClr>
                </a:gs>
              </a:gsLst>
              <a:lin ang="0" scaled="1"/>
            </a:gradFill>
            <a:ln w="12700">
              <a:solidFill>
                <a:srgbClr val="7C4DFF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4429125" y="2095500"/>
              <a:ext cx="285750" cy="381000"/>
            </a:xfrm>
            <a:custGeom>
              <a:avLst/>
              <a:gdLst/>
              <a:ahLst/>
              <a:cxnLst/>
              <a:rect l="l" t="t" r="r" b="b"/>
              <a:pathLst>
                <a:path w="285750" h="381000">
                  <a:moveTo>
                    <a:pt x="142875" y="0"/>
                  </a:moveTo>
                  <a:cubicBezTo>
                    <a:pt x="103436" y="0"/>
                    <a:pt x="71438" y="31998"/>
                    <a:pt x="71438" y="71438"/>
                  </a:cubicBezTo>
                  <a:lnTo>
                    <a:pt x="71438" y="166688"/>
                  </a:lnTo>
                  <a:cubicBezTo>
                    <a:pt x="71438" y="206127"/>
                    <a:pt x="103436" y="238125"/>
                    <a:pt x="142875" y="238125"/>
                  </a:cubicBezTo>
                  <a:cubicBezTo>
                    <a:pt x="182314" y="238125"/>
                    <a:pt x="214313" y="206127"/>
                    <a:pt x="214313" y="166688"/>
                  </a:cubicBezTo>
                  <a:lnTo>
                    <a:pt x="214313" y="71438"/>
                  </a:lnTo>
                  <a:cubicBezTo>
                    <a:pt x="214313" y="31998"/>
                    <a:pt x="182314" y="0"/>
                    <a:pt x="142875" y="0"/>
                  </a:cubicBezTo>
                  <a:close/>
                  <a:moveTo>
                    <a:pt x="35719" y="136922"/>
                  </a:moveTo>
                  <a:cubicBezTo>
                    <a:pt x="35719" y="127025"/>
                    <a:pt x="27756" y="119063"/>
                    <a:pt x="17859" y="119063"/>
                  </a:cubicBezTo>
                  <a:cubicBezTo>
                    <a:pt x="7962" y="119063"/>
                    <a:pt x="0" y="127025"/>
                    <a:pt x="0" y="136922"/>
                  </a:cubicBezTo>
                  <a:lnTo>
                    <a:pt x="0" y="166688"/>
                  </a:lnTo>
                  <a:cubicBezTo>
                    <a:pt x="0" y="239539"/>
                    <a:pt x="54546" y="299665"/>
                    <a:pt x="125016" y="308446"/>
                  </a:cubicBezTo>
                  <a:lnTo>
                    <a:pt x="125016" y="345281"/>
                  </a:lnTo>
                  <a:lnTo>
                    <a:pt x="89297" y="345281"/>
                  </a:lnTo>
                  <a:cubicBezTo>
                    <a:pt x="79400" y="345281"/>
                    <a:pt x="71438" y="353244"/>
                    <a:pt x="71438" y="363141"/>
                  </a:cubicBezTo>
                  <a:cubicBezTo>
                    <a:pt x="71438" y="373038"/>
                    <a:pt x="79400" y="381000"/>
                    <a:pt x="89297" y="381000"/>
                  </a:cubicBezTo>
                  <a:lnTo>
                    <a:pt x="196453" y="381000"/>
                  </a:lnTo>
                  <a:cubicBezTo>
                    <a:pt x="206350" y="381000"/>
                    <a:pt x="214313" y="373038"/>
                    <a:pt x="214313" y="363141"/>
                  </a:cubicBezTo>
                  <a:cubicBezTo>
                    <a:pt x="214313" y="353244"/>
                    <a:pt x="206350" y="345281"/>
                    <a:pt x="196453" y="345281"/>
                  </a:cubicBezTo>
                  <a:lnTo>
                    <a:pt x="160734" y="345281"/>
                  </a:lnTo>
                  <a:lnTo>
                    <a:pt x="160734" y="308446"/>
                  </a:lnTo>
                  <a:cubicBezTo>
                    <a:pt x="231204" y="299665"/>
                    <a:pt x="285750" y="239539"/>
                    <a:pt x="285750" y="166688"/>
                  </a:cubicBezTo>
                  <a:lnTo>
                    <a:pt x="285750" y="136922"/>
                  </a:lnTo>
                  <a:cubicBezTo>
                    <a:pt x="285750" y="127025"/>
                    <a:pt x="277788" y="119063"/>
                    <a:pt x="267891" y="119063"/>
                  </a:cubicBezTo>
                  <a:cubicBezTo>
                    <a:pt x="257994" y="119063"/>
                    <a:pt x="250031" y="127025"/>
                    <a:pt x="250031" y="136922"/>
                  </a:cubicBezTo>
                  <a:lnTo>
                    <a:pt x="250031" y="166688"/>
                  </a:lnTo>
                  <a:cubicBezTo>
                    <a:pt x="250031" y="225847"/>
                    <a:pt x="202034" y="273844"/>
                    <a:pt x="142875" y="273844"/>
                  </a:cubicBezTo>
                  <a:cubicBezTo>
                    <a:pt x="83716" y="273844"/>
                    <a:pt x="35719" y="225847"/>
                    <a:pt x="35719" y="166688"/>
                  </a:cubicBezTo>
                  <a:lnTo>
                    <a:pt x="35719" y="136922"/>
                  </a:lnTo>
                  <a:close/>
                </a:path>
              </a:pathLst>
            </a:custGeom>
            <a:solidFill>
              <a:srgbClr val="7C4DFF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4963160" y="1887220"/>
              <a:ext cx="1524000" cy="1016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التعرف على الكلام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STT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5" name="Shape 13"/>
            <p:cNvSpPr/>
            <p:nvPr/>
          </p:nvSpPr>
          <p:spPr>
            <a:xfrm>
              <a:off x="6604000" y="2387600"/>
              <a:ext cx="635000" cy="0"/>
            </a:xfrm>
            <a:prstGeom prst="straightConnector1">
              <a:avLst/>
            </a:prstGeom>
            <a:noFill/>
            <a:ln w="25400">
              <a:solidFill>
                <a:srgbClr val="7C4DFF"/>
              </a:solidFill>
              <a:prstDash val="solid"/>
              <a:headEnd type="none"/>
              <a:tailEnd type="arrow"/>
            </a:ln>
          </p:spPr>
        </p:sp>
        <p:sp>
          <p:nvSpPr>
            <p:cNvPr id="16" name="Shape 14"/>
            <p:cNvSpPr/>
            <p:nvPr/>
          </p:nvSpPr>
          <p:spPr>
            <a:xfrm>
              <a:off x="7366000" y="1905000"/>
              <a:ext cx="2286000" cy="1016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rgbClr val="E67E22">
                    <a:alpha val="19000"/>
                  </a:srgbClr>
                </a:gs>
                <a:gs pos="100000">
                  <a:srgbClr val="E67E22">
                    <a:alpha val="13000"/>
                  </a:srgbClr>
                </a:gs>
              </a:gsLst>
              <a:lin ang="0" scaled="1"/>
            </a:gradFill>
            <a:ln w="12700">
              <a:solidFill>
                <a:srgbClr val="E67E22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7556500" y="20955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89297" y="41672"/>
                  </a:moveTo>
                  <a:cubicBezTo>
                    <a:pt x="89297" y="18678"/>
                    <a:pt x="107975" y="0"/>
                    <a:pt x="130969" y="0"/>
                  </a:cubicBezTo>
                  <a:lnTo>
                    <a:pt x="148828" y="0"/>
                  </a:lnTo>
                  <a:cubicBezTo>
                    <a:pt x="161999" y="0"/>
                    <a:pt x="172641" y="10641"/>
                    <a:pt x="172641" y="23812"/>
                  </a:cubicBezTo>
                  <a:lnTo>
                    <a:pt x="172641" y="357188"/>
                  </a:lnTo>
                  <a:cubicBezTo>
                    <a:pt x="172641" y="370359"/>
                    <a:pt x="161999" y="381000"/>
                    <a:pt x="148828" y="381000"/>
                  </a:cubicBezTo>
                  <a:lnTo>
                    <a:pt x="125016" y="381000"/>
                  </a:lnTo>
                  <a:cubicBezTo>
                    <a:pt x="102840" y="381000"/>
                    <a:pt x="84162" y="365820"/>
                    <a:pt x="78879" y="345281"/>
                  </a:cubicBezTo>
                  <a:cubicBezTo>
                    <a:pt x="78358" y="345281"/>
                    <a:pt x="77912" y="345281"/>
                    <a:pt x="77391" y="345281"/>
                  </a:cubicBezTo>
                  <a:cubicBezTo>
                    <a:pt x="44500" y="345281"/>
                    <a:pt x="17859" y="318641"/>
                    <a:pt x="17859" y="285750"/>
                  </a:cubicBezTo>
                  <a:cubicBezTo>
                    <a:pt x="17859" y="272355"/>
                    <a:pt x="22324" y="260003"/>
                    <a:pt x="29766" y="250031"/>
                  </a:cubicBezTo>
                  <a:cubicBezTo>
                    <a:pt x="15329" y="239167"/>
                    <a:pt x="5953" y="221903"/>
                    <a:pt x="5953" y="202406"/>
                  </a:cubicBezTo>
                  <a:cubicBezTo>
                    <a:pt x="5953" y="179412"/>
                    <a:pt x="19050" y="159395"/>
                    <a:pt x="38100" y="149498"/>
                  </a:cubicBezTo>
                  <a:cubicBezTo>
                    <a:pt x="32817" y="140568"/>
                    <a:pt x="29766" y="130150"/>
                    <a:pt x="29766" y="119063"/>
                  </a:cubicBezTo>
                  <a:cubicBezTo>
                    <a:pt x="29766" y="86171"/>
                    <a:pt x="56406" y="59531"/>
                    <a:pt x="89297" y="59531"/>
                  </a:cubicBezTo>
                  <a:lnTo>
                    <a:pt x="89297" y="41672"/>
                  </a:lnTo>
                  <a:close/>
                  <a:moveTo>
                    <a:pt x="291703" y="41672"/>
                  </a:moveTo>
                  <a:lnTo>
                    <a:pt x="291703" y="59531"/>
                  </a:lnTo>
                  <a:cubicBezTo>
                    <a:pt x="324594" y="59531"/>
                    <a:pt x="351234" y="86171"/>
                    <a:pt x="351234" y="119063"/>
                  </a:cubicBezTo>
                  <a:cubicBezTo>
                    <a:pt x="351234" y="130225"/>
                    <a:pt x="348183" y="140643"/>
                    <a:pt x="342900" y="149498"/>
                  </a:cubicBezTo>
                  <a:cubicBezTo>
                    <a:pt x="362024" y="159395"/>
                    <a:pt x="375047" y="179338"/>
                    <a:pt x="375047" y="202406"/>
                  </a:cubicBezTo>
                  <a:cubicBezTo>
                    <a:pt x="375047" y="221903"/>
                    <a:pt x="365671" y="239167"/>
                    <a:pt x="351234" y="250031"/>
                  </a:cubicBezTo>
                  <a:cubicBezTo>
                    <a:pt x="358676" y="260003"/>
                    <a:pt x="363141" y="272355"/>
                    <a:pt x="363141" y="285750"/>
                  </a:cubicBezTo>
                  <a:cubicBezTo>
                    <a:pt x="363141" y="318641"/>
                    <a:pt x="336500" y="345281"/>
                    <a:pt x="303609" y="345281"/>
                  </a:cubicBezTo>
                  <a:cubicBezTo>
                    <a:pt x="303088" y="345281"/>
                    <a:pt x="302642" y="345281"/>
                    <a:pt x="302121" y="345281"/>
                  </a:cubicBezTo>
                  <a:cubicBezTo>
                    <a:pt x="296838" y="365820"/>
                    <a:pt x="278160" y="381000"/>
                    <a:pt x="255984" y="381000"/>
                  </a:cubicBezTo>
                  <a:lnTo>
                    <a:pt x="232172" y="381000"/>
                  </a:lnTo>
                  <a:cubicBezTo>
                    <a:pt x="219001" y="381000"/>
                    <a:pt x="208359" y="370359"/>
                    <a:pt x="208359" y="357188"/>
                  </a:cubicBezTo>
                  <a:lnTo>
                    <a:pt x="208359" y="23812"/>
                  </a:lnTo>
                  <a:cubicBezTo>
                    <a:pt x="208359" y="10641"/>
                    <a:pt x="219001" y="0"/>
                    <a:pt x="232172" y="0"/>
                  </a:cubicBezTo>
                  <a:lnTo>
                    <a:pt x="250031" y="0"/>
                  </a:lnTo>
                  <a:cubicBezTo>
                    <a:pt x="273025" y="0"/>
                    <a:pt x="291703" y="18678"/>
                    <a:pt x="291703" y="41672"/>
                  </a:cubicBezTo>
                  <a:close/>
                </a:path>
              </a:pathLst>
            </a:custGeom>
            <a:solidFill>
              <a:srgbClr val="E67E22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8138160" y="1887220"/>
              <a:ext cx="1524000" cy="1016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معالجة الذكاء الاصطناعي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Gemini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9" name="Shape 17"/>
            <p:cNvSpPr/>
            <p:nvPr/>
          </p:nvSpPr>
          <p:spPr>
            <a:xfrm>
              <a:off x="9779000" y="2387600"/>
              <a:ext cx="635000" cy="0"/>
            </a:xfrm>
            <a:prstGeom prst="straightConnector1">
              <a:avLst/>
            </a:prstGeom>
            <a:noFill/>
            <a:ln w="25400">
              <a:solidFill>
                <a:srgbClr val="E67E22"/>
              </a:solidFill>
              <a:prstDash val="solid"/>
              <a:headEnd type="none"/>
              <a:tailEnd type="arrow"/>
            </a:ln>
          </p:spPr>
        </p:sp>
        <p:sp>
          <p:nvSpPr>
            <p:cNvPr id="20" name="Shape 18"/>
            <p:cNvSpPr/>
            <p:nvPr/>
          </p:nvSpPr>
          <p:spPr>
            <a:xfrm>
              <a:off x="10541000" y="1905000"/>
              <a:ext cx="2286000" cy="1016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rgbClr val="2196F3">
                    <a:alpha val="19000"/>
                  </a:srgbClr>
                </a:gs>
                <a:gs pos="100000">
                  <a:srgbClr val="2196F3">
                    <a:alpha val="13000"/>
                  </a:srgbClr>
                </a:gs>
              </a:gsLst>
              <a:lin ang="0" scaled="1"/>
            </a:gradFill>
            <a:ln w="12700">
              <a:solidFill>
                <a:srgbClr val="2196F3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10683875" y="2095500"/>
              <a:ext cx="476250" cy="381000"/>
            </a:xfrm>
            <a:custGeom>
              <a:avLst/>
              <a:gdLst/>
              <a:ahLst/>
              <a:cxnLst/>
              <a:rect l="l" t="t" r="r" b="b"/>
              <a:pathLst>
                <a:path w="476250" h="381000">
                  <a:moveTo>
                    <a:pt x="397073" y="24185"/>
                  </a:moveTo>
                  <a:cubicBezTo>
                    <a:pt x="389409" y="17934"/>
                    <a:pt x="378172" y="19124"/>
                    <a:pt x="371921" y="26789"/>
                  </a:cubicBezTo>
                  <a:cubicBezTo>
                    <a:pt x="365671" y="34454"/>
                    <a:pt x="366861" y="45690"/>
                    <a:pt x="374526" y="51941"/>
                  </a:cubicBezTo>
                  <a:cubicBezTo>
                    <a:pt x="414858" y="84683"/>
                    <a:pt x="440531" y="134541"/>
                    <a:pt x="440531" y="190500"/>
                  </a:cubicBezTo>
                  <a:cubicBezTo>
                    <a:pt x="440531" y="246459"/>
                    <a:pt x="414858" y="296317"/>
                    <a:pt x="374526" y="329133"/>
                  </a:cubicBezTo>
                  <a:cubicBezTo>
                    <a:pt x="366861" y="335384"/>
                    <a:pt x="365745" y="346621"/>
                    <a:pt x="371921" y="354285"/>
                  </a:cubicBezTo>
                  <a:cubicBezTo>
                    <a:pt x="378098" y="361950"/>
                    <a:pt x="389409" y="363066"/>
                    <a:pt x="397073" y="356890"/>
                  </a:cubicBezTo>
                  <a:cubicBezTo>
                    <a:pt x="445368" y="317525"/>
                    <a:pt x="476250" y="257621"/>
                    <a:pt x="476250" y="190500"/>
                  </a:cubicBezTo>
                  <a:cubicBezTo>
                    <a:pt x="476250" y="123379"/>
                    <a:pt x="445368" y="63401"/>
                    <a:pt x="397073" y="24185"/>
                  </a:cubicBezTo>
                  <a:close/>
                  <a:moveTo>
                    <a:pt x="352053" y="79623"/>
                  </a:moveTo>
                  <a:cubicBezTo>
                    <a:pt x="344388" y="73372"/>
                    <a:pt x="333152" y="74563"/>
                    <a:pt x="326901" y="82228"/>
                  </a:cubicBezTo>
                  <a:cubicBezTo>
                    <a:pt x="320650" y="89892"/>
                    <a:pt x="321841" y="101129"/>
                    <a:pt x="329505" y="107379"/>
                  </a:cubicBezTo>
                  <a:cubicBezTo>
                    <a:pt x="353690" y="127025"/>
                    <a:pt x="369094" y="156939"/>
                    <a:pt x="369094" y="190500"/>
                  </a:cubicBezTo>
                  <a:cubicBezTo>
                    <a:pt x="369094" y="224061"/>
                    <a:pt x="353690" y="253975"/>
                    <a:pt x="329505" y="273695"/>
                  </a:cubicBezTo>
                  <a:cubicBezTo>
                    <a:pt x="321841" y="279946"/>
                    <a:pt x="320725" y="291182"/>
                    <a:pt x="326901" y="298847"/>
                  </a:cubicBezTo>
                  <a:cubicBezTo>
                    <a:pt x="333077" y="306512"/>
                    <a:pt x="344388" y="307628"/>
                    <a:pt x="352053" y="301451"/>
                  </a:cubicBezTo>
                  <a:cubicBezTo>
                    <a:pt x="384200" y="275258"/>
                    <a:pt x="404813" y="235297"/>
                    <a:pt x="404813" y="190574"/>
                  </a:cubicBezTo>
                  <a:cubicBezTo>
                    <a:pt x="404813" y="145852"/>
                    <a:pt x="384200" y="105891"/>
                    <a:pt x="352053" y="79697"/>
                  </a:cubicBezTo>
                  <a:close/>
                  <a:moveTo>
                    <a:pt x="307032" y="135062"/>
                  </a:moveTo>
                  <a:cubicBezTo>
                    <a:pt x="299368" y="128811"/>
                    <a:pt x="288131" y="130001"/>
                    <a:pt x="281880" y="137666"/>
                  </a:cubicBezTo>
                  <a:cubicBezTo>
                    <a:pt x="275630" y="145331"/>
                    <a:pt x="276820" y="156567"/>
                    <a:pt x="284485" y="162818"/>
                  </a:cubicBezTo>
                  <a:cubicBezTo>
                    <a:pt x="292522" y="169366"/>
                    <a:pt x="297656" y="179338"/>
                    <a:pt x="297656" y="190500"/>
                  </a:cubicBezTo>
                  <a:cubicBezTo>
                    <a:pt x="297656" y="201662"/>
                    <a:pt x="292522" y="211634"/>
                    <a:pt x="284485" y="218256"/>
                  </a:cubicBezTo>
                  <a:cubicBezTo>
                    <a:pt x="276820" y="224507"/>
                    <a:pt x="275704" y="235744"/>
                    <a:pt x="281880" y="243408"/>
                  </a:cubicBezTo>
                  <a:cubicBezTo>
                    <a:pt x="288057" y="251073"/>
                    <a:pt x="299368" y="252189"/>
                    <a:pt x="307032" y="246013"/>
                  </a:cubicBezTo>
                  <a:cubicBezTo>
                    <a:pt x="323031" y="232842"/>
                    <a:pt x="333375" y="212899"/>
                    <a:pt x="333375" y="190500"/>
                  </a:cubicBezTo>
                  <a:cubicBezTo>
                    <a:pt x="333375" y="168101"/>
                    <a:pt x="323031" y="148158"/>
                    <a:pt x="307032" y="135062"/>
                  </a:cubicBezTo>
                  <a:close/>
                  <a:moveTo>
                    <a:pt x="59531" y="261938"/>
                  </a:moveTo>
                  <a:lnTo>
                    <a:pt x="95250" y="261938"/>
                  </a:lnTo>
                  <a:lnTo>
                    <a:pt x="195039" y="350639"/>
                  </a:lnTo>
                  <a:cubicBezTo>
                    <a:pt x="199802" y="354881"/>
                    <a:pt x="205904" y="357188"/>
                    <a:pt x="212229" y="357188"/>
                  </a:cubicBezTo>
                  <a:cubicBezTo>
                    <a:pt x="226516" y="357188"/>
                    <a:pt x="238125" y="345579"/>
                    <a:pt x="238125" y="331291"/>
                  </a:cubicBezTo>
                  <a:lnTo>
                    <a:pt x="238125" y="49709"/>
                  </a:lnTo>
                  <a:cubicBezTo>
                    <a:pt x="238125" y="35421"/>
                    <a:pt x="226516" y="23813"/>
                    <a:pt x="212229" y="23813"/>
                  </a:cubicBezTo>
                  <a:cubicBezTo>
                    <a:pt x="205904" y="23813"/>
                    <a:pt x="199802" y="26119"/>
                    <a:pt x="195039" y="30361"/>
                  </a:cubicBezTo>
                  <a:lnTo>
                    <a:pt x="95250" y="119063"/>
                  </a:lnTo>
                  <a:lnTo>
                    <a:pt x="59531" y="119063"/>
                  </a:lnTo>
                  <a:cubicBezTo>
                    <a:pt x="39812" y="119063"/>
                    <a:pt x="23812" y="135062"/>
                    <a:pt x="23812" y="154781"/>
                  </a:cubicBezTo>
                  <a:lnTo>
                    <a:pt x="23812" y="226219"/>
                  </a:lnTo>
                  <a:cubicBezTo>
                    <a:pt x="23812" y="245938"/>
                    <a:pt x="39812" y="261938"/>
                    <a:pt x="59531" y="261938"/>
                  </a:cubicBezTo>
                  <a:close/>
                </a:path>
              </a:pathLst>
            </a:custGeom>
            <a:solidFill>
              <a:srgbClr val="2196F3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11313160" y="1887220"/>
              <a:ext cx="1524000" cy="1016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تحويل النص لصوت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TTS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" name="Shape 21"/>
            <p:cNvSpPr/>
            <p:nvPr/>
          </p:nvSpPr>
          <p:spPr>
            <a:xfrm>
              <a:off x="12954000" y="2387600"/>
              <a:ext cx="635000" cy="0"/>
            </a:xfrm>
            <a:prstGeom prst="straightConnector1">
              <a:avLst/>
            </a:prstGeom>
            <a:noFill/>
            <a:ln w="25400">
              <a:solidFill>
                <a:srgbClr val="2196F3"/>
              </a:solidFill>
              <a:prstDash val="solid"/>
              <a:headEnd type="none"/>
              <a:tailEnd type="arrow"/>
            </a:ln>
          </p:spPr>
        </p:sp>
        <p:sp>
          <p:nvSpPr>
            <p:cNvPr id="24" name="Shape 22"/>
            <p:cNvSpPr/>
            <p:nvPr/>
          </p:nvSpPr>
          <p:spPr>
            <a:xfrm>
              <a:off x="13716000" y="1905000"/>
              <a:ext cx="1651000" cy="1016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rgbClr val="4CAF50">
                    <a:alpha val="19000"/>
                  </a:srgbClr>
                </a:gs>
                <a:gs pos="100000">
                  <a:srgbClr val="4CAF50">
                    <a:alpha val="13000"/>
                  </a:srgbClr>
                </a:gs>
              </a:gsLst>
              <a:lin ang="0" scaled="1"/>
            </a:gradFill>
            <a:ln w="12700">
              <a:solidFill>
                <a:srgbClr val="4CAF50"/>
              </a:solidFill>
              <a:prstDash val="solid"/>
            </a:ln>
          </p:spPr>
        </p:sp>
        <p:sp>
          <p:nvSpPr>
            <p:cNvPr id="25" name="Shape 23"/>
            <p:cNvSpPr/>
            <p:nvPr/>
          </p:nvSpPr>
          <p:spPr>
            <a:xfrm>
              <a:off x="14311313" y="2095500"/>
              <a:ext cx="333375" cy="381000"/>
            </a:xfrm>
            <a:custGeom>
              <a:avLst/>
              <a:gdLst/>
              <a:ahLst/>
              <a:cxnLst/>
              <a:rect l="l" t="t" r="r" b="b"/>
              <a:pathLst>
                <a:path w="333375" h="381000">
                  <a:moveTo>
                    <a:pt x="67866" y="27459"/>
                  </a:moveTo>
                  <a:cubicBezTo>
                    <a:pt x="58638" y="22399"/>
                    <a:pt x="47476" y="22622"/>
                    <a:pt x="38398" y="27980"/>
                  </a:cubicBezTo>
                  <a:cubicBezTo>
                    <a:pt x="29319" y="33338"/>
                    <a:pt x="23812" y="43086"/>
                    <a:pt x="23812" y="53578"/>
                  </a:cubicBezTo>
                  <a:lnTo>
                    <a:pt x="23812" y="327422"/>
                  </a:lnTo>
                  <a:cubicBezTo>
                    <a:pt x="23812" y="337914"/>
                    <a:pt x="29394" y="347663"/>
                    <a:pt x="38398" y="353020"/>
                  </a:cubicBezTo>
                  <a:cubicBezTo>
                    <a:pt x="47402" y="358378"/>
                    <a:pt x="58638" y="358601"/>
                    <a:pt x="67866" y="353541"/>
                  </a:cubicBezTo>
                  <a:lnTo>
                    <a:pt x="317897" y="216619"/>
                  </a:lnTo>
                  <a:cubicBezTo>
                    <a:pt x="327422" y="211410"/>
                    <a:pt x="333375" y="201364"/>
                    <a:pt x="333375" y="190500"/>
                  </a:cubicBezTo>
                  <a:cubicBezTo>
                    <a:pt x="333375" y="179636"/>
                    <a:pt x="327422" y="169590"/>
                    <a:pt x="317897" y="164381"/>
                  </a:cubicBezTo>
                  <a:lnTo>
                    <a:pt x="67866" y="27459"/>
                  </a:lnTo>
                  <a:close/>
                </a:path>
              </a:pathLst>
            </a:custGeom>
            <a:solidFill>
              <a:srgbClr val="4CAF50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13843000" y="2540000"/>
              <a:ext cx="1397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2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تشغيل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" name="Shape 25"/>
            <p:cNvSpPr/>
            <p:nvPr/>
          </p:nvSpPr>
          <p:spPr>
            <a:xfrm>
              <a:off x="8509000" y="3048000"/>
              <a:ext cx="0" cy="762000"/>
            </a:xfrm>
            <a:prstGeom prst="straightConnector1">
              <a:avLst/>
            </a:prstGeom>
            <a:noFill/>
            <a:ln w="25400">
              <a:solidFill>
                <a:srgbClr val="4CAF50"/>
              </a:solidFill>
              <a:prstDash val="sysDot"/>
              <a:headEnd type="none"/>
              <a:tailEnd type="none"/>
            </a:ln>
          </p:spPr>
        </p:sp>
        <p:sp>
          <p:nvSpPr>
            <p:cNvPr id="28" name="Shape 26"/>
            <p:cNvSpPr/>
            <p:nvPr/>
          </p:nvSpPr>
          <p:spPr>
            <a:xfrm>
              <a:off x="8509000" y="3810000"/>
              <a:ext cx="0" cy="381000"/>
            </a:xfrm>
            <a:prstGeom prst="straightConnector1">
              <a:avLst/>
            </a:prstGeom>
            <a:noFill/>
            <a:ln w="25400">
              <a:solidFill>
                <a:srgbClr val="4CAF50"/>
              </a:solidFill>
              <a:prstDash val="solid"/>
              <a:headEnd type="none"/>
              <a:tailEnd type="arrow"/>
            </a:ln>
          </p:spPr>
        </p:sp>
        <p:sp>
          <p:nvSpPr>
            <p:cNvPr id="29" name="Shape 27"/>
            <p:cNvSpPr/>
            <p:nvPr/>
          </p:nvSpPr>
          <p:spPr>
            <a:xfrm>
              <a:off x="7366000" y="4318000"/>
              <a:ext cx="2286000" cy="1016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rgbClr val="4CAF50">
                    <a:alpha val="19000"/>
                  </a:srgbClr>
                </a:gs>
                <a:gs pos="100000">
                  <a:srgbClr val="4CAF50">
                    <a:alpha val="13000"/>
                  </a:srgbClr>
                </a:gs>
              </a:gsLst>
              <a:lin ang="0" scaled="1"/>
            </a:gradFill>
            <a:ln w="12700">
              <a:solidFill>
                <a:srgbClr val="4CAF50"/>
              </a:solidFill>
              <a:prstDash val="solid"/>
            </a:ln>
          </p:spPr>
        </p:sp>
        <p:sp>
          <p:nvSpPr>
            <p:cNvPr id="30" name="Shape 28"/>
            <p:cNvSpPr/>
            <p:nvPr/>
          </p:nvSpPr>
          <p:spPr>
            <a:xfrm>
              <a:off x="7556500" y="45085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30969" y="17859"/>
                  </a:moveTo>
                  <a:cubicBezTo>
                    <a:pt x="130969" y="7962"/>
                    <a:pt x="123006" y="0"/>
                    <a:pt x="113109" y="0"/>
                  </a:cubicBezTo>
                  <a:cubicBezTo>
                    <a:pt x="103212" y="0"/>
                    <a:pt x="95250" y="7962"/>
                    <a:pt x="95250" y="17859"/>
                  </a:cubicBezTo>
                  <a:lnTo>
                    <a:pt x="95250" y="47625"/>
                  </a:lnTo>
                  <a:cubicBezTo>
                    <a:pt x="68982" y="47625"/>
                    <a:pt x="47625" y="68982"/>
                    <a:pt x="47625" y="95250"/>
                  </a:cubicBezTo>
                  <a:lnTo>
                    <a:pt x="17859" y="95250"/>
                  </a:lnTo>
                  <a:cubicBezTo>
                    <a:pt x="7962" y="95250"/>
                    <a:pt x="0" y="103212"/>
                    <a:pt x="0" y="113109"/>
                  </a:cubicBezTo>
                  <a:cubicBezTo>
                    <a:pt x="0" y="123006"/>
                    <a:pt x="7962" y="130969"/>
                    <a:pt x="17859" y="130969"/>
                  </a:cubicBezTo>
                  <a:lnTo>
                    <a:pt x="47625" y="130969"/>
                  </a:lnTo>
                  <a:lnTo>
                    <a:pt x="47625" y="172641"/>
                  </a:lnTo>
                  <a:lnTo>
                    <a:pt x="17859" y="172641"/>
                  </a:lnTo>
                  <a:cubicBezTo>
                    <a:pt x="7962" y="172641"/>
                    <a:pt x="0" y="180603"/>
                    <a:pt x="0" y="190500"/>
                  </a:cubicBezTo>
                  <a:cubicBezTo>
                    <a:pt x="0" y="200397"/>
                    <a:pt x="7962" y="208359"/>
                    <a:pt x="17859" y="208359"/>
                  </a:cubicBezTo>
                  <a:lnTo>
                    <a:pt x="47625" y="208359"/>
                  </a:lnTo>
                  <a:lnTo>
                    <a:pt x="47625" y="250031"/>
                  </a:lnTo>
                  <a:lnTo>
                    <a:pt x="17859" y="250031"/>
                  </a:lnTo>
                  <a:cubicBezTo>
                    <a:pt x="7962" y="250031"/>
                    <a:pt x="0" y="257994"/>
                    <a:pt x="0" y="267891"/>
                  </a:cubicBezTo>
                  <a:cubicBezTo>
                    <a:pt x="0" y="277788"/>
                    <a:pt x="7962" y="285750"/>
                    <a:pt x="17859" y="285750"/>
                  </a:cubicBezTo>
                  <a:lnTo>
                    <a:pt x="47625" y="285750"/>
                  </a:lnTo>
                  <a:cubicBezTo>
                    <a:pt x="47625" y="312018"/>
                    <a:pt x="68982" y="333375"/>
                    <a:pt x="95250" y="333375"/>
                  </a:cubicBezTo>
                  <a:lnTo>
                    <a:pt x="95250" y="363141"/>
                  </a:lnTo>
                  <a:cubicBezTo>
                    <a:pt x="95250" y="373038"/>
                    <a:pt x="103212" y="381000"/>
                    <a:pt x="113109" y="381000"/>
                  </a:cubicBezTo>
                  <a:cubicBezTo>
                    <a:pt x="123006" y="381000"/>
                    <a:pt x="130969" y="373038"/>
                    <a:pt x="130969" y="363141"/>
                  </a:cubicBezTo>
                  <a:lnTo>
                    <a:pt x="130969" y="333375"/>
                  </a:lnTo>
                  <a:lnTo>
                    <a:pt x="172641" y="333375"/>
                  </a:lnTo>
                  <a:lnTo>
                    <a:pt x="172641" y="363141"/>
                  </a:lnTo>
                  <a:cubicBezTo>
                    <a:pt x="172641" y="373038"/>
                    <a:pt x="180603" y="381000"/>
                    <a:pt x="190500" y="381000"/>
                  </a:cubicBezTo>
                  <a:cubicBezTo>
                    <a:pt x="200397" y="381000"/>
                    <a:pt x="208359" y="373038"/>
                    <a:pt x="208359" y="363141"/>
                  </a:cubicBezTo>
                  <a:lnTo>
                    <a:pt x="208359" y="333375"/>
                  </a:lnTo>
                  <a:lnTo>
                    <a:pt x="250031" y="333375"/>
                  </a:lnTo>
                  <a:lnTo>
                    <a:pt x="250031" y="363141"/>
                  </a:lnTo>
                  <a:cubicBezTo>
                    <a:pt x="250031" y="373038"/>
                    <a:pt x="257994" y="381000"/>
                    <a:pt x="267891" y="381000"/>
                  </a:cubicBezTo>
                  <a:cubicBezTo>
                    <a:pt x="277788" y="381000"/>
                    <a:pt x="285750" y="373038"/>
                    <a:pt x="285750" y="363141"/>
                  </a:cubicBezTo>
                  <a:lnTo>
                    <a:pt x="285750" y="333375"/>
                  </a:lnTo>
                  <a:cubicBezTo>
                    <a:pt x="312018" y="333375"/>
                    <a:pt x="333375" y="312018"/>
                    <a:pt x="333375" y="285750"/>
                  </a:cubicBezTo>
                  <a:lnTo>
                    <a:pt x="363141" y="285750"/>
                  </a:lnTo>
                  <a:cubicBezTo>
                    <a:pt x="373038" y="285750"/>
                    <a:pt x="381000" y="277788"/>
                    <a:pt x="381000" y="267891"/>
                  </a:cubicBezTo>
                  <a:cubicBezTo>
                    <a:pt x="381000" y="257994"/>
                    <a:pt x="373038" y="250031"/>
                    <a:pt x="363141" y="250031"/>
                  </a:cubicBezTo>
                  <a:lnTo>
                    <a:pt x="333375" y="250031"/>
                  </a:lnTo>
                  <a:lnTo>
                    <a:pt x="333375" y="208359"/>
                  </a:lnTo>
                  <a:lnTo>
                    <a:pt x="363141" y="208359"/>
                  </a:lnTo>
                  <a:cubicBezTo>
                    <a:pt x="373038" y="208359"/>
                    <a:pt x="381000" y="200397"/>
                    <a:pt x="381000" y="190500"/>
                  </a:cubicBezTo>
                  <a:cubicBezTo>
                    <a:pt x="381000" y="180603"/>
                    <a:pt x="373038" y="172641"/>
                    <a:pt x="363141" y="172641"/>
                  </a:cubicBezTo>
                  <a:lnTo>
                    <a:pt x="333375" y="172641"/>
                  </a:lnTo>
                  <a:lnTo>
                    <a:pt x="333375" y="130969"/>
                  </a:lnTo>
                  <a:lnTo>
                    <a:pt x="363141" y="130969"/>
                  </a:lnTo>
                  <a:cubicBezTo>
                    <a:pt x="373038" y="130969"/>
                    <a:pt x="381000" y="123006"/>
                    <a:pt x="381000" y="113109"/>
                  </a:cubicBezTo>
                  <a:cubicBezTo>
                    <a:pt x="381000" y="103212"/>
                    <a:pt x="373038" y="95250"/>
                    <a:pt x="363141" y="95250"/>
                  </a:cubicBezTo>
                  <a:lnTo>
                    <a:pt x="333375" y="95250"/>
                  </a:lnTo>
                  <a:cubicBezTo>
                    <a:pt x="333375" y="68982"/>
                    <a:pt x="312018" y="47625"/>
                    <a:pt x="285750" y="47625"/>
                  </a:cubicBezTo>
                  <a:lnTo>
                    <a:pt x="285750" y="17859"/>
                  </a:lnTo>
                  <a:cubicBezTo>
                    <a:pt x="285750" y="7962"/>
                    <a:pt x="277788" y="0"/>
                    <a:pt x="267891" y="0"/>
                  </a:cubicBezTo>
                  <a:cubicBezTo>
                    <a:pt x="257994" y="0"/>
                    <a:pt x="250031" y="7962"/>
                    <a:pt x="250031" y="17859"/>
                  </a:cubicBezTo>
                  <a:lnTo>
                    <a:pt x="250031" y="47625"/>
                  </a:lnTo>
                  <a:lnTo>
                    <a:pt x="208359" y="47625"/>
                  </a:lnTo>
                  <a:lnTo>
                    <a:pt x="208359" y="17859"/>
                  </a:lnTo>
                  <a:cubicBezTo>
                    <a:pt x="208359" y="7962"/>
                    <a:pt x="200397" y="0"/>
                    <a:pt x="190500" y="0"/>
                  </a:cubicBezTo>
                  <a:cubicBezTo>
                    <a:pt x="180603" y="0"/>
                    <a:pt x="172641" y="7962"/>
                    <a:pt x="172641" y="17859"/>
                  </a:cubicBezTo>
                  <a:lnTo>
                    <a:pt x="172641" y="47625"/>
                  </a:lnTo>
                  <a:lnTo>
                    <a:pt x="130969" y="47625"/>
                  </a:lnTo>
                  <a:lnTo>
                    <a:pt x="130969" y="17859"/>
                  </a:lnTo>
                  <a:close/>
                  <a:moveTo>
                    <a:pt x="119063" y="95250"/>
                  </a:moveTo>
                  <a:lnTo>
                    <a:pt x="261938" y="95250"/>
                  </a:lnTo>
                  <a:cubicBezTo>
                    <a:pt x="275109" y="95250"/>
                    <a:pt x="285750" y="105891"/>
                    <a:pt x="285750" y="119063"/>
                  </a:cubicBezTo>
                  <a:lnTo>
                    <a:pt x="285750" y="261938"/>
                  </a:lnTo>
                  <a:cubicBezTo>
                    <a:pt x="285750" y="275109"/>
                    <a:pt x="275109" y="285750"/>
                    <a:pt x="261938" y="285750"/>
                  </a:cubicBezTo>
                  <a:lnTo>
                    <a:pt x="119063" y="285750"/>
                  </a:lnTo>
                  <a:cubicBezTo>
                    <a:pt x="105891" y="285750"/>
                    <a:pt x="95250" y="275109"/>
                    <a:pt x="95250" y="261938"/>
                  </a:cubicBezTo>
                  <a:lnTo>
                    <a:pt x="95250" y="119063"/>
                  </a:lnTo>
                  <a:cubicBezTo>
                    <a:pt x="95250" y="105891"/>
                    <a:pt x="105891" y="95250"/>
                    <a:pt x="119063" y="95250"/>
                  </a:cubicBezTo>
                  <a:close/>
                  <a:moveTo>
                    <a:pt x="130969" y="130969"/>
                  </a:moveTo>
                  <a:lnTo>
                    <a:pt x="130969" y="250031"/>
                  </a:lnTo>
                  <a:lnTo>
                    <a:pt x="250031" y="250031"/>
                  </a:lnTo>
                  <a:lnTo>
                    <a:pt x="250031" y="130969"/>
                  </a:lnTo>
                  <a:lnTo>
                    <a:pt x="130969" y="130969"/>
                  </a:lnTo>
                  <a:close/>
                </a:path>
              </a:pathLst>
            </a:custGeom>
            <a:solidFill>
              <a:srgbClr val="4CAF50"/>
            </a:solidFill>
            <a:ln/>
          </p:spPr>
        </p:sp>
        <p:sp>
          <p:nvSpPr>
            <p:cNvPr id="31" name="Text 29"/>
            <p:cNvSpPr/>
            <p:nvPr/>
          </p:nvSpPr>
          <p:spPr>
            <a:xfrm>
              <a:off x="8061960" y="4445000"/>
              <a:ext cx="1524000" cy="698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التحكم بالعتاد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ESP8266 + Servo</a:t>
              </a:r>
              <a:endParaRPr lang="en-US" sz="1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1016000" y="5842000"/>
              <a:ext cx="4445000" cy="2286000"/>
            </a:xfrm>
            <a:prstGeom prst="roundRect">
              <a:avLst>
                <a:gd name="adj" fmla="val 6000"/>
              </a:avLst>
            </a:prstGeom>
            <a:solidFill>
              <a:srgbClr val="5D4037">
                <a:alpha val="12549"/>
              </a:srgbClr>
            </a:solidFill>
            <a:ln w="12700">
              <a:solidFill>
                <a:srgbClr val="00BCD4">
                  <a:alpha val="12549"/>
                </a:srgbClr>
              </a:solidFill>
              <a:prstDash val="solid"/>
            </a:ln>
          </p:spPr>
        </p:sp>
        <p:sp>
          <p:nvSpPr>
            <p:cNvPr id="33" name="Shape 31"/>
            <p:cNvSpPr/>
            <p:nvPr/>
          </p:nvSpPr>
          <p:spPr>
            <a:xfrm>
              <a:off x="1270000" y="603250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44450" y="66675"/>
                  </a:moveTo>
                  <a:cubicBezTo>
                    <a:pt x="44450" y="54382"/>
                    <a:pt x="54382" y="44450"/>
                    <a:pt x="66675" y="44450"/>
                  </a:cubicBezTo>
                  <a:lnTo>
                    <a:pt x="177800" y="44450"/>
                  </a:lnTo>
                  <a:cubicBezTo>
                    <a:pt x="190093" y="44450"/>
                    <a:pt x="200025" y="54382"/>
                    <a:pt x="200025" y="66675"/>
                  </a:cubicBezTo>
                  <a:lnTo>
                    <a:pt x="200025" y="266700"/>
                  </a:lnTo>
                  <a:lnTo>
                    <a:pt x="266700" y="266700"/>
                  </a:lnTo>
                  <a:lnTo>
                    <a:pt x="266700" y="177800"/>
                  </a:lnTo>
                  <a:cubicBezTo>
                    <a:pt x="266700" y="165507"/>
                    <a:pt x="276632" y="155575"/>
                    <a:pt x="288925" y="155575"/>
                  </a:cubicBezTo>
                  <a:lnTo>
                    <a:pt x="333375" y="155575"/>
                  </a:lnTo>
                  <a:cubicBezTo>
                    <a:pt x="345668" y="155575"/>
                    <a:pt x="355600" y="165507"/>
                    <a:pt x="355600" y="177800"/>
                  </a:cubicBezTo>
                  <a:cubicBezTo>
                    <a:pt x="355600" y="190093"/>
                    <a:pt x="345668" y="200025"/>
                    <a:pt x="333375" y="200025"/>
                  </a:cubicBezTo>
                  <a:lnTo>
                    <a:pt x="311150" y="200025"/>
                  </a:lnTo>
                  <a:lnTo>
                    <a:pt x="311150" y="288925"/>
                  </a:lnTo>
                  <a:cubicBezTo>
                    <a:pt x="311150" y="301218"/>
                    <a:pt x="301218" y="311150"/>
                    <a:pt x="288925" y="311150"/>
                  </a:cubicBezTo>
                  <a:lnTo>
                    <a:pt x="177800" y="311150"/>
                  </a:lnTo>
                  <a:cubicBezTo>
                    <a:pt x="165507" y="311150"/>
                    <a:pt x="155575" y="301218"/>
                    <a:pt x="155575" y="288925"/>
                  </a:cubicBezTo>
                  <a:lnTo>
                    <a:pt x="155575" y="88900"/>
                  </a:lnTo>
                  <a:lnTo>
                    <a:pt x="88900" y="88900"/>
                  </a:lnTo>
                  <a:lnTo>
                    <a:pt x="88900" y="177800"/>
                  </a:lnTo>
                  <a:cubicBezTo>
                    <a:pt x="88900" y="190093"/>
                    <a:pt x="78968" y="200025"/>
                    <a:pt x="66675" y="200025"/>
                  </a:cubicBezTo>
                  <a:lnTo>
                    <a:pt x="22225" y="200025"/>
                  </a:lnTo>
                  <a:cubicBezTo>
                    <a:pt x="9932" y="200025"/>
                    <a:pt x="0" y="190093"/>
                    <a:pt x="0" y="177800"/>
                  </a:cubicBezTo>
                  <a:cubicBezTo>
                    <a:pt x="0" y="165507"/>
                    <a:pt x="9932" y="155575"/>
                    <a:pt x="22225" y="155575"/>
                  </a:cubicBezTo>
                  <a:lnTo>
                    <a:pt x="44450" y="155575"/>
                  </a:lnTo>
                  <a:lnTo>
                    <a:pt x="44450" y="66675"/>
                  </a:lnTo>
                  <a:close/>
                </a:path>
              </a:pathLst>
            </a:custGeom>
            <a:solidFill>
              <a:srgbClr val="00BCD4"/>
            </a:solidFill>
            <a:ln/>
          </p:spPr>
        </p:sp>
        <p:sp>
          <p:nvSpPr>
            <p:cNvPr id="34" name="Text 32"/>
            <p:cNvSpPr/>
            <p:nvPr/>
          </p:nvSpPr>
          <p:spPr>
            <a:xfrm>
              <a:off x="1778000" y="6032500"/>
              <a:ext cx="3429000" cy="355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2000" b="1" dirty="0">
                  <a:solidFill>
                    <a:srgbClr val="00BCD4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مسار الصوت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5" name="Text 33"/>
            <p:cNvSpPr/>
            <p:nvPr/>
          </p:nvSpPr>
          <p:spPr>
            <a:xfrm>
              <a:off x="1270000" y="6477000"/>
              <a:ext cx="3937000" cy="1460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50000"/>
                </a:lnSpc>
              </a:pP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يتدفق الصوت من المستخدم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عبرWeb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Speech API 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لتحويله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إلى نص، ثم يتم معالجته وإعادته كصوت عبر TTS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6" name="Shape 34"/>
            <p:cNvSpPr/>
            <p:nvPr/>
          </p:nvSpPr>
          <p:spPr>
            <a:xfrm>
              <a:off x="5842000" y="5842000"/>
              <a:ext cx="4445000" cy="2286000"/>
            </a:xfrm>
            <a:prstGeom prst="roundRect">
              <a:avLst>
                <a:gd name="adj" fmla="val 6000"/>
              </a:avLst>
            </a:prstGeom>
            <a:solidFill>
              <a:srgbClr val="5D4037">
                <a:alpha val="12549"/>
              </a:srgbClr>
            </a:solidFill>
            <a:ln w="12700">
              <a:solidFill>
                <a:srgbClr val="E67E22">
                  <a:alpha val="12549"/>
                </a:srgbClr>
              </a:solidFill>
              <a:prstDash val="solid"/>
            </a:ln>
          </p:spPr>
        </p:sp>
        <p:sp>
          <p:nvSpPr>
            <p:cNvPr id="37" name="Shape 35"/>
            <p:cNvSpPr/>
            <p:nvPr/>
          </p:nvSpPr>
          <p:spPr>
            <a:xfrm>
              <a:off x="6051550" y="6032500"/>
              <a:ext cx="444500" cy="355600"/>
            </a:xfrm>
            <a:custGeom>
              <a:avLst/>
              <a:gdLst/>
              <a:ahLst/>
              <a:cxnLst/>
              <a:rect l="l" t="t" r="r" b="b"/>
              <a:pathLst>
                <a:path w="444500" h="355600">
                  <a:moveTo>
                    <a:pt x="244475" y="0"/>
                  </a:moveTo>
                  <a:cubicBezTo>
                    <a:pt x="244475" y="-12293"/>
                    <a:pt x="234543" y="-22225"/>
                    <a:pt x="222250" y="-22225"/>
                  </a:cubicBezTo>
                  <a:cubicBezTo>
                    <a:pt x="209957" y="-22225"/>
                    <a:pt x="200025" y="-12293"/>
                    <a:pt x="200025" y="0"/>
                  </a:cubicBezTo>
                  <a:lnTo>
                    <a:pt x="200025" y="44450"/>
                  </a:lnTo>
                  <a:lnTo>
                    <a:pt x="133350" y="44450"/>
                  </a:lnTo>
                  <a:cubicBezTo>
                    <a:pt x="96540" y="44450"/>
                    <a:pt x="66675" y="74315"/>
                    <a:pt x="66675" y="111125"/>
                  </a:cubicBezTo>
                  <a:lnTo>
                    <a:pt x="66675" y="266700"/>
                  </a:lnTo>
                  <a:cubicBezTo>
                    <a:pt x="66675" y="303510"/>
                    <a:pt x="96540" y="333375"/>
                    <a:pt x="133350" y="333375"/>
                  </a:cubicBezTo>
                  <a:lnTo>
                    <a:pt x="311150" y="333375"/>
                  </a:lnTo>
                  <a:cubicBezTo>
                    <a:pt x="347960" y="333375"/>
                    <a:pt x="377825" y="303510"/>
                    <a:pt x="377825" y="266700"/>
                  </a:cubicBezTo>
                  <a:lnTo>
                    <a:pt x="377825" y="111125"/>
                  </a:lnTo>
                  <a:cubicBezTo>
                    <a:pt x="377825" y="74315"/>
                    <a:pt x="347960" y="44450"/>
                    <a:pt x="311150" y="44450"/>
                  </a:cubicBezTo>
                  <a:lnTo>
                    <a:pt x="244475" y="44450"/>
                  </a:lnTo>
                  <a:lnTo>
                    <a:pt x="244475" y="0"/>
                  </a:lnTo>
                  <a:close/>
                  <a:moveTo>
                    <a:pt x="111125" y="255587"/>
                  </a:moveTo>
                  <a:cubicBezTo>
                    <a:pt x="111125" y="246350"/>
                    <a:pt x="118556" y="238919"/>
                    <a:pt x="127794" y="238919"/>
                  </a:cubicBezTo>
                  <a:lnTo>
                    <a:pt x="150019" y="238919"/>
                  </a:lnTo>
                  <a:cubicBezTo>
                    <a:pt x="159256" y="238919"/>
                    <a:pt x="166688" y="246350"/>
                    <a:pt x="166688" y="255587"/>
                  </a:cubicBezTo>
                  <a:cubicBezTo>
                    <a:pt x="166688" y="264825"/>
                    <a:pt x="159256" y="272256"/>
                    <a:pt x="150019" y="272256"/>
                  </a:cubicBezTo>
                  <a:lnTo>
                    <a:pt x="127794" y="272256"/>
                  </a:lnTo>
                  <a:cubicBezTo>
                    <a:pt x="118556" y="272256"/>
                    <a:pt x="111125" y="264825"/>
                    <a:pt x="111125" y="255587"/>
                  </a:cubicBezTo>
                  <a:close/>
                  <a:moveTo>
                    <a:pt x="194469" y="255587"/>
                  </a:moveTo>
                  <a:cubicBezTo>
                    <a:pt x="194469" y="246350"/>
                    <a:pt x="201900" y="238919"/>
                    <a:pt x="211138" y="238919"/>
                  </a:cubicBezTo>
                  <a:lnTo>
                    <a:pt x="233363" y="238919"/>
                  </a:lnTo>
                  <a:cubicBezTo>
                    <a:pt x="242600" y="238919"/>
                    <a:pt x="250031" y="246350"/>
                    <a:pt x="250031" y="255587"/>
                  </a:cubicBezTo>
                  <a:cubicBezTo>
                    <a:pt x="250031" y="264825"/>
                    <a:pt x="242600" y="272256"/>
                    <a:pt x="233363" y="272256"/>
                  </a:cubicBezTo>
                  <a:lnTo>
                    <a:pt x="211138" y="272256"/>
                  </a:lnTo>
                  <a:cubicBezTo>
                    <a:pt x="201900" y="272256"/>
                    <a:pt x="194469" y="264825"/>
                    <a:pt x="194469" y="255587"/>
                  </a:cubicBezTo>
                  <a:close/>
                  <a:moveTo>
                    <a:pt x="277813" y="255587"/>
                  </a:moveTo>
                  <a:cubicBezTo>
                    <a:pt x="277813" y="246350"/>
                    <a:pt x="285244" y="238919"/>
                    <a:pt x="294481" y="238919"/>
                  </a:cubicBezTo>
                  <a:lnTo>
                    <a:pt x="316706" y="238919"/>
                  </a:lnTo>
                  <a:cubicBezTo>
                    <a:pt x="325944" y="238919"/>
                    <a:pt x="333375" y="246350"/>
                    <a:pt x="333375" y="255587"/>
                  </a:cubicBezTo>
                  <a:cubicBezTo>
                    <a:pt x="333375" y="264825"/>
                    <a:pt x="325944" y="272256"/>
                    <a:pt x="316706" y="272256"/>
                  </a:cubicBezTo>
                  <a:lnTo>
                    <a:pt x="294481" y="272256"/>
                  </a:lnTo>
                  <a:cubicBezTo>
                    <a:pt x="285244" y="272256"/>
                    <a:pt x="277813" y="264825"/>
                    <a:pt x="277813" y="255587"/>
                  </a:cubicBezTo>
                  <a:close/>
                  <a:moveTo>
                    <a:pt x="155575" y="122238"/>
                  </a:moveTo>
                  <a:cubicBezTo>
                    <a:pt x="173974" y="122238"/>
                    <a:pt x="188913" y="137176"/>
                    <a:pt x="188913" y="155575"/>
                  </a:cubicBezTo>
                  <a:cubicBezTo>
                    <a:pt x="188913" y="173974"/>
                    <a:pt x="173974" y="188913"/>
                    <a:pt x="155575" y="188913"/>
                  </a:cubicBezTo>
                  <a:cubicBezTo>
                    <a:pt x="137176" y="188913"/>
                    <a:pt x="122238" y="173974"/>
                    <a:pt x="122238" y="155575"/>
                  </a:cubicBezTo>
                  <a:cubicBezTo>
                    <a:pt x="122238" y="137176"/>
                    <a:pt x="137176" y="122238"/>
                    <a:pt x="155575" y="122238"/>
                  </a:cubicBezTo>
                  <a:close/>
                  <a:moveTo>
                    <a:pt x="255587" y="155575"/>
                  </a:moveTo>
                  <a:cubicBezTo>
                    <a:pt x="255587" y="137176"/>
                    <a:pt x="270526" y="122238"/>
                    <a:pt x="288925" y="122238"/>
                  </a:cubicBezTo>
                  <a:cubicBezTo>
                    <a:pt x="307324" y="122238"/>
                    <a:pt x="322263" y="137176"/>
                    <a:pt x="322263" y="155575"/>
                  </a:cubicBezTo>
                  <a:cubicBezTo>
                    <a:pt x="322263" y="173974"/>
                    <a:pt x="307324" y="188913"/>
                    <a:pt x="288925" y="188913"/>
                  </a:cubicBezTo>
                  <a:cubicBezTo>
                    <a:pt x="270526" y="188913"/>
                    <a:pt x="255587" y="173974"/>
                    <a:pt x="255587" y="155575"/>
                  </a:cubicBezTo>
                  <a:close/>
                  <a:moveTo>
                    <a:pt x="44450" y="155575"/>
                  </a:moveTo>
                  <a:cubicBezTo>
                    <a:pt x="44450" y="143282"/>
                    <a:pt x="34518" y="133350"/>
                    <a:pt x="22225" y="133350"/>
                  </a:cubicBezTo>
                  <a:cubicBezTo>
                    <a:pt x="9932" y="133350"/>
                    <a:pt x="0" y="143282"/>
                    <a:pt x="0" y="155575"/>
                  </a:cubicBezTo>
                  <a:lnTo>
                    <a:pt x="0" y="222250"/>
                  </a:lnTo>
                  <a:cubicBezTo>
                    <a:pt x="0" y="234543"/>
                    <a:pt x="9932" y="244475"/>
                    <a:pt x="22225" y="244475"/>
                  </a:cubicBezTo>
                  <a:cubicBezTo>
                    <a:pt x="34518" y="244475"/>
                    <a:pt x="44450" y="234543"/>
                    <a:pt x="44450" y="222250"/>
                  </a:cubicBezTo>
                  <a:lnTo>
                    <a:pt x="44450" y="155575"/>
                  </a:lnTo>
                  <a:close/>
                  <a:moveTo>
                    <a:pt x="422275" y="133350"/>
                  </a:moveTo>
                  <a:cubicBezTo>
                    <a:pt x="409982" y="133350"/>
                    <a:pt x="400050" y="143282"/>
                    <a:pt x="400050" y="155575"/>
                  </a:cubicBezTo>
                  <a:lnTo>
                    <a:pt x="400050" y="222250"/>
                  </a:lnTo>
                  <a:cubicBezTo>
                    <a:pt x="400050" y="234543"/>
                    <a:pt x="409982" y="244475"/>
                    <a:pt x="422275" y="244475"/>
                  </a:cubicBezTo>
                  <a:cubicBezTo>
                    <a:pt x="434568" y="244475"/>
                    <a:pt x="444500" y="234543"/>
                    <a:pt x="444500" y="222250"/>
                  </a:cubicBezTo>
                  <a:lnTo>
                    <a:pt x="444500" y="155575"/>
                  </a:lnTo>
                  <a:cubicBezTo>
                    <a:pt x="444500" y="143282"/>
                    <a:pt x="434568" y="133350"/>
                    <a:pt x="422275" y="133350"/>
                  </a:cubicBezTo>
                  <a:close/>
                </a:path>
              </a:pathLst>
            </a:custGeom>
            <a:solidFill>
              <a:srgbClr val="E67E22"/>
            </a:solidFill>
            <a:ln/>
          </p:spPr>
        </p:sp>
        <p:sp>
          <p:nvSpPr>
            <p:cNvPr id="38" name="Text 36"/>
            <p:cNvSpPr/>
            <p:nvPr/>
          </p:nvSpPr>
          <p:spPr>
            <a:xfrm>
              <a:off x="6604000" y="6032500"/>
              <a:ext cx="3429000" cy="355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2000" b="1" dirty="0">
                  <a:solidFill>
                    <a:srgbClr val="E67E22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مسار الذكاء الاصطناعي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9" name="Text 37"/>
            <p:cNvSpPr/>
            <p:nvPr/>
          </p:nvSpPr>
          <p:spPr>
            <a:xfrm>
              <a:off x="6096000" y="6477000"/>
              <a:ext cx="3937000" cy="1460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50000"/>
                </a:lnSpc>
              </a:pP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يرسل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النص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إلىGemini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API </a:t>
              </a:r>
              <a:r>
                <a:rPr lang="ar-SA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للتحليل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والفهم العميق، ثم توليد رد تقني دقيق ومفيد للمستخدم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" name="Shape 38"/>
            <p:cNvSpPr/>
            <p:nvPr/>
          </p:nvSpPr>
          <p:spPr>
            <a:xfrm>
              <a:off x="10668000" y="5842000"/>
              <a:ext cx="4445000" cy="2286000"/>
            </a:xfrm>
            <a:prstGeom prst="roundRect">
              <a:avLst>
                <a:gd name="adj" fmla="val 6000"/>
              </a:avLst>
            </a:prstGeom>
            <a:solidFill>
              <a:srgbClr val="5D4037">
                <a:alpha val="12549"/>
              </a:srgbClr>
            </a:solidFill>
            <a:ln w="12700">
              <a:solidFill>
                <a:srgbClr val="4CAF50">
                  <a:alpha val="12549"/>
                </a:srgbClr>
              </a:solidFill>
              <a:prstDash val="solid"/>
            </a:ln>
          </p:spPr>
        </p:sp>
        <p:sp>
          <p:nvSpPr>
            <p:cNvPr id="41" name="Shape 39"/>
            <p:cNvSpPr/>
            <p:nvPr/>
          </p:nvSpPr>
          <p:spPr>
            <a:xfrm>
              <a:off x="10877550" y="6032500"/>
              <a:ext cx="444500" cy="355600"/>
            </a:xfrm>
            <a:custGeom>
              <a:avLst/>
              <a:gdLst/>
              <a:ahLst/>
              <a:cxnLst/>
              <a:rect l="l" t="t" r="r" b="b"/>
              <a:pathLst>
                <a:path w="444500" h="355600">
                  <a:moveTo>
                    <a:pt x="288856" y="146199"/>
                  </a:moveTo>
                  <a:cubicBezTo>
                    <a:pt x="297329" y="143907"/>
                    <a:pt x="306219" y="147935"/>
                    <a:pt x="310039" y="155783"/>
                  </a:cubicBezTo>
                  <a:lnTo>
                    <a:pt x="322957" y="181898"/>
                  </a:lnTo>
                  <a:cubicBezTo>
                    <a:pt x="330111" y="182870"/>
                    <a:pt x="337125" y="184815"/>
                    <a:pt x="343724" y="187523"/>
                  </a:cubicBezTo>
                  <a:lnTo>
                    <a:pt x="368032" y="171341"/>
                  </a:lnTo>
                  <a:cubicBezTo>
                    <a:pt x="375325" y="166479"/>
                    <a:pt x="384979" y="167451"/>
                    <a:pt x="391160" y="173633"/>
                  </a:cubicBezTo>
                  <a:lnTo>
                    <a:pt x="404495" y="186968"/>
                  </a:lnTo>
                  <a:cubicBezTo>
                    <a:pt x="410676" y="193149"/>
                    <a:pt x="411649" y="202873"/>
                    <a:pt x="406787" y="210096"/>
                  </a:cubicBezTo>
                  <a:lnTo>
                    <a:pt x="390604" y="234335"/>
                  </a:lnTo>
                  <a:cubicBezTo>
                    <a:pt x="391924" y="237599"/>
                    <a:pt x="393105" y="241002"/>
                    <a:pt x="394077" y="244544"/>
                  </a:cubicBezTo>
                  <a:cubicBezTo>
                    <a:pt x="395049" y="248087"/>
                    <a:pt x="395674" y="251559"/>
                    <a:pt x="396161" y="255101"/>
                  </a:cubicBezTo>
                  <a:lnTo>
                    <a:pt x="422344" y="268020"/>
                  </a:lnTo>
                  <a:cubicBezTo>
                    <a:pt x="430193" y="271909"/>
                    <a:pt x="434221" y="280799"/>
                    <a:pt x="431929" y="289203"/>
                  </a:cubicBezTo>
                  <a:lnTo>
                    <a:pt x="427067" y="307400"/>
                  </a:lnTo>
                  <a:cubicBezTo>
                    <a:pt x="424775" y="315803"/>
                    <a:pt x="416927" y="321499"/>
                    <a:pt x="408176" y="320943"/>
                  </a:cubicBezTo>
                  <a:lnTo>
                    <a:pt x="379006" y="319068"/>
                  </a:lnTo>
                  <a:cubicBezTo>
                    <a:pt x="374630" y="324693"/>
                    <a:pt x="369560" y="329902"/>
                    <a:pt x="363795" y="334347"/>
                  </a:cubicBezTo>
                  <a:lnTo>
                    <a:pt x="365671" y="363448"/>
                  </a:lnTo>
                  <a:cubicBezTo>
                    <a:pt x="366226" y="372199"/>
                    <a:pt x="360531" y="380117"/>
                    <a:pt x="352127" y="382339"/>
                  </a:cubicBezTo>
                  <a:lnTo>
                    <a:pt x="333931" y="387201"/>
                  </a:lnTo>
                  <a:cubicBezTo>
                    <a:pt x="325457" y="389493"/>
                    <a:pt x="316637" y="385465"/>
                    <a:pt x="312747" y="377617"/>
                  </a:cubicBezTo>
                  <a:lnTo>
                    <a:pt x="299829" y="351502"/>
                  </a:lnTo>
                  <a:cubicBezTo>
                    <a:pt x="292675" y="350530"/>
                    <a:pt x="285661" y="348585"/>
                    <a:pt x="279063" y="345877"/>
                  </a:cubicBezTo>
                  <a:lnTo>
                    <a:pt x="254754" y="362059"/>
                  </a:lnTo>
                  <a:cubicBezTo>
                    <a:pt x="247461" y="366921"/>
                    <a:pt x="237808" y="365949"/>
                    <a:pt x="231626" y="359767"/>
                  </a:cubicBezTo>
                  <a:lnTo>
                    <a:pt x="218291" y="346432"/>
                  </a:lnTo>
                  <a:cubicBezTo>
                    <a:pt x="212110" y="340251"/>
                    <a:pt x="211138" y="330597"/>
                    <a:pt x="215999" y="323304"/>
                  </a:cubicBezTo>
                  <a:lnTo>
                    <a:pt x="232182" y="298996"/>
                  </a:lnTo>
                  <a:cubicBezTo>
                    <a:pt x="230862" y="295731"/>
                    <a:pt x="229681" y="292328"/>
                    <a:pt x="228709" y="288786"/>
                  </a:cubicBezTo>
                  <a:cubicBezTo>
                    <a:pt x="227737" y="285244"/>
                    <a:pt x="227112" y="281702"/>
                    <a:pt x="226626" y="278229"/>
                  </a:cubicBezTo>
                  <a:lnTo>
                    <a:pt x="200442" y="265311"/>
                  </a:lnTo>
                  <a:cubicBezTo>
                    <a:pt x="192594" y="261422"/>
                    <a:pt x="188635" y="252532"/>
                    <a:pt x="190857" y="244128"/>
                  </a:cubicBezTo>
                  <a:lnTo>
                    <a:pt x="195719" y="225931"/>
                  </a:lnTo>
                  <a:cubicBezTo>
                    <a:pt x="198011" y="217527"/>
                    <a:pt x="205859" y="211832"/>
                    <a:pt x="214610" y="212388"/>
                  </a:cubicBezTo>
                  <a:lnTo>
                    <a:pt x="243711" y="214263"/>
                  </a:lnTo>
                  <a:cubicBezTo>
                    <a:pt x="248087" y="208637"/>
                    <a:pt x="253157" y="203428"/>
                    <a:pt x="258921" y="198983"/>
                  </a:cubicBezTo>
                  <a:lnTo>
                    <a:pt x="257046" y="169952"/>
                  </a:lnTo>
                  <a:cubicBezTo>
                    <a:pt x="256490" y="161201"/>
                    <a:pt x="262186" y="153283"/>
                    <a:pt x="270589" y="151061"/>
                  </a:cubicBezTo>
                  <a:lnTo>
                    <a:pt x="288786" y="146199"/>
                  </a:lnTo>
                  <a:close/>
                  <a:moveTo>
                    <a:pt x="311428" y="236141"/>
                  </a:moveTo>
                  <a:cubicBezTo>
                    <a:pt x="294562" y="236160"/>
                    <a:pt x="280884" y="249869"/>
                    <a:pt x="280903" y="266735"/>
                  </a:cubicBezTo>
                  <a:cubicBezTo>
                    <a:pt x="280922" y="283601"/>
                    <a:pt x="294631" y="297279"/>
                    <a:pt x="311497" y="297259"/>
                  </a:cubicBezTo>
                  <a:cubicBezTo>
                    <a:pt x="328363" y="297240"/>
                    <a:pt x="342041" y="283531"/>
                    <a:pt x="342022" y="266665"/>
                  </a:cubicBezTo>
                  <a:cubicBezTo>
                    <a:pt x="342003" y="249799"/>
                    <a:pt x="328294" y="236121"/>
                    <a:pt x="311428" y="236141"/>
                  </a:cubicBezTo>
                  <a:close/>
                  <a:moveTo>
                    <a:pt x="156200" y="-31601"/>
                  </a:moveTo>
                  <a:lnTo>
                    <a:pt x="174397" y="-26739"/>
                  </a:lnTo>
                  <a:cubicBezTo>
                    <a:pt x="182801" y="-24448"/>
                    <a:pt x="188496" y="-16530"/>
                    <a:pt x="187940" y="-7848"/>
                  </a:cubicBezTo>
                  <a:lnTo>
                    <a:pt x="186065" y="21183"/>
                  </a:lnTo>
                  <a:cubicBezTo>
                    <a:pt x="191830" y="25628"/>
                    <a:pt x="196900" y="30768"/>
                    <a:pt x="201275" y="36463"/>
                  </a:cubicBezTo>
                  <a:lnTo>
                    <a:pt x="230445" y="34588"/>
                  </a:lnTo>
                  <a:cubicBezTo>
                    <a:pt x="239127" y="34032"/>
                    <a:pt x="247045" y="39727"/>
                    <a:pt x="249337" y="48131"/>
                  </a:cubicBezTo>
                  <a:lnTo>
                    <a:pt x="254198" y="66328"/>
                  </a:lnTo>
                  <a:cubicBezTo>
                    <a:pt x="256421" y="74732"/>
                    <a:pt x="252462" y="83622"/>
                    <a:pt x="244614" y="87511"/>
                  </a:cubicBezTo>
                  <a:lnTo>
                    <a:pt x="218430" y="100429"/>
                  </a:lnTo>
                  <a:cubicBezTo>
                    <a:pt x="217944" y="103971"/>
                    <a:pt x="217249" y="107513"/>
                    <a:pt x="216346" y="110986"/>
                  </a:cubicBezTo>
                  <a:cubicBezTo>
                    <a:pt x="215444" y="114459"/>
                    <a:pt x="214193" y="117931"/>
                    <a:pt x="212874" y="121196"/>
                  </a:cubicBezTo>
                  <a:lnTo>
                    <a:pt x="229056" y="145504"/>
                  </a:lnTo>
                  <a:cubicBezTo>
                    <a:pt x="233918" y="152797"/>
                    <a:pt x="232946" y="162451"/>
                    <a:pt x="226764" y="168632"/>
                  </a:cubicBezTo>
                  <a:lnTo>
                    <a:pt x="213429" y="181967"/>
                  </a:lnTo>
                  <a:cubicBezTo>
                    <a:pt x="207248" y="188149"/>
                    <a:pt x="197594" y="189121"/>
                    <a:pt x="190302" y="184259"/>
                  </a:cubicBezTo>
                  <a:lnTo>
                    <a:pt x="165993" y="168077"/>
                  </a:lnTo>
                  <a:cubicBezTo>
                    <a:pt x="159395" y="170785"/>
                    <a:pt x="152380" y="172730"/>
                    <a:pt x="145226" y="173702"/>
                  </a:cubicBezTo>
                  <a:lnTo>
                    <a:pt x="132308" y="199817"/>
                  </a:lnTo>
                  <a:cubicBezTo>
                    <a:pt x="128419" y="207665"/>
                    <a:pt x="119529" y="211624"/>
                    <a:pt x="111125" y="209401"/>
                  </a:cubicBezTo>
                  <a:lnTo>
                    <a:pt x="92928" y="204539"/>
                  </a:lnTo>
                  <a:cubicBezTo>
                    <a:pt x="84455" y="202248"/>
                    <a:pt x="78829" y="194330"/>
                    <a:pt x="79385" y="185648"/>
                  </a:cubicBezTo>
                  <a:lnTo>
                    <a:pt x="81260" y="156547"/>
                  </a:lnTo>
                  <a:cubicBezTo>
                    <a:pt x="75496" y="152102"/>
                    <a:pt x="70425" y="146963"/>
                    <a:pt x="66050" y="141268"/>
                  </a:cubicBezTo>
                  <a:lnTo>
                    <a:pt x="36880" y="143143"/>
                  </a:lnTo>
                  <a:cubicBezTo>
                    <a:pt x="28198" y="143699"/>
                    <a:pt x="20280" y="138003"/>
                    <a:pt x="17988" y="129600"/>
                  </a:cubicBezTo>
                  <a:lnTo>
                    <a:pt x="13127" y="111403"/>
                  </a:lnTo>
                  <a:cubicBezTo>
                    <a:pt x="10904" y="102999"/>
                    <a:pt x="14863" y="94109"/>
                    <a:pt x="22711" y="90220"/>
                  </a:cubicBezTo>
                  <a:lnTo>
                    <a:pt x="48895" y="77301"/>
                  </a:lnTo>
                  <a:cubicBezTo>
                    <a:pt x="49381" y="73759"/>
                    <a:pt x="50076" y="70287"/>
                    <a:pt x="50979" y="66744"/>
                  </a:cubicBezTo>
                  <a:cubicBezTo>
                    <a:pt x="51951" y="63202"/>
                    <a:pt x="53062" y="59799"/>
                    <a:pt x="54451" y="56535"/>
                  </a:cubicBezTo>
                  <a:lnTo>
                    <a:pt x="38269" y="32296"/>
                  </a:lnTo>
                  <a:cubicBezTo>
                    <a:pt x="33407" y="25003"/>
                    <a:pt x="34379" y="15349"/>
                    <a:pt x="40561" y="9168"/>
                  </a:cubicBezTo>
                  <a:lnTo>
                    <a:pt x="53896" y="-4167"/>
                  </a:lnTo>
                  <a:cubicBezTo>
                    <a:pt x="60077" y="-10349"/>
                    <a:pt x="69731" y="-11321"/>
                    <a:pt x="77024" y="-6459"/>
                  </a:cubicBezTo>
                  <a:lnTo>
                    <a:pt x="101332" y="9723"/>
                  </a:lnTo>
                  <a:cubicBezTo>
                    <a:pt x="107930" y="7015"/>
                    <a:pt x="114945" y="5070"/>
                    <a:pt x="122099" y="4098"/>
                  </a:cubicBezTo>
                  <a:lnTo>
                    <a:pt x="135017" y="-22017"/>
                  </a:lnTo>
                  <a:cubicBezTo>
                    <a:pt x="138906" y="-29865"/>
                    <a:pt x="147727" y="-33824"/>
                    <a:pt x="156200" y="-31601"/>
                  </a:cubicBezTo>
                  <a:close/>
                  <a:moveTo>
                    <a:pt x="133628" y="58341"/>
                  </a:moveTo>
                  <a:cubicBezTo>
                    <a:pt x="116762" y="58341"/>
                    <a:pt x="103068" y="72034"/>
                    <a:pt x="103068" y="88900"/>
                  </a:cubicBezTo>
                  <a:cubicBezTo>
                    <a:pt x="103068" y="105766"/>
                    <a:pt x="116762" y="119459"/>
                    <a:pt x="133628" y="119459"/>
                  </a:cubicBezTo>
                  <a:cubicBezTo>
                    <a:pt x="150494" y="119459"/>
                    <a:pt x="164187" y="105766"/>
                    <a:pt x="164187" y="88900"/>
                  </a:cubicBezTo>
                  <a:cubicBezTo>
                    <a:pt x="164187" y="72034"/>
                    <a:pt x="150494" y="58341"/>
                    <a:pt x="133628" y="58341"/>
                  </a:cubicBezTo>
                  <a:close/>
                </a:path>
              </a:pathLst>
            </a:custGeom>
            <a:solidFill>
              <a:srgbClr val="4CAF50"/>
            </a:solidFill>
            <a:ln/>
          </p:spPr>
        </p:sp>
        <p:sp>
          <p:nvSpPr>
            <p:cNvPr id="42" name="Text 40"/>
            <p:cNvSpPr/>
            <p:nvPr/>
          </p:nvSpPr>
          <p:spPr>
            <a:xfrm>
              <a:off x="11430000" y="6032500"/>
              <a:ext cx="3429000" cy="355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2000" b="1" dirty="0">
                  <a:solidFill>
                    <a:srgbClr val="4CAF50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آلية التحكم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" name="Text 41"/>
            <p:cNvSpPr/>
            <p:nvPr/>
          </p:nvSpPr>
          <p:spPr>
            <a:xfrm>
              <a:off x="10922000" y="6477000"/>
              <a:ext cx="3937000" cy="1460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50000"/>
                </a:lnSpc>
              </a:pP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تُرسل أوامر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الحركة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إلىESP8266 </a:t>
              </a:r>
              <a:r>
                <a:rPr lang="ar-SA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</a:t>
              </a:r>
              <a:r>
                <a:rPr lang="en-US" sz="1600" dirty="0" err="1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الذي</a:t>
              </a:r>
              <a:r>
                <a:rPr lang="en-US" sz="1600" dirty="0">
                  <a:solidFill>
                    <a:srgbClr val="D7CCC8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يتحكم بمحركات السيرفو لتنفيذ الحركات التعبيرية المتزامنة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" name="Shape 42"/>
            <p:cNvSpPr/>
            <p:nvPr/>
          </p:nvSpPr>
          <p:spPr>
            <a:xfrm>
              <a:off x="762000" y="8763000"/>
              <a:ext cx="14732000" cy="12700"/>
            </a:xfrm>
            <a:prstGeom prst="rect">
              <a:avLst/>
            </a:prstGeom>
            <a:solidFill>
              <a:srgbClr val="5D4037">
                <a:alpha val="18824"/>
              </a:srgbClr>
            </a:solidFill>
            <a:ln/>
          </p:spPr>
        </p:sp>
        <p:sp>
          <p:nvSpPr>
            <p:cNvPr id="45" name="Text 43"/>
            <p:cNvSpPr/>
            <p:nvPr/>
          </p:nvSpPr>
          <p:spPr>
            <a:xfrm>
              <a:off x="14732000" y="8826500"/>
              <a:ext cx="76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1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12 / 25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144000" y="444500"/>
            <a:ext cx="635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مرحلة الواجهة الأمامية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762000" y="482600"/>
            <a:ext cx="1778000" cy="457200"/>
          </a:xfrm>
          <a:prstGeom prst="roundRect">
            <a:avLst>
              <a:gd name="adj" fmla="val 16000"/>
            </a:avLst>
          </a:prstGeom>
          <a:solidFill>
            <a:srgbClr val="00BCD4"/>
          </a:solidFill>
          <a:ln/>
        </p:spPr>
      </p:sp>
      <p:sp>
        <p:nvSpPr>
          <p:cNvPr id="5" name="Text 3"/>
          <p:cNvSpPr/>
          <p:nvPr/>
        </p:nvSpPr>
        <p:spPr>
          <a:xfrm flipH="1">
            <a:off x="762000" y="482600"/>
            <a:ext cx="177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Stage 1 / 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 flipH="1">
            <a:off x="14655800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762000" y="1270000"/>
            <a:ext cx="14732000" cy="762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00BCD4">
                  <a:alpha val="6000"/>
                </a:srgbClr>
              </a:gs>
              <a:gs pos="50000">
                <a:srgbClr val="00BCD4">
                  <a:alpha val="13000"/>
                </a:srgbClr>
              </a:gs>
              <a:gs pos="100000">
                <a:srgbClr val="00BCD4">
                  <a:alpha val="6000"/>
                </a:srgbClr>
              </a:gs>
            </a:gsLst>
            <a:lin ang="0" scaled="1"/>
          </a:gradFill>
          <a:ln/>
        </p:spPr>
      </p:sp>
      <p:sp>
        <p:nvSpPr>
          <p:cNvPr id="13" name="Text 11"/>
          <p:cNvSpPr/>
          <p:nvPr/>
        </p:nvSpPr>
        <p:spPr>
          <a:xfrm flipH="1">
            <a:off x="762000" y="2349500"/>
            <a:ext cx="8128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Frontend Stage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2"/>
          <p:cNvSpPr/>
          <p:nvPr/>
        </p:nvSpPr>
        <p:spPr>
          <a:xfrm flipH="1">
            <a:off x="762000" y="2857500"/>
            <a:ext cx="8128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تصميم وتطوير واجهة المستخدم التفاعلية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3"/>
          <p:cNvSpPr/>
          <p:nvPr/>
        </p:nvSpPr>
        <p:spPr>
          <a:xfrm flipH="1">
            <a:off x="762000" y="3429000"/>
            <a:ext cx="8128000" cy="88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 flipH="1">
            <a:off x="1055687" y="36195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19063" y="0"/>
                </a:moveTo>
                <a:cubicBezTo>
                  <a:pt x="132234" y="0"/>
                  <a:pt x="142875" y="10641"/>
                  <a:pt x="142875" y="23812"/>
                </a:cubicBezTo>
                <a:lnTo>
                  <a:pt x="142875" y="47625"/>
                </a:lnTo>
                <a:lnTo>
                  <a:pt x="238125" y="47625"/>
                </a:lnTo>
                <a:cubicBezTo>
                  <a:pt x="251296" y="47625"/>
                  <a:pt x="261938" y="58266"/>
                  <a:pt x="261938" y="71438"/>
                </a:cubicBezTo>
                <a:cubicBezTo>
                  <a:pt x="261938" y="84609"/>
                  <a:pt x="251296" y="95250"/>
                  <a:pt x="238125" y="95250"/>
                </a:cubicBezTo>
                <a:lnTo>
                  <a:pt x="230981" y="95250"/>
                </a:lnTo>
                <a:lnTo>
                  <a:pt x="224730" y="112440"/>
                </a:lnTo>
                <a:cubicBezTo>
                  <a:pt x="212527" y="146075"/>
                  <a:pt x="194146" y="176808"/>
                  <a:pt x="171004" y="203225"/>
                </a:cubicBezTo>
                <a:cubicBezTo>
                  <a:pt x="181570" y="209773"/>
                  <a:pt x="192584" y="215578"/>
                  <a:pt x="204043" y="220712"/>
                </a:cubicBezTo>
                <a:lnTo>
                  <a:pt x="241548" y="237381"/>
                </a:lnTo>
                <a:lnTo>
                  <a:pt x="287834" y="133201"/>
                </a:lnTo>
                <a:cubicBezTo>
                  <a:pt x="291629" y="124569"/>
                  <a:pt x="300186" y="119063"/>
                  <a:pt x="309562" y="119063"/>
                </a:cubicBezTo>
                <a:cubicBezTo>
                  <a:pt x="318939" y="119063"/>
                  <a:pt x="327496" y="124569"/>
                  <a:pt x="331291" y="133201"/>
                </a:cubicBezTo>
                <a:lnTo>
                  <a:pt x="426541" y="347514"/>
                </a:lnTo>
                <a:cubicBezTo>
                  <a:pt x="431899" y="359569"/>
                  <a:pt x="426467" y="373633"/>
                  <a:pt x="414486" y="378916"/>
                </a:cubicBezTo>
                <a:cubicBezTo>
                  <a:pt x="402506" y="384200"/>
                  <a:pt x="388367" y="378842"/>
                  <a:pt x="383084" y="366861"/>
                </a:cubicBezTo>
                <a:lnTo>
                  <a:pt x="368201" y="333375"/>
                </a:lnTo>
                <a:lnTo>
                  <a:pt x="250999" y="333375"/>
                </a:lnTo>
                <a:lnTo>
                  <a:pt x="236116" y="366861"/>
                </a:lnTo>
                <a:cubicBezTo>
                  <a:pt x="230758" y="378916"/>
                  <a:pt x="216694" y="384274"/>
                  <a:pt x="204713" y="378916"/>
                </a:cubicBezTo>
                <a:cubicBezTo>
                  <a:pt x="192732" y="373559"/>
                  <a:pt x="187300" y="359494"/>
                  <a:pt x="192658" y="347514"/>
                </a:cubicBezTo>
                <a:lnTo>
                  <a:pt x="222275" y="280913"/>
                </a:lnTo>
                <a:lnTo>
                  <a:pt x="184770" y="264244"/>
                </a:lnTo>
                <a:cubicBezTo>
                  <a:pt x="167655" y="256654"/>
                  <a:pt x="151284" y="247576"/>
                  <a:pt x="135806" y="237158"/>
                </a:cubicBezTo>
                <a:cubicBezTo>
                  <a:pt x="119955" y="249957"/>
                  <a:pt x="102617" y="261119"/>
                  <a:pt x="84088" y="270421"/>
                </a:cubicBezTo>
                <a:lnTo>
                  <a:pt x="58266" y="283220"/>
                </a:lnTo>
                <a:cubicBezTo>
                  <a:pt x="46509" y="289099"/>
                  <a:pt x="32221" y="284336"/>
                  <a:pt x="26343" y="272579"/>
                </a:cubicBezTo>
                <a:cubicBezTo>
                  <a:pt x="20464" y="260821"/>
                  <a:pt x="25226" y="246534"/>
                  <a:pt x="36984" y="240655"/>
                </a:cubicBezTo>
                <a:lnTo>
                  <a:pt x="62657" y="227781"/>
                </a:lnTo>
                <a:cubicBezTo>
                  <a:pt x="74786" y="221679"/>
                  <a:pt x="86320" y="214610"/>
                  <a:pt x="97185" y="206722"/>
                </a:cubicBezTo>
                <a:cubicBezTo>
                  <a:pt x="86916" y="197272"/>
                  <a:pt x="77242" y="187077"/>
                  <a:pt x="68238" y="176287"/>
                </a:cubicBezTo>
                <a:lnTo>
                  <a:pt x="60722" y="167208"/>
                </a:lnTo>
                <a:cubicBezTo>
                  <a:pt x="52313" y="157088"/>
                  <a:pt x="53653" y="142056"/>
                  <a:pt x="63773" y="133648"/>
                </a:cubicBezTo>
                <a:cubicBezTo>
                  <a:pt x="73893" y="125239"/>
                  <a:pt x="88925" y="126578"/>
                  <a:pt x="97334" y="136699"/>
                </a:cubicBezTo>
                <a:lnTo>
                  <a:pt x="104924" y="145777"/>
                </a:lnTo>
                <a:cubicBezTo>
                  <a:pt x="113481" y="156121"/>
                  <a:pt x="122858" y="165720"/>
                  <a:pt x="132755" y="174575"/>
                </a:cubicBezTo>
                <a:cubicBezTo>
                  <a:pt x="153219" y="151954"/>
                  <a:pt x="169366" y="125388"/>
                  <a:pt x="180008" y="96143"/>
                </a:cubicBezTo>
                <a:lnTo>
                  <a:pt x="180380" y="95250"/>
                </a:lnTo>
                <a:lnTo>
                  <a:pt x="23887" y="95250"/>
                </a:lnTo>
                <a:cubicBezTo>
                  <a:pt x="10641" y="95250"/>
                  <a:pt x="0" y="84609"/>
                  <a:pt x="0" y="71438"/>
                </a:cubicBezTo>
                <a:cubicBezTo>
                  <a:pt x="0" y="58266"/>
                  <a:pt x="10641" y="47625"/>
                  <a:pt x="23812" y="47625"/>
                </a:cubicBezTo>
                <a:lnTo>
                  <a:pt x="95250" y="47625"/>
                </a:lnTo>
                <a:lnTo>
                  <a:pt x="95250" y="23812"/>
                </a:lnTo>
                <a:cubicBezTo>
                  <a:pt x="95250" y="10641"/>
                  <a:pt x="105891" y="0"/>
                  <a:pt x="119063" y="0"/>
                </a:cubicBezTo>
                <a:close/>
                <a:moveTo>
                  <a:pt x="309563" y="201513"/>
                </a:moveTo>
                <a:lnTo>
                  <a:pt x="272132" y="285750"/>
                </a:lnTo>
                <a:lnTo>
                  <a:pt x="346993" y="285750"/>
                </a:lnTo>
                <a:lnTo>
                  <a:pt x="309563" y="201513"/>
                </a:ln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17" name="Text 15"/>
          <p:cNvSpPr/>
          <p:nvPr/>
        </p:nvSpPr>
        <p:spPr>
          <a:xfrm flipH="1">
            <a:off x="1587500" y="3556000"/>
            <a:ext cx="7048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5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دعم متعدد اللغات</a:t>
            </a: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واجهة تدعم العربية والإنجليزية والمزيد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6"/>
          <p:cNvSpPr/>
          <p:nvPr/>
        </p:nvSpPr>
        <p:spPr>
          <a:xfrm flipH="1">
            <a:off x="762000" y="4508500"/>
            <a:ext cx="8128000" cy="88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 flipH="1">
            <a:off x="1079500" y="4699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49039" y="170036"/>
                </a:moveTo>
                <a:cubicBezTo>
                  <a:pt x="58936" y="100831"/>
                  <a:pt x="118542" y="47625"/>
                  <a:pt x="190500" y="47625"/>
                </a:cubicBezTo>
                <a:cubicBezTo>
                  <a:pt x="229939" y="47625"/>
                  <a:pt x="265658" y="63624"/>
                  <a:pt x="291554" y="89446"/>
                </a:cubicBezTo>
                <a:cubicBezTo>
                  <a:pt x="291703" y="89595"/>
                  <a:pt x="291852" y="89743"/>
                  <a:pt x="292001" y="89892"/>
                </a:cubicBezTo>
                <a:lnTo>
                  <a:pt x="297656" y="95250"/>
                </a:lnTo>
                <a:lnTo>
                  <a:pt x="262012" y="95250"/>
                </a:lnTo>
                <a:cubicBezTo>
                  <a:pt x="248841" y="95250"/>
                  <a:pt x="238199" y="105891"/>
                  <a:pt x="238199" y="119063"/>
                </a:cubicBezTo>
                <a:cubicBezTo>
                  <a:pt x="238199" y="132234"/>
                  <a:pt x="248841" y="142875"/>
                  <a:pt x="262012" y="142875"/>
                </a:cubicBezTo>
                <a:lnTo>
                  <a:pt x="357262" y="142875"/>
                </a:lnTo>
                <a:cubicBezTo>
                  <a:pt x="370433" y="142875"/>
                  <a:pt x="381074" y="132234"/>
                  <a:pt x="381074" y="119063"/>
                </a:cubicBezTo>
                <a:lnTo>
                  <a:pt x="381074" y="23812"/>
                </a:lnTo>
                <a:cubicBezTo>
                  <a:pt x="381074" y="10641"/>
                  <a:pt x="370433" y="0"/>
                  <a:pt x="357262" y="0"/>
                </a:cubicBezTo>
                <a:cubicBezTo>
                  <a:pt x="344091" y="0"/>
                  <a:pt x="333449" y="10641"/>
                  <a:pt x="333449" y="23812"/>
                </a:cubicBezTo>
                <a:lnTo>
                  <a:pt x="333449" y="63550"/>
                </a:lnTo>
                <a:lnTo>
                  <a:pt x="325041" y="55587"/>
                </a:lnTo>
                <a:cubicBezTo>
                  <a:pt x="290587" y="21282"/>
                  <a:pt x="242962" y="0"/>
                  <a:pt x="190500" y="0"/>
                </a:cubicBezTo>
                <a:cubicBezTo>
                  <a:pt x="94506" y="0"/>
                  <a:pt x="15106" y="70991"/>
                  <a:pt x="1935" y="163339"/>
                </a:cubicBezTo>
                <a:cubicBezTo>
                  <a:pt x="74" y="176361"/>
                  <a:pt x="9079" y="188416"/>
                  <a:pt x="22101" y="190277"/>
                </a:cubicBezTo>
                <a:cubicBezTo>
                  <a:pt x="35123" y="192137"/>
                  <a:pt x="47179" y="183059"/>
                  <a:pt x="49039" y="170111"/>
                </a:cubicBezTo>
                <a:close/>
                <a:moveTo>
                  <a:pt x="379065" y="217661"/>
                </a:moveTo>
                <a:cubicBezTo>
                  <a:pt x="380926" y="204639"/>
                  <a:pt x="371847" y="192584"/>
                  <a:pt x="358899" y="190723"/>
                </a:cubicBezTo>
                <a:cubicBezTo>
                  <a:pt x="345951" y="188863"/>
                  <a:pt x="333821" y="197941"/>
                  <a:pt x="331961" y="210889"/>
                </a:cubicBezTo>
                <a:cubicBezTo>
                  <a:pt x="322064" y="280095"/>
                  <a:pt x="262458" y="333301"/>
                  <a:pt x="190500" y="333301"/>
                </a:cubicBezTo>
                <a:cubicBezTo>
                  <a:pt x="151061" y="333301"/>
                  <a:pt x="115342" y="317302"/>
                  <a:pt x="89446" y="291480"/>
                </a:cubicBezTo>
                <a:cubicBezTo>
                  <a:pt x="89297" y="291331"/>
                  <a:pt x="89148" y="291182"/>
                  <a:pt x="88999" y="291033"/>
                </a:cubicBezTo>
                <a:lnTo>
                  <a:pt x="83344" y="285676"/>
                </a:lnTo>
                <a:lnTo>
                  <a:pt x="118988" y="285676"/>
                </a:lnTo>
                <a:cubicBezTo>
                  <a:pt x="132159" y="285676"/>
                  <a:pt x="142801" y="275034"/>
                  <a:pt x="142801" y="261863"/>
                </a:cubicBezTo>
                <a:cubicBezTo>
                  <a:pt x="142801" y="248692"/>
                  <a:pt x="132159" y="238051"/>
                  <a:pt x="118988" y="238051"/>
                </a:cubicBezTo>
                <a:lnTo>
                  <a:pt x="23812" y="238125"/>
                </a:lnTo>
                <a:cubicBezTo>
                  <a:pt x="17487" y="238125"/>
                  <a:pt x="11385" y="240655"/>
                  <a:pt x="6921" y="245194"/>
                </a:cubicBezTo>
                <a:cubicBezTo>
                  <a:pt x="2456" y="249734"/>
                  <a:pt x="-74" y="255761"/>
                  <a:pt x="0" y="262161"/>
                </a:cubicBezTo>
                <a:lnTo>
                  <a:pt x="744" y="356667"/>
                </a:lnTo>
                <a:cubicBezTo>
                  <a:pt x="819" y="369838"/>
                  <a:pt x="11609" y="380405"/>
                  <a:pt x="24780" y="380256"/>
                </a:cubicBezTo>
                <a:cubicBezTo>
                  <a:pt x="37951" y="380107"/>
                  <a:pt x="48518" y="369391"/>
                  <a:pt x="48369" y="356220"/>
                </a:cubicBezTo>
                <a:lnTo>
                  <a:pt x="48071" y="317897"/>
                </a:lnTo>
                <a:lnTo>
                  <a:pt x="56034" y="325413"/>
                </a:lnTo>
                <a:cubicBezTo>
                  <a:pt x="90488" y="359718"/>
                  <a:pt x="138038" y="381000"/>
                  <a:pt x="190500" y="381000"/>
                </a:cubicBezTo>
                <a:cubicBezTo>
                  <a:pt x="286494" y="381000"/>
                  <a:pt x="365894" y="310009"/>
                  <a:pt x="379065" y="217661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20" name="Text 18"/>
          <p:cNvSpPr/>
          <p:nvPr/>
        </p:nvSpPr>
        <p:spPr>
          <a:xfrm flipH="1">
            <a:off x="1587500" y="4635500"/>
            <a:ext cx="7048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5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نظام إدارة الحالة</a:t>
            </a: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State Management لإدارة بيانات الجلسة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 flipH="1">
            <a:off x="762000" y="5588000"/>
            <a:ext cx="8128000" cy="88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 flipH="1">
            <a:off x="1127125" y="5778500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11906" y="47625"/>
                </a:moveTo>
                <a:cubicBezTo>
                  <a:pt x="11906" y="21357"/>
                  <a:pt x="33263" y="0"/>
                  <a:pt x="59531" y="0"/>
                </a:cubicBezTo>
                <a:lnTo>
                  <a:pt x="226219" y="0"/>
                </a:lnTo>
                <a:cubicBezTo>
                  <a:pt x="252487" y="0"/>
                  <a:pt x="273844" y="21357"/>
                  <a:pt x="273844" y="47625"/>
                </a:cubicBezTo>
                <a:lnTo>
                  <a:pt x="273844" y="333375"/>
                </a:lnTo>
                <a:cubicBezTo>
                  <a:pt x="273844" y="359643"/>
                  <a:pt x="252487" y="381000"/>
                  <a:pt x="226219" y="381000"/>
                </a:cubicBezTo>
                <a:lnTo>
                  <a:pt x="59531" y="381000"/>
                </a:lnTo>
                <a:cubicBezTo>
                  <a:pt x="33263" y="381000"/>
                  <a:pt x="11906" y="359643"/>
                  <a:pt x="11906" y="333375"/>
                </a:cubicBezTo>
                <a:lnTo>
                  <a:pt x="11906" y="47625"/>
                </a:lnTo>
                <a:close/>
                <a:moveTo>
                  <a:pt x="95250" y="327422"/>
                </a:moveTo>
                <a:cubicBezTo>
                  <a:pt x="95250" y="337319"/>
                  <a:pt x="103212" y="345281"/>
                  <a:pt x="113109" y="345281"/>
                </a:cubicBezTo>
                <a:lnTo>
                  <a:pt x="172641" y="345281"/>
                </a:lnTo>
                <a:cubicBezTo>
                  <a:pt x="182538" y="345281"/>
                  <a:pt x="190500" y="337319"/>
                  <a:pt x="190500" y="327422"/>
                </a:cubicBezTo>
                <a:cubicBezTo>
                  <a:pt x="190500" y="317525"/>
                  <a:pt x="182538" y="309563"/>
                  <a:pt x="172641" y="309563"/>
                </a:cubicBezTo>
                <a:lnTo>
                  <a:pt x="113109" y="309563"/>
                </a:lnTo>
                <a:cubicBezTo>
                  <a:pt x="103212" y="309563"/>
                  <a:pt x="95250" y="317525"/>
                  <a:pt x="95250" y="327422"/>
                </a:cubicBezTo>
                <a:close/>
                <a:moveTo>
                  <a:pt x="226219" y="47625"/>
                </a:moveTo>
                <a:lnTo>
                  <a:pt x="59531" y="47625"/>
                </a:lnTo>
                <a:lnTo>
                  <a:pt x="59531" y="273844"/>
                </a:lnTo>
                <a:lnTo>
                  <a:pt x="226219" y="273844"/>
                </a:lnTo>
                <a:lnTo>
                  <a:pt x="226219" y="47625"/>
                </a:ln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23" name="Text 21"/>
          <p:cNvSpPr/>
          <p:nvPr/>
        </p:nvSpPr>
        <p:spPr>
          <a:xfrm flipH="1">
            <a:off x="1587500" y="5715000"/>
            <a:ext cx="7048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5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تصميم متجاوب</a:t>
            </a: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Responsive Design يتكيف مع جميع الأجهزة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2"/>
          <p:cNvSpPr/>
          <p:nvPr/>
        </p:nvSpPr>
        <p:spPr>
          <a:xfrm flipH="1">
            <a:off x="762000" y="6667500"/>
            <a:ext cx="8128000" cy="889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 flipH="1">
            <a:off x="1079500" y="6858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0" y="190500"/>
                </a:moveTo>
                <a:cubicBezTo>
                  <a:pt x="381000" y="191170"/>
                  <a:pt x="381000" y="191839"/>
                  <a:pt x="381000" y="192509"/>
                </a:cubicBezTo>
                <a:cubicBezTo>
                  <a:pt x="380702" y="219670"/>
                  <a:pt x="355997" y="238125"/>
                  <a:pt x="328836" y="238125"/>
                </a:cubicBezTo>
                <a:lnTo>
                  <a:pt x="255984" y="238125"/>
                </a:lnTo>
                <a:cubicBezTo>
                  <a:pt x="236265" y="238125"/>
                  <a:pt x="220266" y="254124"/>
                  <a:pt x="220266" y="273844"/>
                </a:cubicBezTo>
                <a:cubicBezTo>
                  <a:pt x="220266" y="276374"/>
                  <a:pt x="220563" y="278829"/>
                  <a:pt x="221010" y="281211"/>
                </a:cubicBezTo>
                <a:cubicBezTo>
                  <a:pt x="222572" y="288801"/>
                  <a:pt x="225847" y="296094"/>
                  <a:pt x="229046" y="303461"/>
                </a:cubicBezTo>
                <a:cubicBezTo>
                  <a:pt x="233586" y="313730"/>
                  <a:pt x="238051" y="323924"/>
                  <a:pt x="238051" y="334714"/>
                </a:cubicBezTo>
                <a:cubicBezTo>
                  <a:pt x="238051" y="358378"/>
                  <a:pt x="221977" y="379884"/>
                  <a:pt x="198313" y="380851"/>
                </a:cubicBezTo>
                <a:cubicBezTo>
                  <a:pt x="195709" y="380926"/>
                  <a:pt x="193104" y="381000"/>
                  <a:pt x="190426" y="381000"/>
                </a:cubicBezTo>
                <a:cubicBezTo>
                  <a:pt x="85204" y="381000"/>
                  <a:pt x="-74" y="295721"/>
                  <a:pt x="-74" y="190500"/>
                </a:cubicBezTo>
                <a:cubicBezTo>
                  <a:pt x="-74" y="85279"/>
                  <a:pt x="85279" y="0"/>
                  <a:pt x="190500" y="0"/>
                </a:cubicBezTo>
                <a:cubicBezTo>
                  <a:pt x="295721" y="0"/>
                  <a:pt x="381000" y="85279"/>
                  <a:pt x="381000" y="190500"/>
                </a:cubicBezTo>
                <a:close/>
                <a:moveTo>
                  <a:pt x="95250" y="214313"/>
                </a:moveTo>
                <a:cubicBezTo>
                  <a:pt x="95250" y="201170"/>
                  <a:pt x="84580" y="190500"/>
                  <a:pt x="71438" y="190500"/>
                </a:cubicBezTo>
                <a:cubicBezTo>
                  <a:pt x="58295" y="190500"/>
                  <a:pt x="47625" y="201170"/>
                  <a:pt x="47625" y="214313"/>
                </a:cubicBezTo>
                <a:cubicBezTo>
                  <a:pt x="47625" y="227455"/>
                  <a:pt x="58295" y="238125"/>
                  <a:pt x="71438" y="238125"/>
                </a:cubicBezTo>
                <a:cubicBezTo>
                  <a:pt x="84580" y="238125"/>
                  <a:pt x="95250" y="227455"/>
                  <a:pt x="95250" y="214313"/>
                </a:cubicBezTo>
                <a:close/>
                <a:moveTo>
                  <a:pt x="95250" y="142875"/>
                </a:moveTo>
                <a:cubicBezTo>
                  <a:pt x="108392" y="142875"/>
                  <a:pt x="119063" y="132205"/>
                  <a:pt x="119063" y="119063"/>
                </a:cubicBezTo>
                <a:cubicBezTo>
                  <a:pt x="119063" y="105920"/>
                  <a:pt x="108392" y="95250"/>
                  <a:pt x="95250" y="95250"/>
                </a:cubicBezTo>
                <a:cubicBezTo>
                  <a:pt x="82108" y="95250"/>
                  <a:pt x="71438" y="105920"/>
                  <a:pt x="71438" y="119063"/>
                </a:cubicBezTo>
                <a:cubicBezTo>
                  <a:pt x="71438" y="132205"/>
                  <a:pt x="82108" y="142875"/>
                  <a:pt x="95250" y="142875"/>
                </a:cubicBezTo>
                <a:close/>
                <a:moveTo>
                  <a:pt x="214313" y="71438"/>
                </a:moveTo>
                <a:cubicBezTo>
                  <a:pt x="214313" y="58295"/>
                  <a:pt x="203642" y="47625"/>
                  <a:pt x="190500" y="47625"/>
                </a:cubicBezTo>
                <a:cubicBezTo>
                  <a:pt x="177358" y="47625"/>
                  <a:pt x="166688" y="58295"/>
                  <a:pt x="166688" y="71438"/>
                </a:cubicBezTo>
                <a:cubicBezTo>
                  <a:pt x="166688" y="84580"/>
                  <a:pt x="177358" y="95250"/>
                  <a:pt x="190500" y="95250"/>
                </a:cubicBezTo>
                <a:cubicBezTo>
                  <a:pt x="203642" y="95250"/>
                  <a:pt x="214313" y="84580"/>
                  <a:pt x="214313" y="71438"/>
                </a:cubicBezTo>
                <a:close/>
                <a:moveTo>
                  <a:pt x="285750" y="142875"/>
                </a:moveTo>
                <a:cubicBezTo>
                  <a:pt x="298892" y="142875"/>
                  <a:pt x="309563" y="132205"/>
                  <a:pt x="309563" y="119063"/>
                </a:cubicBezTo>
                <a:cubicBezTo>
                  <a:pt x="309563" y="105920"/>
                  <a:pt x="298892" y="95250"/>
                  <a:pt x="285750" y="95250"/>
                </a:cubicBezTo>
                <a:cubicBezTo>
                  <a:pt x="272608" y="95250"/>
                  <a:pt x="261938" y="105920"/>
                  <a:pt x="261938" y="119063"/>
                </a:cubicBezTo>
                <a:cubicBezTo>
                  <a:pt x="261938" y="132205"/>
                  <a:pt x="272608" y="142875"/>
                  <a:pt x="285750" y="142875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6" name="Text 24"/>
          <p:cNvSpPr/>
          <p:nvPr/>
        </p:nvSpPr>
        <p:spPr>
          <a:xfrm flipH="1">
            <a:off x="1587500" y="6794500"/>
            <a:ext cx="7048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5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واجهة عصرية</a:t>
            </a:r>
            <a:r>
              <a:rPr lang="en-US" sz="15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— تصميم حديث بألوان دافئة وتقنية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Shape 25"/>
          <p:cNvSpPr/>
          <p:nvPr/>
        </p:nvSpPr>
        <p:spPr>
          <a:xfrm flipH="1">
            <a:off x="762000" y="7874000"/>
            <a:ext cx="8128000" cy="101600"/>
          </a:xfrm>
          <a:prstGeom prst="roundRect">
            <a:avLst>
              <a:gd name="adj" fmla="val 50000"/>
            </a:avLst>
          </a:prstGeom>
          <a:solidFill>
            <a:srgbClr val="D7CCC8">
              <a:alpha val="25098"/>
            </a:srgbClr>
          </a:solidFill>
          <a:ln/>
        </p:spPr>
      </p:sp>
      <p:sp>
        <p:nvSpPr>
          <p:cNvPr id="28" name="Shape 26"/>
          <p:cNvSpPr/>
          <p:nvPr/>
        </p:nvSpPr>
        <p:spPr>
          <a:xfrm flipH="1">
            <a:off x="7721600" y="7874000"/>
            <a:ext cx="1168400" cy="101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sp>
        <p:nvSpPr>
          <p:cNvPr id="29" name="Text 27"/>
          <p:cNvSpPr/>
          <p:nvPr/>
        </p:nvSpPr>
        <p:spPr>
          <a:xfrm flipH="1">
            <a:off x="762000" y="8064500"/>
            <a:ext cx="8128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Pipeline Progress: 1 of 7 stages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31" name="Text 29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13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4" name="صورة 33">
            <a:extLst>
              <a:ext uri="{FF2B5EF4-FFF2-40B4-BE49-F238E27FC236}">
                <a16:creationId xmlns:a16="http://schemas.microsoft.com/office/drawing/2014/main" id="{507C8669-6394-5554-2428-ECB56746D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516" y="2349500"/>
            <a:ext cx="4410075" cy="5715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8890000" y="444500"/>
            <a:ext cx="660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معالجة الصوت الرقمي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762000" y="482600"/>
            <a:ext cx="1778000" cy="457200"/>
          </a:xfrm>
          <a:prstGeom prst="roundRect">
            <a:avLst>
              <a:gd name="adj" fmla="val 16000"/>
            </a:avLst>
          </a:prstGeom>
          <a:solidFill>
            <a:srgbClr val="7C4DFF"/>
          </a:solidFill>
          <a:ln/>
        </p:spPr>
      </p:sp>
      <p:sp>
        <p:nvSpPr>
          <p:cNvPr id="5" name="Text 3"/>
          <p:cNvSpPr/>
          <p:nvPr/>
        </p:nvSpPr>
        <p:spPr>
          <a:xfrm flipH="1">
            <a:off x="762000" y="482600"/>
            <a:ext cx="177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Stage 2 / 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 flipH="1">
            <a:off x="14637282" y="1041400"/>
            <a:ext cx="762000" cy="381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15303500" y="1397000"/>
            <a:ext cx="190500" cy="635000"/>
          </a:xfrm>
          <a:prstGeom prst="roundRect">
            <a:avLst>
              <a:gd name="adj" fmla="val 50000"/>
            </a:avLst>
          </a:prstGeom>
          <a:solidFill>
            <a:srgbClr val="00BCD4">
              <a:alpha val="18824"/>
            </a:srgbClr>
          </a:solidFill>
          <a:ln/>
        </p:spPr>
      </p:sp>
      <p:sp>
        <p:nvSpPr>
          <p:cNvPr id="8" name="Shape 6"/>
          <p:cNvSpPr/>
          <p:nvPr/>
        </p:nvSpPr>
        <p:spPr>
          <a:xfrm flipH="1">
            <a:off x="15024100" y="1270000"/>
            <a:ext cx="190500" cy="889000"/>
          </a:xfrm>
          <a:prstGeom prst="roundRect">
            <a:avLst>
              <a:gd name="adj" fmla="val 50000"/>
            </a:avLst>
          </a:prstGeom>
          <a:solidFill>
            <a:srgbClr val="00BCD4">
              <a:alpha val="25098"/>
            </a:srgbClr>
          </a:solidFill>
          <a:ln/>
        </p:spPr>
      </p:sp>
      <p:sp>
        <p:nvSpPr>
          <p:cNvPr id="9" name="Shape 7"/>
          <p:cNvSpPr/>
          <p:nvPr/>
        </p:nvSpPr>
        <p:spPr>
          <a:xfrm flipH="1">
            <a:off x="14744700" y="1206500"/>
            <a:ext cx="190500" cy="1016000"/>
          </a:xfrm>
          <a:prstGeom prst="roundRect">
            <a:avLst>
              <a:gd name="adj" fmla="val 50000"/>
            </a:avLst>
          </a:prstGeom>
          <a:solidFill>
            <a:srgbClr val="00BCD4">
              <a:alpha val="31373"/>
            </a:srgbClr>
          </a:solidFill>
          <a:ln/>
        </p:spPr>
      </p:sp>
      <p:sp>
        <p:nvSpPr>
          <p:cNvPr id="10" name="Shape 8"/>
          <p:cNvSpPr/>
          <p:nvPr/>
        </p:nvSpPr>
        <p:spPr>
          <a:xfrm flipH="1">
            <a:off x="14465300" y="1333500"/>
            <a:ext cx="190500" cy="762000"/>
          </a:xfrm>
          <a:prstGeom prst="roundRect">
            <a:avLst>
              <a:gd name="adj" fmla="val 50000"/>
            </a:avLst>
          </a:prstGeom>
          <a:solidFill>
            <a:srgbClr val="7C4DFF">
              <a:alpha val="25098"/>
            </a:srgbClr>
          </a:solidFill>
          <a:ln/>
        </p:spPr>
      </p:sp>
      <p:sp>
        <p:nvSpPr>
          <p:cNvPr id="11" name="Shape 9"/>
          <p:cNvSpPr/>
          <p:nvPr/>
        </p:nvSpPr>
        <p:spPr>
          <a:xfrm flipH="1">
            <a:off x="14185900" y="1270000"/>
            <a:ext cx="190500" cy="889000"/>
          </a:xfrm>
          <a:prstGeom prst="roundRect">
            <a:avLst>
              <a:gd name="adj" fmla="val 50000"/>
            </a:avLst>
          </a:prstGeom>
          <a:solidFill>
            <a:srgbClr val="7C4DFF">
              <a:alpha val="31373"/>
            </a:srgbClr>
          </a:solidFill>
          <a:ln/>
        </p:spPr>
      </p:sp>
      <p:sp>
        <p:nvSpPr>
          <p:cNvPr id="12" name="Shape 10"/>
          <p:cNvSpPr/>
          <p:nvPr/>
        </p:nvSpPr>
        <p:spPr>
          <a:xfrm flipH="1">
            <a:off x="13906500" y="1397000"/>
            <a:ext cx="190500" cy="635000"/>
          </a:xfrm>
          <a:prstGeom prst="roundRect">
            <a:avLst>
              <a:gd name="adj" fmla="val 50000"/>
            </a:avLst>
          </a:prstGeom>
          <a:solidFill>
            <a:srgbClr val="7C4DFF">
              <a:alpha val="18824"/>
            </a:srgbClr>
          </a:solidFill>
          <a:ln/>
        </p:spPr>
      </p:sp>
      <p:sp>
        <p:nvSpPr>
          <p:cNvPr id="13" name="Shape 11"/>
          <p:cNvSpPr/>
          <p:nvPr/>
        </p:nvSpPr>
        <p:spPr>
          <a:xfrm flipH="1">
            <a:off x="762000" y="2413000"/>
            <a:ext cx="14732000" cy="5969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152400" dist="50800" dir="5400000" algn="bl" rotWithShape="0">
              <a:srgbClr val="5D4037">
                <a:alpha val="8235"/>
              </a:srgbClr>
            </a:outerShdw>
          </a:effectLst>
        </p:spPr>
      </p:sp>
      <p:pic>
        <p:nvPicPr>
          <p:cNvPr id="14" name="Image 0" descr="https://kimi-img.moonshot.cn/pub/slides/okc/uswzzx5hmu4pg/mnt/agents/output/robot_chat/images/5_Audio_Visualization_Over_30_145_Royalty.png"/>
          <p:cNvPicPr>
            <a:picLocks noChangeAspect="1"/>
          </p:cNvPicPr>
          <p:nvPr/>
        </p:nvPicPr>
        <p:blipFill>
          <a:blip r:embed="rId3"/>
          <a:srcRect l="2381" r="2381"/>
          <a:stretch/>
        </p:blipFill>
        <p:spPr>
          <a:xfrm flipH="1">
            <a:off x="8726612" y="2827641"/>
            <a:ext cx="5080000" cy="3556000"/>
          </a:xfrm>
          <a:prstGeom prst="roundRect">
            <a:avLst>
              <a:gd name="adj" fmla="val 8000"/>
            </a:avLst>
          </a:prstGeom>
        </p:spPr>
      </p:pic>
      <p:sp>
        <p:nvSpPr>
          <p:cNvPr id="15" name="Text 12"/>
          <p:cNvSpPr/>
          <p:nvPr/>
        </p:nvSpPr>
        <p:spPr>
          <a:xfrm flipH="1">
            <a:off x="-417388" y="2827641"/>
            <a:ext cx="863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Web Audio API + PCM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3"/>
          <p:cNvSpPr/>
          <p:nvPr/>
        </p:nvSpPr>
        <p:spPr>
          <a:xfrm flipH="1">
            <a:off x="-417388" y="3399141"/>
            <a:ext cx="863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60000"/>
              </a:lnSpc>
            </a:pPr>
            <a:r>
              <a:rPr lang="en-US" sz="1600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نظام متكامل لالتقاط ومعالجة الإشارات الصوتية الرقمية بجودة عالية وكفاءة superior</a:t>
            </a:r>
            <a:endParaRPr lang="en-US" sz="1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4"/>
          <p:cNvSpPr/>
          <p:nvPr/>
        </p:nvSpPr>
        <p:spPr>
          <a:xfrm flipH="1">
            <a:off x="7276774" y="4478641"/>
            <a:ext cx="457200" cy="457200"/>
          </a:xfrm>
          <a:prstGeom prst="ellipse">
            <a:avLst/>
          </a:prstGeom>
          <a:solidFill>
            <a:srgbClr val="00BCD4"/>
          </a:solidFill>
          <a:ln/>
        </p:spPr>
      </p:sp>
      <p:sp>
        <p:nvSpPr>
          <p:cNvPr id="18" name="Text 15"/>
          <p:cNvSpPr/>
          <p:nvPr/>
        </p:nvSpPr>
        <p:spPr>
          <a:xfrm flipH="1">
            <a:off x="7276774" y="4478641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6"/>
          <p:cNvSpPr/>
          <p:nvPr/>
        </p:nvSpPr>
        <p:spPr>
          <a:xfrm flipH="1">
            <a:off x="4178650" y="4478641"/>
            <a:ext cx="292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التقاط الصوت من الميكروفون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 flipH="1">
            <a:off x="7276774" y="5113641"/>
            <a:ext cx="457200" cy="457200"/>
          </a:xfrm>
          <a:prstGeom prst="ellipse">
            <a:avLst/>
          </a:prstGeom>
          <a:solidFill>
            <a:srgbClr val="7C4DFF"/>
          </a:solidFill>
          <a:ln/>
        </p:spPr>
      </p:sp>
      <p:sp>
        <p:nvSpPr>
          <p:cNvPr id="21" name="Text 18"/>
          <p:cNvSpPr/>
          <p:nvPr/>
        </p:nvSpPr>
        <p:spPr>
          <a:xfrm flipH="1">
            <a:off x="7276774" y="5113641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 flipH="1">
            <a:off x="4178650" y="5113641"/>
            <a:ext cx="292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معالجة الإشارات الرقمية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Shape 20"/>
          <p:cNvSpPr/>
          <p:nvPr/>
        </p:nvSpPr>
        <p:spPr>
          <a:xfrm flipH="1">
            <a:off x="7276774" y="5748641"/>
            <a:ext cx="457200" cy="45720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24" name="Text 21"/>
          <p:cNvSpPr/>
          <p:nvPr/>
        </p:nvSpPr>
        <p:spPr>
          <a:xfrm flipH="1">
            <a:off x="7276774" y="5748641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Text 22"/>
          <p:cNvSpPr/>
          <p:nvPr/>
        </p:nvSpPr>
        <p:spPr>
          <a:xfrm flipH="1">
            <a:off x="4178650" y="5748641"/>
            <a:ext cx="292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تحويل PCM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3"/>
          <p:cNvSpPr/>
          <p:nvPr/>
        </p:nvSpPr>
        <p:spPr>
          <a:xfrm flipH="1">
            <a:off x="7276774" y="6383641"/>
            <a:ext cx="457200" cy="457200"/>
          </a:xfrm>
          <a:prstGeom prst="ellipse">
            <a:avLst/>
          </a:prstGeom>
          <a:solidFill>
            <a:srgbClr val="4CAF50"/>
          </a:solidFill>
          <a:ln/>
        </p:spPr>
      </p:sp>
      <p:sp>
        <p:nvSpPr>
          <p:cNvPr id="27" name="Text 24"/>
          <p:cNvSpPr/>
          <p:nvPr/>
        </p:nvSpPr>
        <p:spPr>
          <a:xfrm flipH="1">
            <a:off x="7276774" y="6383641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Text 25"/>
          <p:cNvSpPr/>
          <p:nvPr/>
        </p:nvSpPr>
        <p:spPr>
          <a:xfrm flipH="1">
            <a:off x="4178650" y="6383641"/>
            <a:ext cx="292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تنقية الضجيج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Shape 26"/>
          <p:cNvSpPr/>
          <p:nvPr/>
        </p:nvSpPr>
        <p:spPr>
          <a:xfrm flipH="1">
            <a:off x="7276774" y="7018641"/>
            <a:ext cx="457200" cy="457200"/>
          </a:xfrm>
          <a:prstGeom prst="ellipse">
            <a:avLst/>
          </a:prstGeom>
          <a:solidFill>
            <a:srgbClr val="5D4037"/>
          </a:solidFill>
          <a:ln/>
        </p:spPr>
      </p:sp>
      <p:sp>
        <p:nvSpPr>
          <p:cNvPr id="30" name="Text 27"/>
          <p:cNvSpPr/>
          <p:nvPr/>
        </p:nvSpPr>
        <p:spPr>
          <a:xfrm flipH="1">
            <a:off x="7276774" y="7018641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Text 28"/>
          <p:cNvSpPr/>
          <p:nvPr/>
        </p:nvSpPr>
        <p:spPr>
          <a:xfrm flipH="1">
            <a:off x="4178650" y="7018641"/>
            <a:ext cx="292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تحسين جودة الصوت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29"/>
          <p:cNvSpPr/>
          <p:nvPr/>
        </p:nvSpPr>
        <p:spPr>
          <a:xfrm flipH="1">
            <a:off x="8218612" y="6637641"/>
            <a:ext cx="5588000" cy="635000"/>
          </a:xfrm>
          <a:prstGeom prst="roundRect">
            <a:avLst>
              <a:gd name="adj" fmla="val 10000"/>
            </a:avLst>
          </a:prstGeom>
          <a:solidFill>
            <a:srgbClr val="EDE7DB"/>
          </a:solidFill>
          <a:ln/>
        </p:spPr>
      </p:sp>
      <p:sp>
        <p:nvSpPr>
          <p:cNvPr id="33" name="Text 30"/>
          <p:cNvSpPr/>
          <p:nvPr/>
        </p:nvSpPr>
        <p:spPr>
          <a:xfrm flipH="1">
            <a:off x="3900612" y="6701141"/>
            <a:ext cx="965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تقنية </a:t>
            </a:r>
            <a:r>
              <a:rPr lang="en-US" sz="1400" b="1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 Audio API</a:t>
            </a: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توفر تحكماً دقيقاً في معالجة الصوت مباشرة في المتصفح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1"/>
          <p:cNvSpPr/>
          <p:nvPr/>
        </p:nvSpPr>
        <p:spPr>
          <a:xfrm flipH="1">
            <a:off x="762000" y="7874000"/>
            <a:ext cx="14732000" cy="101600"/>
          </a:xfrm>
          <a:prstGeom prst="roundRect">
            <a:avLst>
              <a:gd name="adj" fmla="val 50000"/>
            </a:avLst>
          </a:prstGeom>
          <a:solidFill>
            <a:srgbClr val="D7CCC8">
              <a:alpha val="25098"/>
            </a:srgbClr>
          </a:solidFill>
          <a:ln/>
        </p:spPr>
      </p:sp>
      <p:sp>
        <p:nvSpPr>
          <p:cNvPr id="35" name="Shape 32"/>
          <p:cNvSpPr/>
          <p:nvPr/>
        </p:nvSpPr>
        <p:spPr>
          <a:xfrm flipH="1">
            <a:off x="12344400" y="7874000"/>
            <a:ext cx="3149600" cy="101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sp>
        <p:nvSpPr>
          <p:cNvPr id="36" name="Text 33"/>
          <p:cNvSpPr/>
          <p:nvPr/>
        </p:nvSpPr>
        <p:spPr>
          <a:xfrm flipH="1">
            <a:off x="762000" y="8064500"/>
            <a:ext cx="147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Pipeline Progress: 2 of 7 stages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Shape 34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38" name="Text 35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14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8890000" y="444500"/>
            <a:ext cx="660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مرحلة الاتصال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762000" y="482600"/>
            <a:ext cx="1778000" cy="457200"/>
          </a:xfrm>
          <a:prstGeom prst="roundRect">
            <a:avLst>
              <a:gd name="adj" fmla="val 16000"/>
            </a:avLst>
          </a:prstGeom>
          <a:solidFill>
            <a:srgbClr val="4CAF50"/>
          </a:solidFill>
          <a:ln/>
        </p:spPr>
      </p:sp>
      <p:sp>
        <p:nvSpPr>
          <p:cNvPr id="5" name="Text 3"/>
          <p:cNvSpPr/>
          <p:nvPr/>
        </p:nvSpPr>
        <p:spPr>
          <a:xfrm flipH="1">
            <a:off x="762000" y="482600"/>
            <a:ext cx="177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Stage 3 / 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 flipH="1">
            <a:off x="14625320" y="1041400"/>
            <a:ext cx="762000" cy="381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762000" y="1270000"/>
            <a:ext cx="14732000" cy="0"/>
          </a:xfrm>
          <a:prstGeom prst="straightConnector1">
            <a:avLst/>
          </a:prstGeom>
          <a:noFill/>
          <a:ln w="12700">
            <a:solidFill>
              <a:srgbClr val="4CAF50">
                <a:alpha val="12549"/>
              </a:srgbClr>
            </a:solidFill>
            <a:prstDash val="sysDot"/>
            <a:headEnd type="none"/>
            <a:tailEnd type="none"/>
          </a:ln>
        </p:spPr>
      </p:sp>
      <p:sp>
        <p:nvSpPr>
          <p:cNvPr id="8" name="Shape 6"/>
          <p:cNvSpPr/>
          <p:nvPr/>
        </p:nvSpPr>
        <p:spPr>
          <a:xfrm flipH="1">
            <a:off x="15494000" y="1016000"/>
            <a:ext cx="0" cy="7620000"/>
          </a:xfrm>
          <a:prstGeom prst="straightConnector1">
            <a:avLst/>
          </a:prstGeom>
          <a:noFill/>
          <a:ln w="12700">
            <a:solidFill>
              <a:srgbClr val="4CAF50">
                <a:alpha val="8235"/>
              </a:srgbClr>
            </a:solidFill>
            <a:prstDash val="sysDot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 flipH="1">
            <a:off x="762000" y="1016000"/>
            <a:ext cx="0" cy="7620000"/>
          </a:xfrm>
          <a:prstGeom prst="straightConnector1">
            <a:avLst/>
          </a:prstGeom>
          <a:noFill/>
          <a:ln w="12700">
            <a:solidFill>
              <a:srgbClr val="4CAF50">
                <a:alpha val="8235"/>
              </a:srgbClr>
            </a:solidFill>
            <a:prstDash val="sysDot"/>
            <a:headEnd type="none"/>
            <a:tailEnd type="none"/>
          </a:ln>
        </p:spPr>
      </p: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210CAB7C-C7A8-C631-8B5F-27F030DBCD0C}"/>
              </a:ext>
            </a:extLst>
          </p:cNvPr>
          <p:cNvGrpSpPr/>
          <p:nvPr/>
        </p:nvGrpSpPr>
        <p:grpSpPr>
          <a:xfrm>
            <a:off x="6096000" y="2424360"/>
            <a:ext cx="4064000" cy="3960000"/>
            <a:chOff x="6096000" y="2729160"/>
            <a:chExt cx="4064000" cy="3960000"/>
          </a:xfrm>
        </p:grpSpPr>
        <p:sp>
          <p:nvSpPr>
            <p:cNvPr id="10" name="Shape 8"/>
            <p:cNvSpPr/>
            <p:nvPr/>
          </p:nvSpPr>
          <p:spPr>
            <a:xfrm flipH="1">
              <a:off x="6148000" y="2729160"/>
              <a:ext cx="3960000" cy="3960000"/>
            </a:xfrm>
            <a:prstGeom prst="ellipse">
              <a:avLst/>
            </a:prstGeom>
            <a:gradFill flip="none" rotWithShape="1">
              <a:gsLst>
                <a:gs pos="0">
                  <a:srgbClr val="4CAF50">
                    <a:alpha val="13000"/>
                  </a:srgbClr>
                </a:gs>
                <a:gs pos="100000">
                  <a:srgbClr val="4CAF50">
                    <a:alpha val="3000"/>
                  </a:srgbClr>
                </a:gs>
              </a:gsLst>
              <a:path path="circle"/>
            </a:gradFill>
            <a:ln w="25400">
              <a:solidFill>
                <a:srgbClr val="4CAF50">
                  <a:alpha val="18824"/>
                </a:srgbClr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 flipH="1">
              <a:off x="7413625" y="3810000"/>
              <a:ext cx="1428750" cy="1270000"/>
            </a:xfrm>
            <a:custGeom>
              <a:avLst/>
              <a:gdLst/>
              <a:ahLst/>
              <a:cxnLst/>
              <a:rect l="l" t="t" r="r" b="b"/>
              <a:pathLst>
                <a:path w="1428750" h="1270000">
                  <a:moveTo>
                    <a:pt x="615156" y="218281"/>
                  </a:moveTo>
                  <a:lnTo>
                    <a:pt x="813594" y="218281"/>
                  </a:lnTo>
                  <a:lnTo>
                    <a:pt x="813594" y="337344"/>
                  </a:lnTo>
                  <a:lnTo>
                    <a:pt x="615156" y="337344"/>
                  </a:lnTo>
                  <a:lnTo>
                    <a:pt x="615156" y="218281"/>
                  </a:lnTo>
                  <a:close/>
                  <a:moveTo>
                    <a:pt x="595313" y="79375"/>
                  </a:moveTo>
                  <a:cubicBezTo>
                    <a:pt x="529580" y="79375"/>
                    <a:pt x="476250" y="132705"/>
                    <a:pt x="476250" y="198438"/>
                  </a:cubicBezTo>
                  <a:lnTo>
                    <a:pt x="476250" y="357188"/>
                  </a:lnTo>
                  <a:cubicBezTo>
                    <a:pt x="476250" y="422920"/>
                    <a:pt x="529580" y="476250"/>
                    <a:pt x="595313" y="476250"/>
                  </a:cubicBezTo>
                  <a:lnTo>
                    <a:pt x="635000" y="476250"/>
                  </a:lnTo>
                  <a:lnTo>
                    <a:pt x="635000" y="555625"/>
                  </a:lnTo>
                  <a:lnTo>
                    <a:pt x="79375" y="555625"/>
                  </a:lnTo>
                  <a:cubicBezTo>
                    <a:pt x="35471" y="555625"/>
                    <a:pt x="0" y="591096"/>
                    <a:pt x="0" y="635000"/>
                  </a:cubicBezTo>
                  <a:cubicBezTo>
                    <a:pt x="0" y="678904"/>
                    <a:pt x="35471" y="714375"/>
                    <a:pt x="79375" y="714375"/>
                  </a:cubicBezTo>
                  <a:lnTo>
                    <a:pt x="317500" y="714375"/>
                  </a:lnTo>
                  <a:lnTo>
                    <a:pt x="317500" y="793750"/>
                  </a:lnTo>
                  <a:lnTo>
                    <a:pt x="277813" y="793750"/>
                  </a:lnTo>
                  <a:cubicBezTo>
                    <a:pt x="212080" y="793750"/>
                    <a:pt x="158750" y="847080"/>
                    <a:pt x="158750" y="912813"/>
                  </a:cubicBezTo>
                  <a:lnTo>
                    <a:pt x="158750" y="1071563"/>
                  </a:lnTo>
                  <a:cubicBezTo>
                    <a:pt x="158750" y="1137295"/>
                    <a:pt x="212080" y="1190625"/>
                    <a:pt x="277813" y="1190625"/>
                  </a:cubicBezTo>
                  <a:lnTo>
                    <a:pt x="515937" y="1190625"/>
                  </a:lnTo>
                  <a:cubicBezTo>
                    <a:pt x="581670" y="1190625"/>
                    <a:pt x="635000" y="1137295"/>
                    <a:pt x="635000" y="1071563"/>
                  </a:cubicBezTo>
                  <a:lnTo>
                    <a:pt x="635000" y="912813"/>
                  </a:lnTo>
                  <a:cubicBezTo>
                    <a:pt x="635000" y="847080"/>
                    <a:pt x="581670" y="793750"/>
                    <a:pt x="515937" y="793750"/>
                  </a:cubicBezTo>
                  <a:lnTo>
                    <a:pt x="476250" y="793750"/>
                  </a:lnTo>
                  <a:lnTo>
                    <a:pt x="476250" y="714375"/>
                  </a:lnTo>
                  <a:lnTo>
                    <a:pt x="952500" y="714375"/>
                  </a:lnTo>
                  <a:lnTo>
                    <a:pt x="952500" y="793750"/>
                  </a:lnTo>
                  <a:lnTo>
                    <a:pt x="912813" y="793750"/>
                  </a:lnTo>
                  <a:cubicBezTo>
                    <a:pt x="847080" y="793750"/>
                    <a:pt x="793750" y="847080"/>
                    <a:pt x="793750" y="912813"/>
                  </a:cubicBezTo>
                  <a:lnTo>
                    <a:pt x="793750" y="1071563"/>
                  </a:lnTo>
                  <a:cubicBezTo>
                    <a:pt x="793750" y="1137295"/>
                    <a:pt x="847080" y="1190625"/>
                    <a:pt x="912813" y="1190625"/>
                  </a:cubicBezTo>
                  <a:lnTo>
                    <a:pt x="1150938" y="1190625"/>
                  </a:lnTo>
                  <a:cubicBezTo>
                    <a:pt x="1216670" y="1190625"/>
                    <a:pt x="1270000" y="1137295"/>
                    <a:pt x="1270000" y="1071563"/>
                  </a:cubicBezTo>
                  <a:lnTo>
                    <a:pt x="1270000" y="912813"/>
                  </a:lnTo>
                  <a:cubicBezTo>
                    <a:pt x="1270000" y="847080"/>
                    <a:pt x="1216670" y="793750"/>
                    <a:pt x="1150938" y="793750"/>
                  </a:cubicBezTo>
                  <a:lnTo>
                    <a:pt x="1111250" y="793750"/>
                  </a:lnTo>
                  <a:lnTo>
                    <a:pt x="1111250" y="714375"/>
                  </a:lnTo>
                  <a:lnTo>
                    <a:pt x="1349375" y="714375"/>
                  </a:lnTo>
                  <a:cubicBezTo>
                    <a:pt x="1393279" y="714375"/>
                    <a:pt x="1428750" y="678904"/>
                    <a:pt x="1428750" y="635000"/>
                  </a:cubicBezTo>
                  <a:cubicBezTo>
                    <a:pt x="1428750" y="591096"/>
                    <a:pt x="1393279" y="555625"/>
                    <a:pt x="1349375" y="555625"/>
                  </a:cubicBezTo>
                  <a:lnTo>
                    <a:pt x="793750" y="555625"/>
                  </a:lnTo>
                  <a:lnTo>
                    <a:pt x="793750" y="476250"/>
                  </a:lnTo>
                  <a:lnTo>
                    <a:pt x="833438" y="476250"/>
                  </a:lnTo>
                  <a:cubicBezTo>
                    <a:pt x="899170" y="476250"/>
                    <a:pt x="952500" y="422920"/>
                    <a:pt x="952500" y="357188"/>
                  </a:cubicBezTo>
                  <a:lnTo>
                    <a:pt x="952500" y="198438"/>
                  </a:lnTo>
                  <a:cubicBezTo>
                    <a:pt x="952500" y="132705"/>
                    <a:pt x="899170" y="79375"/>
                    <a:pt x="833438" y="79375"/>
                  </a:cubicBezTo>
                  <a:lnTo>
                    <a:pt x="595313" y="79375"/>
                  </a:lnTo>
                  <a:close/>
                  <a:moveTo>
                    <a:pt x="1111250" y="932656"/>
                  </a:moveTo>
                  <a:lnTo>
                    <a:pt x="1131094" y="932656"/>
                  </a:lnTo>
                  <a:lnTo>
                    <a:pt x="1131094" y="1051719"/>
                  </a:lnTo>
                  <a:lnTo>
                    <a:pt x="932656" y="1051719"/>
                  </a:lnTo>
                  <a:lnTo>
                    <a:pt x="932656" y="932656"/>
                  </a:lnTo>
                  <a:lnTo>
                    <a:pt x="1111250" y="932656"/>
                  </a:lnTo>
                  <a:close/>
                  <a:moveTo>
                    <a:pt x="476250" y="932656"/>
                  </a:moveTo>
                  <a:lnTo>
                    <a:pt x="496094" y="932656"/>
                  </a:lnTo>
                  <a:lnTo>
                    <a:pt x="496094" y="1051719"/>
                  </a:lnTo>
                  <a:lnTo>
                    <a:pt x="297656" y="1051719"/>
                  </a:lnTo>
                  <a:lnTo>
                    <a:pt x="297656" y="932656"/>
                  </a:lnTo>
                  <a:lnTo>
                    <a:pt x="476250" y="932656"/>
                  </a:lnTo>
                  <a:close/>
                </a:path>
              </a:pathLst>
            </a:custGeom>
            <a:solidFill>
              <a:srgbClr val="4CAF50"/>
            </a:solidFill>
            <a:ln/>
          </p:spPr>
        </p:sp>
        <p:sp>
          <p:nvSpPr>
            <p:cNvPr id="12" name="Text 10"/>
            <p:cNvSpPr/>
            <p:nvPr/>
          </p:nvSpPr>
          <p:spPr>
            <a:xfrm flipH="1">
              <a:off x="6096000" y="5207000"/>
              <a:ext cx="4064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b="1" dirty="0">
                  <a:solidFill>
                    <a:srgbClr val="4CAF50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WebSocket Hub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5505FF97-40AF-60B2-5FF6-8DD9E80F7948}"/>
              </a:ext>
            </a:extLst>
          </p:cNvPr>
          <p:cNvGrpSpPr/>
          <p:nvPr/>
        </p:nvGrpSpPr>
        <p:grpSpPr>
          <a:xfrm>
            <a:off x="12700000" y="3759200"/>
            <a:ext cx="2286000" cy="1016000"/>
            <a:chOff x="12700000" y="3302000"/>
            <a:chExt cx="2286000" cy="1016000"/>
          </a:xfrm>
        </p:grpSpPr>
        <p:sp>
          <p:nvSpPr>
            <p:cNvPr id="13" name="Shape 11"/>
            <p:cNvSpPr/>
            <p:nvPr/>
          </p:nvSpPr>
          <p:spPr>
            <a:xfrm flipH="1">
              <a:off x="12700000" y="3302000"/>
              <a:ext cx="2286000" cy="1016000"/>
            </a:xfrm>
            <a:prstGeom prst="roundRect">
              <a:avLst>
                <a:gd name="adj" fmla="val 10000"/>
              </a:avLst>
            </a:prstGeom>
            <a:solidFill>
              <a:srgbClr val="FAF7F2"/>
            </a:solidFill>
            <a:ln w="12700">
              <a:solidFill>
                <a:srgbClr val="00BCD4">
                  <a:alpha val="18824"/>
                </a:srgbClr>
              </a:solidFill>
              <a:prstDash val="solid"/>
            </a:ln>
            <a:effectLst>
              <a:outerShdw blurRad="101600" dist="38100" dir="5400000" algn="bl" rotWithShape="0">
                <a:srgbClr val="5D4037">
                  <a:alpha val="7059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 flipH="1">
              <a:off x="14351000" y="34925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47625" y="23812"/>
                  </a:moveTo>
                  <a:cubicBezTo>
                    <a:pt x="21357" y="23812"/>
                    <a:pt x="0" y="45169"/>
                    <a:pt x="0" y="71438"/>
                  </a:cubicBezTo>
                  <a:lnTo>
                    <a:pt x="0" y="261938"/>
                  </a:lnTo>
                  <a:cubicBezTo>
                    <a:pt x="0" y="288206"/>
                    <a:pt x="21357" y="309563"/>
                    <a:pt x="47625" y="309563"/>
                  </a:cubicBezTo>
                  <a:lnTo>
                    <a:pt x="154781" y="309563"/>
                  </a:lnTo>
                  <a:lnTo>
                    <a:pt x="142875" y="345281"/>
                  </a:lnTo>
                  <a:lnTo>
                    <a:pt x="89297" y="345281"/>
                  </a:lnTo>
                  <a:cubicBezTo>
                    <a:pt x="79400" y="345281"/>
                    <a:pt x="71438" y="353244"/>
                    <a:pt x="71438" y="363141"/>
                  </a:cubicBezTo>
                  <a:cubicBezTo>
                    <a:pt x="71438" y="373038"/>
                    <a:pt x="79400" y="381000"/>
                    <a:pt x="89297" y="381000"/>
                  </a:cubicBezTo>
                  <a:lnTo>
                    <a:pt x="291703" y="381000"/>
                  </a:lnTo>
                  <a:cubicBezTo>
                    <a:pt x="301600" y="381000"/>
                    <a:pt x="309563" y="373038"/>
                    <a:pt x="309563" y="363141"/>
                  </a:cubicBezTo>
                  <a:cubicBezTo>
                    <a:pt x="309563" y="353244"/>
                    <a:pt x="301600" y="345281"/>
                    <a:pt x="291703" y="345281"/>
                  </a:cubicBezTo>
                  <a:lnTo>
                    <a:pt x="238125" y="345281"/>
                  </a:lnTo>
                  <a:lnTo>
                    <a:pt x="226219" y="309563"/>
                  </a:lnTo>
                  <a:lnTo>
                    <a:pt x="333375" y="309563"/>
                  </a:lnTo>
                  <a:cubicBezTo>
                    <a:pt x="359643" y="309563"/>
                    <a:pt x="381000" y="288206"/>
                    <a:pt x="381000" y="261938"/>
                  </a:cubicBezTo>
                  <a:lnTo>
                    <a:pt x="381000" y="71438"/>
                  </a:lnTo>
                  <a:cubicBezTo>
                    <a:pt x="381000" y="45169"/>
                    <a:pt x="359643" y="23812"/>
                    <a:pt x="333375" y="23812"/>
                  </a:cubicBezTo>
                  <a:lnTo>
                    <a:pt x="47625" y="23812"/>
                  </a:lnTo>
                  <a:close/>
                  <a:moveTo>
                    <a:pt x="71438" y="71438"/>
                  </a:moveTo>
                  <a:lnTo>
                    <a:pt x="309563" y="71438"/>
                  </a:lnTo>
                  <a:cubicBezTo>
                    <a:pt x="322734" y="71438"/>
                    <a:pt x="333375" y="82079"/>
                    <a:pt x="333375" y="95250"/>
                  </a:cubicBezTo>
                  <a:lnTo>
                    <a:pt x="333375" y="214313"/>
                  </a:lnTo>
                  <a:cubicBezTo>
                    <a:pt x="333375" y="227484"/>
                    <a:pt x="322734" y="238125"/>
                    <a:pt x="309563" y="238125"/>
                  </a:cubicBezTo>
                  <a:lnTo>
                    <a:pt x="71438" y="238125"/>
                  </a:lnTo>
                  <a:cubicBezTo>
                    <a:pt x="58266" y="238125"/>
                    <a:pt x="47625" y="227484"/>
                    <a:pt x="47625" y="214313"/>
                  </a:cubicBezTo>
                  <a:lnTo>
                    <a:pt x="47625" y="95250"/>
                  </a:lnTo>
                  <a:cubicBezTo>
                    <a:pt x="47625" y="82079"/>
                    <a:pt x="58266" y="71438"/>
                    <a:pt x="71438" y="71438"/>
                  </a:cubicBezTo>
                  <a:close/>
                </a:path>
              </a:pathLst>
            </a:custGeom>
            <a:solidFill>
              <a:srgbClr val="00BCD4"/>
            </a:solidFill>
            <a:ln/>
          </p:spPr>
        </p:sp>
        <p:sp>
          <p:nvSpPr>
            <p:cNvPr id="15" name="Text 13"/>
            <p:cNvSpPr/>
            <p:nvPr/>
          </p:nvSpPr>
          <p:spPr>
            <a:xfrm flipH="1">
              <a:off x="12827000" y="3492500"/>
              <a:ext cx="1397000" cy="635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en-US" b="1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Client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ct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متصفح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16" name="Shape 14"/>
          <p:cNvSpPr/>
          <p:nvPr/>
        </p:nvSpPr>
        <p:spPr>
          <a:xfrm flipH="1">
            <a:off x="10136187" y="4267199"/>
            <a:ext cx="2436813" cy="0"/>
          </a:xfrm>
          <a:prstGeom prst="straightConnector1">
            <a:avLst/>
          </a:prstGeom>
          <a:noFill/>
          <a:ln w="25400">
            <a:solidFill>
              <a:srgbClr val="4CAF50">
                <a:alpha val="25098"/>
              </a:srgbClr>
            </a:solidFill>
            <a:prstDash val="solid"/>
            <a:headEnd type="none"/>
            <a:tailEnd type="arrow"/>
          </a:ln>
        </p:spPr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8FAFF359-641E-34FC-0415-711EAB433A9E}"/>
              </a:ext>
            </a:extLst>
          </p:cNvPr>
          <p:cNvGrpSpPr/>
          <p:nvPr/>
        </p:nvGrpSpPr>
        <p:grpSpPr>
          <a:xfrm>
            <a:off x="1361440" y="3759200"/>
            <a:ext cx="2286000" cy="1016000"/>
            <a:chOff x="1270000" y="3302000"/>
            <a:chExt cx="2286000" cy="1016000"/>
          </a:xfrm>
        </p:grpSpPr>
        <p:sp>
          <p:nvSpPr>
            <p:cNvPr id="17" name="Shape 15"/>
            <p:cNvSpPr/>
            <p:nvPr/>
          </p:nvSpPr>
          <p:spPr>
            <a:xfrm flipH="1">
              <a:off x="1270000" y="3302000"/>
              <a:ext cx="2286000" cy="1016000"/>
            </a:xfrm>
            <a:prstGeom prst="roundRect">
              <a:avLst>
                <a:gd name="adj" fmla="val 10000"/>
              </a:avLst>
            </a:prstGeom>
            <a:solidFill>
              <a:srgbClr val="FAF7F2"/>
            </a:solidFill>
            <a:ln w="12700">
              <a:solidFill>
                <a:srgbClr val="7C4DFF">
                  <a:alpha val="18824"/>
                </a:srgbClr>
              </a:solidFill>
              <a:prstDash val="solid"/>
            </a:ln>
            <a:effectLst>
              <a:outerShdw blurRad="101600" dist="38100" dir="5400000" algn="bl" rotWithShape="0">
                <a:srgbClr val="5D4037">
                  <a:alpha val="7059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 flipH="1">
              <a:off x="2944812" y="3492500"/>
              <a:ext cx="333375" cy="381000"/>
            </a:xfrm>
            <a:custGeom>
              <a:avLst/>
              <a:gdLst/>
              <a:ahLst/>
              <a:cxnLst/>
              <a:rect l="l" t="t" r="r" b="b"/>
              <a:pathLst>
                <a:path w="333375" h="381000">
                  <a:moveTo>
                    <a:pt x="47625" y="23812"/>
                  </a:moveTo>
                  <a:cubicBezTo>
                    <a:pt x="21357" y="23812"/>
                    <a:pt x="0" y="45169"/>
                    <a:pt x="0" y="71438"/>
                  </a:cubicBezTo>
                  <a:lnTo>
                    <a:pt x="0" y="119063"/>
                  </a:lnTo>
                  <a:cubicBezTo>
                    <a:pt x="0" y="145331"/>
                    <a:pt x="21357" y="166688"/>
                    <a:pt x="47625" y="166688"/>
                  </a:cubicBezTo>
                  <a:lnTo>
                    <a:pt x="285750" y="166688"/>
                  </a:lnTo>
                  <a:cubicBezTo>
                    <a:pt x="312018" y="166688"/>
                    <a:pt x="333375" y="145331"/>
                    <a:pt x="333375" y="119063"/>
                  </a:cubicBezTo>
                  <a:lnTo>
                    <a:pt x="333375" y="71438"/>
                  </a:lnTo>
                  <a:cubicBezTo>
                    <a:pt x="333375" y="45169"/>
                    <a:pt x="312018" y="23812"/>
                    <a:pt x="285750" y="23812"/>
                  </a:cubicBezTo>
                  <a:lnTo>
                    <a:pt x="47625" y="23812"/>
                  </a:lnTo>
                  <a:close/>
                  <a:moveTo>
                    <a:pt x="208359" y="77391"/>
                  </a:moveTo>
                  <a:cubicBezTo>
                    <a:pt x="218216" y="77391"/>
                    <a:pt x="226219" y="85393"/>
                    <a:pt x="226219" y="95250"/>
                  </a:cubicBezTo>
                  <a:cubicBezTo>
                    <a:pt x="226219" y="105107"/>
                    <a:pt x="218216" y="113109"/>
                    <a:pt x="208359" y="113109"/>
                  </a:cubicBezTo>
                  <a:cubicBezTo>
                    <a:pt x="198503" y="113109"/>
                    <a:pt x="190500" y="105107"/>
                    <a:pt x="190500" y="95250"/>
                  </a:cubicBezTo>
                  <a:cubicBezTo>
                    <a:pt x="190500" y="85393"/>
                    <a:pt x="198503" y="77391"/>
                    <a:pt x="208359" y="77391"/>
                  </a:cubicBezTo>
                  <a:close/>
                  <a:moveTo>
                    <a:pt x="250031" y="95250"/>
                  </a:moveTo>
                  <a:cubicBezTo>
                    <a:pt x="250031" y="85393"/>
                    <a:pt x="258034" y="77391"/>
                    <a:pt x="267891" y="77391"/>
                  </a:cubicBezTo>
                  <a:cubicBezTo>
                    <a:pt x="277747" y="77391"/>
                    <a:pt x="285750" y="85393"/>
                    <a:pt x="285750" y="95250"/>
                  </a:cubicBezTo>
                  <a:cubicBezTo>
                    <a:pt x="285750" y="105107"/>
                    <a:pt x="277747" y="113109"/>
                    <a:pt x="267891" y="113109"/>
                  </a:cubicBezTo>
                  <a:cubicBezTo>
                    <a:pt x="258034" y="113109"/>
                    <a:pt x="250031" y="105107"/>
                    <a:pt x="250031" y="95250"/>
                  </a:cubicBezTo>
                  <a:close/>
                  <a:moveTo>
                    <a:pt x="47625" y="214313"/>
                  </a:moveTo>
                  <a:cubicBezTo>
                    <a:pt x="21357" y="214313"/>
                    <a:pt x="0" y="235669"/>
                    <a:pt x="0" y="261938"/>
                  </a:cubicBezTo>
                  <a:lnTo>
                    <a:pt x="0" y="309563"/>
                  </a:lnTo>
                  <a:cubicBezTo>
                    <a:pt x="0" y="335831"/>
                    <a:pt x="21357" y="357188"/>
                    <a:pt x="47625" y="357188"/>
                  </a:cubicBezTo>
                  <a:lnTo>
                    <a:pt x="285750" y="357188"/>
                  </a:lnTo>
                  <a:cubicBezTo>
                    <a:pt x="312018" y="357188"/>
                    <a:pt x="333375" y="335831"/>
                    <a:pt x="333375" y="309563"/>
                  </a:cubicBezTo>
                  <a:lnTo>
                    <a:pt x="333375" y="261938"/>
                  </a:lnTo>
                  <a:cubicBezTo>
                    <a:pt x="333375" y="235669"/>
                    <a:pt x="312018" y="214313"/>
                    <a:pt x="285750" y="214313"/>
                  </a:cubicBezTo>
                  <a:lnTo>
                    <a:pt x="47625" y="214313"/>
                  </a:lnTo>
                  <a:close/>
                  <a:moveTo>
                    <a:pt x="208359" y="267891"/>
                  </a:moveTo>
                  <a:cubicBezTo>
                    <a:pt x="218216" y="267891"/>
                    <a:pt x="226219" y="275893"/>
                    <a:pt x="226219" y="285750"/>
                  </a:cubicBezTo>
                  <a:cubicBezTo>
                    <a:pt x="226219" y="295607"/>
                    <a:pt x="218216" y="303609"/>
                    <a:pt x="208359" y="303609"/>
                  </a:cubicBezTo>
                  <a:cubicBezTo>
                    <a:pt x="198503" y="303609"/>
                    <a:pt x="190500" y="295607"/>
                    <a:pt x="190500" y="285750"/>
                  </a:cubicBezTo>
                  <a:cubicBezTo>
                    <a:pt x="190500" y="275893"/>
                    <a:pt x="198503" y="267891"/>
                    <a:pt x="208359" y="267891"/>
                  </a:cubicBezTo>
                  <a:close/>
                  <a:moveTo>
                    <a:pt x="250031" y="285750"/>
                  </a:moveTo>
                  <a:cubicBezTo>
                    <a:pt x="250031" y="275893"/>
                    <a:pt x="258034" y="267891"/>
                    <a:pt x="267891" y="267891"/>
                  </a:cubicBezTo>
                  <a:cubicBezTo>
                    <a:pt x="277747" y="267891"/>
                    <a:pt x="285750" y="275893"/>
                    <a:pt x="285750" y="285750"/>
                  </a:cubicBezTo>
                  <a:cubicBezTo>
                    <a:pt x="285750" y="295607"/>
                    <a:pt x="277747" y="303609"/>
                    <a:pt x="267891" y="303609"/>
                  </a:cubicBezTo>
                  <a:cubicBezTo>
                    <a:pt x="258034" y="303609"/>
                    <a:pt x="250031" y="295607"/>
                    <a:pt x="250031" y="285750"/>
                  </a:cubicBezTo>
                  <a:close/>
                </a:path>
              </a:pathLst>
            </a:custGeom>
            <a:solidFill>
              <a:srgbClr val="7C4DFF"/>
            </a:solidFill>
            <a:ln/>
          </p:spPr>
        </p:sp>
        <p:sp>
          <p:nvSpPr>
            <p:cNvPr id="19" name="Text 17"/>
            <p:cNvSpPr/>
            <p:nvPr/>
          </p:nvSpPr>
          <p:spPr>
            <a:xfrm flipH="1">
              <a:off x="1397000" y="3492500"/>
              <a:ext cx="1397000" cy="635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en-US" b="1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Server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ctr">
                <a:lnSpc>
                  <a:spcPct val="13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Node.js</a:t>
              </a:r>
              <a:endParaRPr lang="en-US" sz="20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20" name="Shape 18"/>
          <p:cNvSpPr/>
          <p:nvPr/>
        </p:nvSpPr>
        <p:spPr>
          <a:xfrm flipH="1">
            <a:off x="3647440" y="4267200"/>
            <a:ext cx="2437200" cy="0"/>
          </a:xfrm>
          <a:prstGeom prst="straightConnector1">
            <a:avLst/>
          </a:prstGeom>
          <a:noFill/>
          <a:ln w="25400">
            <a:solidFill>
              <a:srgbClr val="4CAF50">
                <a:alpha val="25098"/>
              </a:srgbClr>
            </a:solidFill>
            <a:prstDash val="solid"/>
            <a:headEnd type="arrow"/>
            <a:tailEnd type="none"/>
          </a:ln>
        </p:spPr>
      </p:sp>
      <p:sp>
        <p:nvSpPr>
          <p:cNvPr id="21" name="Shape 19"/>
          <p:cNvSpPr/>
          <p:nvPr/>
        </p:nvSpPr>
        <p:spPr>
          <a:xfrm flipH="1">
            <a:off x="762000" y="6985000"/>
            <a:ext cx="14732000" cy="1397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101600" dist="381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 flipH="1">
            <a:off x="13443585" y="7239000"/>
            <a:ext cx="311150" cy="355600"/>
          </a:xfrm>
          <a:custGeom>
            <a:avLst/>
            <a:gdLst/>
            <a:ahLst/>
            <a:cxnLst/>
            <a:rect l="l" t="t" r="r" b="b"/>
            <a:pathLst>
              <a:path w="311150" h="355600">
                <a:moveTo>
                  <a:pt x="235307" y="-6876"/>
                </a:moveTo>
                <a:cubicBezTo>
                  <a:pt x="243572" y="-903"/>
                  <a:pt x="246628" y="9932"/>
                  <a:pt x="242878" y="19377"/>
                </a:cubicBezTo>
                <a:lnTo>
                  <a:pt x="188426" y="155575"/>
                </a:lnTo>
                <a:lnTo>
                  <a:pt x="288925" y="155575"/>
                </a:lnTo>
                <a:cubicBezTo>
                  <a:pt x="298301" y="155575"/>
                  <a:pt x="306636" y="161409"/>
                  <a:pt x="309830" y="170230"/>
                </a:cubicBezTo>
                <a:cubicBezTo>
                  <a:pt x="313025" y="179050"/>
                  <a:pt x="310317" y="188913"/>
                  <a:pt x="303163" y="194885"/>
                </a:cubicBezTo>
                <a:lnTo>
                  <a:pt x="103138" y="361573"/>
                </a:lnTo>
                <a:cubicBezTo>
                  <a:pt x="95290" y="368102"/>
                  <a:pt x="84108" y="368449"/>
                  <a:pt x="75843" y="362476"/>
                </a:cubicBezTo>
                <a:cubicBezTo>
                  <a:pt x="67578" y="356503"/>
                  <a:pt x="64522" y="345668"/>
                  <a:pt x="68272" y="336223"/>
                </a:cubicBezTo>
                <a:lnTo>
                  <a:pt x="122724" y="200025"/>
                </a:lnTo>
                <a:lnTo>
                  <a:pt x="22225" y="200025"/>
                </a:lnTo>
                <a:cubicBezTo>
                  <a:pt x="12849" y="200025"/>
                  <a:pt x="4514" y="194191"/>
                  <a:pt x="1320" y="185370"/>
                </a:cubicBezTo>
                <a:cubicBezTo>
                  <a:pt x="-1875" y="176550"/>
                  <a:pt x="833" y="166688"/>
                  <a:pt x="7987" y="160715"/>
                </a:cubicBezTo>
                <a:lnTo>
                  <a:pt x="208012" y="-5973"/>
                </a:lnTo>
                <a:cubicBezTo>
                  <a:pt x="215860" y="-12502"/>
                  <a:pt x="227042" y="-12849"/>
                  <a:pt x="235307" y="-6876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3" name="Text 21"/>
          <p:cNvSpPr/>
          <p:nvPr/>
        </p:nvSpPr>
        <p:spPr>
          <a:xfrm flipH="1">
            <a:off x="12252960" y="76835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نقل لحظي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 flipH="1">
            <a:off x="12252960" y="79756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Real-time data transfer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 flipH="1">
            <a:off x="9970135" y="7239000"/>
            <a:ext cx="400050" cy="355600"/>
          </a:xfrm>
          <a:custGeom>
            <a:avLst/>
            <a:gdLst/>
            <a:ahLst/>
            <a:cxnLst/>
            <a:rect l="l" t="t" r="r" b="b"/>
            <a:pathLst>
              <a:path w="400050" h="355600">
                <a:moveTo>
                  <a:pt x="326846" y="260171"/>
                </a:moveTo>
                <a:lnTo>
                  <a:pt x="393521" y="193496"/>
                </a:lnTo>
                <a:cubicBezTo>
                  <a:pt x="402203" y="184815"/>
                  <a:pt x="402203" y="170716"/>
                  <a:pt x="393521" y="162034"/>
                </a:cubicBezTo>
                <a:lnTo>
                  <a:pt x="326846" y="95359"/>
                </a:lnTo>
                <a:cubicBezTo>
                  <a:pt x="318165" y="86678"/>
                  <a:pt x="304066" y="86678"/>
                  <a:pt x="295384" y="95359"/>
                </a:cubicBezTo>
                <a:cubicBezTo>
                  <a:pt x="286703" y="104041"/>
                  <a:pt x="286703" y="118140"/>
                  <a:pt x="295384" y="126821"/>
                </a:cubicBezTo>
                <a:lnTo>
                  <a:pt x="324138" y="155575"/>
                </a:lnTo>
                <a:lnTo>
                  <a:pt x="75843" y="155575"/>
                </a:lnTo>
                <a:lnTo>
                  <a:pt x="104596" y="126821"/>
                </a:lnTo>
                <a:cubicBezTo>
                  <a:pt x="113278" y="118140"/>
                  <a:pt x="113278" y="104041"/>
                  <a:pt x="104596" y="95359"/>
                </a:cubicBezTo>
                <a:cubicBezTo>
                  <a:pt x="95915" y="86678"/>
                  <a:pt x="81816" y="86678"/>
                  <a:pt x="73134" y="95359"/>
                </a:cubicBezTo>
                <a:lnTo>
                  <a:pt x="6459" y="162034"/>
                </a:lnTo>
                <a:cubicBezTo>
                  <a:pt x="2292" y="166201"/>
                  <a:pt x="-69" y="171827"/>
                  <a:pt x="-69" y="177731"/>
                </a:cubicBezTo>
                <a:cubicBezTo>
                  <a:pt x="-69" y="183634"/>
                  <a:pt x="2292" y="189260"/>
                  <a:pt x="6459" y="193427"/>
                </a:cubicBezTo>
                <a:lnTo>
                  <a:pt x="73134" y="260102"/>
                </a:lnTo>
                <a:cubicBezTo>
                  <a:pt x="81816" y="268784"/>
                  <a:pt x="95915" y="268784"/>
                  <a:pt x="104596" y="260102"/>
                </a:cubicBezTo>
                <a:cubicBezTo>
                  <a:pt x="113278" y="251420"/>
                  <a:pt x="113278" y="237321"/>
                  <a:pt x="104596" y="228640"/>
                </a:cubicBezTo>
                <a:lnTo>
                  <a:pt x="75843" y="199886"/>
                </a:lnTo>
                <a:lnTo>
                  <a:pt x="324138" y="199886"/>
                </a:lnTo>
                <a:lnTo>
                  <a:pt x="295384" y="228640"/>
                </a:lnTo>
                <a:cubicBezTo>
                  <a:pt x="286703" y="237321"/>
                  <a:pt x="286703" y="251420"/>
                  <a:pt x="295384" y="260102"/>
                </a:cubicBezTo>
                <a:cubicBezTo>
                  <a:pt x="304066" y="268784"/>
                  <a:pt x="318165" y="268784"/>
                  <a:pt x="326846" y="260102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26" name="Text 24"/>
          <p:cNvSpPr/>
          <p:nvPr/>
        </p:nvSpPr>
        <p:spPr>
          <a:xfrm flipH="1">
            <a:off x="8823960" y="76835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ثنائي الاتجاه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Text 25"/>
          <p:cNvSpPr/>
          <p:nvPr/>
        </p:nvSpPr>
        <p:spPr>
          <a:xfrm flipH="1">
            <a:off x="8823960" y="79756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Bidirectional communication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/>
          <p:cNvSpPr/>
          <p:nvPr/>
        </p:nvSpPr>
        <p:spPr>
          <a:xfrm flipH="1">
            <a:off x="6563360" y="72390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/>
            </a:pathLst>
          </a:custGeom>
          <a:solidFill>
            <a:srgbClr val="7C4DFF"/>
          </a:solidFill>
          <a:ln/>
        </p:spPr>
      </p:sp>
      <p:sp>
        <p:nvSpPr>
          <p:cNvPr id="29" name="Text 27"/>
          <p:cNvSpPr/>
          <p:nvPr/>
        </p:nvSpPr>
        <p:spPr>
          <a:xfrm flipH="1">
            <a:off x="5394960" y="76835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إدارة الجلسات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8"/>
          <p:cNvSpPr/>
          <p:nvPr/>
        </p:nvSpPr>
        <p:spPr>
          <a:xfrm flipH="1">
            <a:off x="5394960" y="79756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Session management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Shape 29"/>
          <p:cNvSpPr/>
          <p:nvPr/>
        </p:nvSpPr>
        <p:spPr>
          <a:xfrm flipH="1">
            <a:off x="3134360" y="72390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0"/>
                </a:moveTo>
                <a:cubicBezTo>
                  <a:pt x="180995" y="0"/>
                  <a:pt x="184190" y="695"/>
                  <a:pt x="187107" y="2014"/>
                </a:cubicBezTo>
                <a:lnTo>
                  <a:pt x="317956" y="57507"/>
                </a:lnTo>
                <a:cubicBezTo>
                  <a:pt x="333236" y="63966"/>
                  <a:pt x="344626" y="79038"/>
                  <a:pt x="344557" y="97234"/>
                </a:cubicBezTo>
                <a:cubicBezTo>
                  <a:pt x="344210" y="166132"/>
                  <a:pt x="315873" y="292189"/>
                  <a:pt x="196205" y="349488"/>
                </a:cubicBezTo>
                <a:cubicBezTo>
                  <a:pt x="184606" y="355044"/>
                  <a:pt x="171133" y="355044"/>
                  <a:pt x="159534" y="349488"/>
                </a:cubicBezTo>
                <a:cubicBezTo>
                  <a:pt x="39797" y="292189"/>
                  <a:pt x="11529" y="166132"/>
                  <a:pt x="11182" y="97234"/>
                </a:cubicBezTo>
                <a:cubicBezTo>
                  <a:pt x="11112" y="79038"/>
                  <a:pt x="22503" y="63966"/>
                  <a:pt x="37782" y="57507"/>
                </a:cubicBezTo>
                <a:lnTo>
                  <a:pt x="168563" y="2014"/>
                </a:lnTo>
                <a:cubicBezTo>
                  <a:pt x="171480" y="695"/>
                  <a:pt x="174605" y="0"/>
                  <a:pt x="177800" y="0"/>
                </a:cubicBezTo>
                <a:close/>
                <a:moveTo>
                  <a:pt x="177800" y="46395"/>
                </a:moveTo>
                <a:lnTo>
                  <a:pt x="177800" y="308997"/>
                </a:lnTo>
                <a:cubicBezTo>
                  <a:pt x="273645" y="262602"/>
                  <a:pt x="299412" y="159812"/>
                  <a:pt x="300038" y="98276"/>
                </a:cubicBezTo>
                <a:lnTo>
                  <a:pt x="177800" y="46464"/>
                </a:lnTo>
                <a:lnTo>
                  <a:pt x="177800" y="46464"/>
                </a:ln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32" name="Text 30"/>
          <p:cNvSpPr/>
          <p:nvPr/>
        </p:nvSpPr>
        <p:spPr>
          <a:xfrm flipH="1">
            <a:off x="1965960" y="76835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استقرار الاتصال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Text 31"/>
          <p:cNvSpPr/>
          <p:nvPr/>
        </p:nvSpPr>
        <p:spPr>
          <a:xfrm flipH="1">
            <a:off x="1965960" y="79756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Connection resilience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 flipH="1">
            <a:off x="762000" y="8636000"/>
            <a:ext cx="14732000" cy="76200"/>
          </a:xfrm>
          <a:prstGeom prst="roundRect">
            <a:avLst>
              <a:gd name="adj" fmla="val 50000"/>
            </a:avLst>
          </a:prstGeom>
          <a:solidFill>
            <a:srgbClr val="D7CCC8">
              <a:alpha val="25098"/>
            </a:srgbClr>
          </a:solidFill>
          <a:ln/>
        </p:spPr>
      </p:sp>
      <p:sp>
        <p:nvSpPr>
          <p:cNvPr id="35" name="Shape 33"/>
          <p:cNvSpPr/>
          <p:nvPr/>
        </p:nvSpPr>
        <p:spPr>
          <a:xfrm flipH="1">
            <a:off x="10160000" y="8636000"/>
            <a:ext cx="5334000" cy="76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CAF50"/>
              </a:gs>
              <a:gs pos="100000">
                <a:srgbClr val="00BCD4"/>
              </a:gs>
            </a:gsLst>
            <a:lin ang="0" scaled="1"/>
          </a:gradFill>
          <a:ln/>
        </p:spPr>
      </p:sp>
      <p:sp>
        <p:nvSpPr>
          <p:cNvPr id="36" name="Text 34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15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2" name="رسم 41" descr="كمبيوتر مع تعبئة خالصة">
            <a:extLst>
              <a:ext uri="{FF2B5EF4-FFF2-40B4-BE49-F238E27FC236}">
                <a16:creationId xmlns:a16="http://schemas.microsoft.com/office/drawing/2014/main" id="{945DC9B3-A7AD-D2FE-DBF4-BF7F3752A5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4960" y="7181600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23B92025-589D-0001-267E-B5495D7FECE6}"/>
              </a:ext>
            </a:extLst>
          </p:cNvPr>
          <p:cNvGrpSpPr/>
          <p:nvPr/>
        </p:nvGrpSpPr>
        <p:grpSpPr>
          <a:xfrm flipH="1">
            <a:off x="0" y="0"/>
            <a:ext cx="16256000" cy="9080500"/>
            <a:chOff x="0" y="0"/>
            <a:chExt cx="16256000" cy="90805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6256000" cy="50800"/>
            </a:xfrm>
            <a:prstGeom prst="rect">
              <a:avLst/>
            </a:prstGeom>
            <a:solidFill>
              <a:srgbClr val="E67E22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762000" y="444500"/>
              <a:ext cx="8255000" cy="571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20000"/>
                </a:lnSpc>
              </a:pPr>
              <a:r>
                <a:rPr lang="en-US" sz="32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معالجة الذكاء الاصطناعي</a:t>
              </a:r>
              <a:endParaRPr lang="en-US" sz="3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" name="Shape 2"/>
            <p:cNvSpPr/>
            <p:nvPr/>
          </p:nvSpPr>
          <p:spPr>
            <a:xfrm>
              <a:off x="13716000" y="482600"/>
              <a:ext cx="1778000" cy="457200"/>
            </a:xfrm>
            <a:prstGeom prst="roundRect">
              <a:avLst>
                <a:gd name="adj" fmla="val 16000"/>
              </a:avLst>
            </a:prstGeom>
            <a:solidFill>
              <a:srgbClr val="E67E22"/>
            </a:solidFill>
            <a:ln/>
          </p:spPr>
        </p:sp>
        <p:sp>
          <p:nvSpPr>
            <p:cNvPr id="5" name="Text 3"/>
            <p:cNvSpPr/>
            <p:nvPr/>
          </p:nvSpPr>
          <p:spPr>
            <a:xfrm>
              <a:off x="13716000" y="482600"/>
              <a:ext cx="1778000" cy="4572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Stage 4 / 7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6" name="Shape 4"/>
            <p:cNvSpPr/>
            <p:nvPr/>
          </p:nvSpPr>
          <p:spPr>
            <a:xfrm>
              <a:off x="782320" y="1041400"/>
              <a:ext cx="762000" cy="38100"/>
            </a:xfrm>
            <a:prstGeom prst="rect">
              <a:avLst/>
            </a:prstGeom>
            <a:solidFill>
              <a:srgbClr val="E67E22"/>
            </a:solidFill>
            <a:ln/>
          </p:spPr>
        </p:sp>
        <p:sp>
          <p:nvSpPr>
            <p:cNvPr id="7" name="Shape 5"/>
            <p:cNvSpPr/>
            <p:nvPr/>
          </p:nvSpPr>
          <p:spPr>
            <a:xfrm>
              <a:off x="762000" y="1397000"/>
              <a:ext cx="5334000" cy="6350000"/>
            </a:xfrm>
            <a:prstGeom prst="roundRect">
              <a:avLst>
                <a:gd name="adj" fmla="val 6000"/>
              </a:avLst>
            </a:prstGeom>
            <a:gradFill flip="none" rotWithShape="1">
              <a:gsLst>
                <a:gs pos="0">
                  <a:srgbClr val="E67E22">
                    <a:alpha val="8000"/>
                  </a:srgbClr>
                </a:gs>
                <a:gs pos="100000">
                  <a:srgbClr val="5D4037">
                    <a:alpha val="3000"/>
                  </a:srgbClr>
                </a:gs>
              </a:gsLst>
              <a:path path="circle"/>
            </a:gradFill>
            <a:ln w="12700">
              <a:solidFill>
                <a:srgbClr val="E67E22">
                  <a:alpha val="12549"/>
                </a:srgbClr>
              </a:solidFill>
              <a:prstDash val="solid"/>
            </a:ln>
          </p:spPr>
        </p:sp>
        <p:pic>
          <p:nvPicPr>
            <p:cNvPr id="8" name="Image 0" descr="https://kimi-img.moonshot.cn/pub/slides/okc/uswzzx5hmu4pg/mnt/agents/output/robot_chat/images/4_Image_Portrays_a_Blend_of_Technology.png"/>
            <p:cNvPicPr>
              <a:picLocks noChangeAspect="1"/>
            </p:cNvPicPr>
            <p:nvPr/>
          </p:nvPicPr>
          <p:blipFill>
            <a:blip r:embed="rId3"/>
            <a:srcRect l="1545" r="1545"/>
            <a:stretch/>
          </p:blipFill>
          <p:spPr>
            <a:xfrm>
              <a:off x="1143000" y="2032000"/>
              <a:ext cx="4572000" cy="3556000"/>
            </a:xfrm>
            <a:prstGeom prst="roundRect">
              <a:avLst>
                <a:gd name="adj" fmla="val 8000"/>
              </a:avLst>
            </a:prstGeom>
          </p:spPr>
        </p:pic>
        <p:sp>
          <p:nvSpPr>
            <p:cNvPr id="9" name="Text 6"/>
            <p:cNvSpPr/>
            <p:nvPr/>
          </p:nvSpPr>
          <p:spPr>
            <a:xfrm>
              <a:off x="1270000" y="5842000"/>
              <a:ext cx="43180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E67E22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Gemini 1.5 Flash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1270000" y="6350000"/>
              <a:ext cx="4318000" cy="762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نموذج ذكاء اصطناعي متقدم لتحليل الأسئلة وتوليد الردود الذكية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" name="Shape 8"/>
            <p:cNvSpPr/>
            <p:nvPr/>
          </p:nvSpPr>
          <p:spPr>
            <a:xfrm>
              <a:off x="1016000" y="7366000"/>
              <a:ext cx="254000" cy="254000"/>
            </a:xfrm>
            <a:prstGeom prst="ellipse">
              <a:avLst/>
            </a:prstGeom>
            <a:solidFill>
              <a:srgbClr val="E67E22">
                <a:alpha val="18824"/>
              </a:srgbClr>
            </a:solidFill>
            <a:ln/>
          </p:spPr>
        </p:sp>
        <p:sp>
          <p:nvSpPr>
            <p:cNvPr id="12" name="Shape 9"/>
            <p:cNvSpPr/>
            <p:nvPr/>
          </p:nvSpPr>
          <p:spPr>
            <a:xfrm>
              <a:off x="1778000" y="7620000"/>
              <a:ext cx="190500" cy="190500"/>
            </a:xfrm>
            <a:prstGeom prst="ellipse">
              <a:avLst/>
            </a:prstGeom>
            <a:solidFill>
              <a:srgbClr val="E67E22">
                <a:alpha val="12549"/>
              </a:srgbClr>
            </a:solidFill>
            <a:ln/>
          </p:spPr>
        </p:sp>
        <p:sp>
          <p:nvSpPr>
            <p:cNvPr id="13" name="Shape 10"/>
            <p:cNvSpPr/>
            <p:nvPr/>
          </p:nvSpPr>
          <p:spPr>
            <a:xfrm>
              <a:off x="5080000" y="7493000"/>
              <a:ext cx="228600" cy="228600"/>
            </a:xfrm>
            <a:prstGeom prst="ellipse">
              <a:avLst/>
            </a:prstGeom>
            <a:solidFill>
              <a:srgbClr val="E67E22">
                <a:alpha val="14510"/>
              </a:srgbClr>
            </a:solidFill>
            <a:ln/>
          </p:spPr>
        </p:sp>
        <p:sp>
          <p:nvSpPr>
            <p:cNvPr id="14" name="Text 11"/>
            <p:cNvSpPr/>
            <p:nvPr/>
          </p:nvSpPr>
          <p:spPr>
            <a:xfrm>
              <a:off x="6604000" y="1524000"/>
              <a:ext cx="8890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22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مراحل المعالجة الذكية</a:t>
              </a:r>
              <a:endParaRPr lang="en-US" sz="2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5" name="Shape 12"/>
            <p:cNvSpPr/>
            <p:nvPr/>
          </p:nvSpPr>
          <p:spPr>
            <a:xfrm>
              <a:off x="6604000" y="2222500"/>
              <a:ext cx="8890000" cy="1143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 w="12700">
              <a:solidFill>
                <a:srgbClr val="E67E22">
                  <a:alpha val="8235"/>
                </a:srgbClr>
              </a:solidFill>
              <a:prstDash val="solid"/>
            </a:ln>
            <a:effectLst>
              <a:outerShdw blurRad="76200" dist="25400" dir="5400000" algn="bl" rotWithShape="0">
                <a:srgbClr val="E67E22">
                  <a:alpha val="6275"/>
                </a:srgbClr>
              </a:outerShdw>
            </a:effectLst>
          </p:spPr>
        </p:sp>
        <p:sp>
          <p:nvSpPr>
            <p:cNvPr id="16" name="Shape 13"/>
            <p:cNvSpPr/>
            <p:nvPr/>
          </p:nvSpPr>
          <p:spPr>
            <a:xfrm>
              <a:off x="14732000" y="2476500"/>
              <a:ext cx="508000" cy="508000"/>
            </a:xfrm>
            <a:prstGeom prst="ellipse">
              <a:avLst/>
            </a:prstGeom>
            <a:solidFill>
              <a:srgbClr val="E67E22"/>
            </a:solidFill>
            <a:ln/>
          </p:spPr>
        </p:sp>
        <p:sp>
          <p:nvSpPr>
            <p:cNvPr id="17" name="Text 14"/>
            <p:cNvSpPr/>
            <p:nvPr/>
          </p:nvSpPr>
          <p:spPr>
            <a:xfrm>
              <a:off x="14732000" y="2476500"/>
              <a:ext cx="508000" cy="508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1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" name="Text 15"/>
            <p:cNvSpPr/>
            <p:nvPr/>
          </p:nvSpPr>
          <p:spPr>
            <a:xfrm>
              <a:off x="6858000" y="2349500"/>
              <a:ext cx="7747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7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إرسال النص إلى Gemini API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9" name="Text 16"/>
            <p:cNvSpPr/>
            <p:nvPr/>
          </p:nvSpPr>
          <p:spPr>
            <a:xfrm>
              <a:off x="6858000" y="2730500"/>
              <a:ext cx="7747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نقل النص المعالج عبر HTTPS إلى واجهة برمجة التطبيقات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0" name="Shape 17"/>
            <p:cNvSpPr/>
            <p:nvPr/>
          </p:nvSpPr>
          <p:spPr>
            <a:xfrm>
              <a:off x="6604000" y="3556000"/>
              <a:ext cx="8890000" cy="1143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 w="12700">
              <a:solidFill>
                <a:srgbClr val="E67E22">
                  <a:alpha val="8235"/>
                </a:srgbClr>
              </a:solidFill>
              <a:prstDash val="solid"/>
            </a:ln>
            <a:effectLst>
              <a:outerShdw blurRad="76200" dist="25400" dir="5400000" algn="bl" rotWithShape="0">
                <a:srgbClr val="E67E22">
                  <a:alpha val="6275"/>
                </a:srgbClr>
              </a:outerShdw>
            </a:effectLst>
          </p:spPr>
        </p:sp>
        <p:sp>
          <p:nvSpPr>
            <p:cNvPr id="21" name="Shape 18"/>
            <p:cNvSpPr/>
            <p:nvPr/>
          </p:nvSpPr>
          <p:spPr>
            <a:xfrm>
              <a:off x="14732000" y="3810000"/>
              <a:ext cx="508000" cy="508000"/>
            </a:xfrm>
            <a:prstGeom prst="ellipse">
              <a:avLst/>
            </a:prstGeom>
            <a:solidFill>
              <a:srgbClr val="00BCD4"/>
            </a:solidFill>
            <a:ln/>
          </p:spPr>
        </p:sp>
        <p:sp>
          <p:nvSpPr>
            <p:cNvPr id="22" name="Text 19"/>
            <p:cNvSpPr/>
            <p:nvPr/>
          </p:nvSpPr>
          <p:spPr>
            <a:xfrm>
              <a:off x="14732000" y="3810000"/>
              <a:ext cx="508000" cy="508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2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" name="Text 20"/>
            <p:cNvSpPr/>
            <p:nvPr/>
          </p:nvSpPr>
          <p:spPr>
            <a:xfrm>
              <a:off x="6858000" y="3683000"/>
              <a:ext cx="7747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7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تحليل السياق والمعنى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" name="Text 21"/>
            <p:cNvSpPr/>
            <p:nvPr/>
          </p:nvSpPr>
          <p:spPr>
            <a:xfrm>
              <a:off x="6858000" y="4064000"/>
              <a:ext cx="7747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فهم السؤال بعمق وتحليل المفاهيم التقنية المطروحة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" name="Shape 22"/>
            <p:cNvSpPr/>
            <p:nvPr/>
          </p:nvSpPr>
          <p:spPr>
            <a:xfrm>
              <a:off x="6604000" y="4889500"/>
              <a:ext cx="8890000" cy="1143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 w="12700">
              <a:solidFill>
                <a:srgbClr val="E67E22">
                  <a:alpha val="8235"/>
                </a:srgbClr>
              </a:solidFill>
              <a:prstDash val="solid"/>
            </a:ln>
            <a:effectLst>
              <a:outerShdw blurRad="76200" dist="25400" dir="5400000" algn="bl" rotWithShape="0">
                <a:srgbClr val="E67E22">
                  <a:alpha val="6275"/>
                </a:srgbClr>
              </a:outerShdw>
            </a:effectLst>
          </p:spPr>
        </p:sp>
        <p:sp>
          <p:nvSpPr>
            <p:cNvPr id="26" name="Shape 23"/>
            <p:cNvSpPr/>
            <p:nvPr/>
          </p:nvSpPr>
          <p:spPr>
            <a:xfrm>
              <a:off x="14732000" y="5143500"/>
              <a:ext cx="508000" cy="508000"/>
            </a:xfrm>
            <a:prstGeom prst="ellipse">
              <a:avLst/>
            </a:prstGeom>
            <a:solidFill>
              <a:srgbClr val="7C4DFF"/>
            </a:solidFill>
            <a:ln/>
          </p:spPr>
        </p:sp>
        <p:sp>
          <p:nvSpPr>
            <p:cNvPr id="27" name="Text 24"/>
            <p:cNvSpPr/>
            <p:nvPr/>
          </p:nvSpPr>
          <p:spPr>
            <a:xfrm>
              <a:off x="14732000" y="5143500"/>
              <a:ext cx="508000" cy="508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3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8" name="Text 25"/>
            <p:cNvSpPr/>
            <p:nvPr/>
          </p:nvSpPr>
          <p:spPr>
            <a:xfrm>
              <a:off x="6858000" y="5016500"/>
              <a:ext cx="7747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7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توليد الرد التقني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9" name="Text 26"/>
            <p:cNvSpPr/>
            <p:nvPr/>
          </p:nvSpPr>
          <p:spPr>
            <a:xfrm>
              <a:off x="6858000" y="5397500"/>
              <a:ext cx="7747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إنشاء رد دقيق ومفصل باللغة العربية للسؤال المطروح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0" name="Shape 27"/>
            <p:cNvSpPr/>
            <p:nvPr/>
          </p:nvSpPr>
          <p:spPr>
            <a:xfrm>
              <a:off x="6604000" y="6223000"/>
              <a:ext cx="8890000" cy="1143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 w="12700">
              <a:solidFill>
                <a:srgbClr val="E67E22">
                  <a:alpha val="8235"/>
                </a:srgbClr>
              </a:solidFill>
              <a:prstDash val="solid"/>
            </a:ln>
            <a:effectLst>
              <a:outerShdw blurRad="76200" dist="25400" dir="5400000" algn="bl" rotWithShape="0">
                <a:srgbClr val="E67E22">
                  <a:alpha val="6275"/>
                </a:srgbClr>
              </a:outerShdw>
            </a:effectLst>
          </p:spPr>
        </p:sp>
        <p:sp>
          <p:nvSpPr>
            <p:cNvPr id="31" name="Shape 28"/>
            <p:cNvSpPr/>
            <p:nvPr/>
          </p:nvSpPr>
          <p:spPr>
            <a:xfrm>
              <a:off x="14732000" y="6477000"/>
              <a:ext cx="508000" cy="508000"/>
            </a:xfrm>
            <a:prstGeom prst="ellipse">
              <a:avLst/>
            </a:prstGeom>
            <a:solidFill>
              <a:srgbClr val="4CAF50"/>
            </a:solidFill>
            <a:ln/>
          </p:spPr>
        </p:sp>
        <p:sp>
          <p:nvSpPr>
            <p:cNvPr id="32" name="Text 29"/>
            <p:cNvSpPr/>
            <p:nvPr/>
          </p:nvSpPr>
          <p:spPr>
            <a:xfrm>
              <a:off x="14732000" y="6477000"/>
              <a:ext cx="508000" cy="508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4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3" name="Text 30"/>
            <p:cNvSpPr/>
            <p:nvPr/>
          </p:nvSpPr>
          <p:spPr>
            <a:xfrm>
              <a:off x="6858000" y="6350000"/>
              <a:ext cx="7747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7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تحسين الاستجابة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4" name="Text 31"/>
            <p:cNvSpPr/>
            <p:nvPr/>
          </p:nvSpPr>
          <p:spPr>
            <a:xfrm>
              <a:off x="6858000" y="6731000"/>
              <a:ext cx="7747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تحسين وتنسيق الرد لضمان الوضوح والدقة التقنية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5" name="Shape 32"/>
            <p:cNvSpPr/>
            <p:nvPr/>
          </p:nvSpPr>
          <p:spPr>
            <a:xfrm>
              <a:off x="762000" y="7874000"/>
              <a:ext cx="14732000" cy="101600"/>
            </a:xfrm>
            <a:prstGeom prst="roundRect">
              <a:avLst>
                <a:gd name="adj" fmla="val 50000"/>
              </a:avLst>
            </a:prstGeom>
            <a:solidFill>
              <a:srgbClr val="D7CCC8">
                <a:alpha val="25098"/>
              </a:srgbClr>
            </a:solidFill>
            <a:ln/>
          </p:spPr>
        </p:sp>
        <p:sp>
          <p:nvSpPr>
            <p:cNvPr id="36" name="Shape 33"/>
            <p:cNvSpPr/>
            <p:nvPr/>
          </p:nvSpPr>
          <p:spPr>
            <a:xfrm>
              <a:off x="762000" y="7874000"/>
              <a:ext cx="7366000" cy="101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67E22"/>
                </a:gs>
                <a:gs pos="100000">
                  <a:srgbClr val="00BCD4"/>
                </a:gs>
              </a:gsLst>
              <a:lin ang="0" scaled="1"/>
            </a:gradFill>
            <a:ln/>
          </p:spPr>
        </p:sp>
        <p:sp>
          <p:nvSpPr>
            <p:cNvPr id="37" name="Text 34"/>
            <p:cNvSpPr/>
            <p:nvPr/>
          </p:nvSpPr>
          <p:spPr>
            <a:xfrm>
              <a:off x="762000" y="8064500"/>
              <a:ext cx="1473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1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Pipeline Progress: 4 of 7 stages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8" name="Shape 35"/>
            <p:cNvSpPr/>
            <p:nvPr/>
          </p:nvSpPr>
          <p:spPr>
            <a:xfrm>
              <a:off x="762000" y="8763000"/>
              <a:ext cx="14732000" cy="12700"/>
            </a:xfrm>
            <a:prstGeom prst="rect">
              <a:avLst/>
            </a:prstGeom>
            <a:solidFill>
              <a:srgbClr val="D7CCC8"/>
            </a:solidFill>
            <a:ln/>
          </p:spPr>
        </p:sp>
        <p:sp>
          <p:nvSpPr>
            <p:cNvPr id="39" name="Text 36"/>
            <p:cNvSpPr/>
            <p:nvPr/>
          </p:nvSpPr>
          <p:spPr>
            <a:xfrm>
              <a:off x="14732000" y="8826500"/>
              <a:ext cx="76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40000"/>
                </a:lnSpc>
              </a:pPr>
              <a:r>
                <a:rPr lang="en-US" sz="1200" dirty="0">
                  <a:solidFill>
                    <a:srgbClr val="8D6E6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16 / 25</a:t>
              </a:r>
              <a:endParaRPr lang="en-US" sz="1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8890000" y="444500"/>
            <a:ext cx="660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تحويل النص إلى كلام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762000" y="482600"/>
            <a:ext cx="1778000" cy="457200"/>
          </a:xfrm>
          <a:prstGeom prst="roundRect">
            <a:avLst>
              <a:gd name="adj" fmla="val 16000"/>
            </a:avLst>
          </a:prstGeom>
          <a:solidFill>
            <a:srgbClr val="2196F3"/>
          </a:solidFill>
          <a:ln/>
        </p:spPr>
      </p:sp>
      <p:sp>
        <p:nvSpPr>
          <p:cNvPr id="5" name="Text 3"/>
          <p:cNvSpPr/>
          <p:nvPr/>
        </p:nvSpPr>
        <p:spPr>
          <a:xfrm flipH="1">
            <a:off x="762000" y="482600"/>
            <a:ext cx="177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Stage 5 / 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 flipH="1">
            <a:off x="14655800" y="1041400"/>
            <a:ext cx="762000" cy="3810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762000" y="1397000"/>
            <a:ext cx="14732000" cy="635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2196F3">
                  <a:alpha val="3000"/>
                </a:srgbClr>
              </a:gs>
              <a:gs pos="30000">
                <a:srgbClr val="2196F3">
                  <a:alpha val="13000"/>
                </a:srgbClr>
              </a:gs>
              <a:gs pos="70000">
                <a:srgbClr val="2196F3">
                  <a:alpha val="13000"/>
                </a:srgbClr>
              </a:gs>
              <a:gs pos="100000">
                <a:srgbClr val="2196F3">
                  <a:alpha val="3000"/>
                </a:srgbClr>
              </a:gs>
            </a:gsLst>
            <a:lin ang="0" scaled="1"/>
          </a:gradFill>
          <a:ln/>
        </p:spPr>
      </p:sp>
      <p:sp>
        <p:nvSpPr>
          <p:cNvPr id="8" name="Shape 6"/>
          <p:cNvSpPr/>
          <p:nvPr/>
        </p:nvSpPr>
        <p:spPr>
          <a:xfrm flipH="1">
            <a:off x="6223000" y="3048000"/>
            <a:ext cx="3810000" cy="3810000"/>
          </a:xfrm>
          <a:prstGeom prst="ellipse">
            <a:avLst/>
          </a:prstGeom>
          <a:gradFill flip="none" rotWithShape="1">
            <a:gsLst>
              <a:gs pos="0">
                <a:srgbClr val="2196F3">
                  <a:alpha val="15000"/>
                </a:srgbClr>
              </a:gs>
              <a:gs pos="100000">
                <a:srgbClr val="2196F3">
                  <a:alpha val="6000"/>
                </a:srgbClr>
              </a:gs>
            </a:gsLst>
            <a:path path="circle"/>
          </a:gradFill>
          <a:ln w="25400">
            <a:solidFill>
              <a:srgbClr val="2196F3">
                <a:alpha val="18824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H="1">
            <a:off x="7556500" y="4114800"/>
            <a:ext cx="1270000" cy="1016000"/>
          </a:xfrm>
          <a:custGeom>
            <a:avLst/>
            <a:gdLst/>
            <a:ahLst/>
            <a:cxnLst/>
            <a:rect l="l" t="t" r="r" b="b"/>
            <a:pathLst>
              <a:path w="1270000" h="1016000">
                <a:moveTo>
                  <a:pt x="1058863" y="64492"/>
                </a:moveTo>
                <a:cubicBezTo>
                  <a:pt x="1038423" y="47823"/>
                  <a:pt x="1008459" y="50998"/>
                  <a:pt x="991791" y="71438"/>
                </a:cubicBezTo>
                <a:cubicBezTo>
                  <a:pt x="975122" y="91877"/>
                  <a:pt x="978297" y="121841"/>
                  <a:pt x="998736" y="138509"/>
                </a:cubicBezTo>
                <a:cubicBezTo>
                  <a:pt x="1106289" y="225822"/>
                  <a:pt x="1174750" y="358775"/>
                  <a:pt x="1174750" y="508000"/>
                </a:cubicBezTo>
                <a:cubicBezTo>
                  <a:pt x="1174750" y="657225"/>
                  <a:pt x="1106289" y="790178"/>
                  <a:pt x="998736" y="877689"/>
                </a:cubicBezTo>
                <a:cubicBezTo>
                  <a:pt x="978297" y="894358"/>
                  <a:pt x="975320" y="924322"/>
                  <a:pt x="991791" y="944761"/>
                </a:cubicBezTo>
                <a:cubicBezTo>
                  <a:pt x="1008261" y="965200"/>
                  <a:pt x="1038423" y="968177"/>
                  <a:pt x="1058863" y="951706"/>
                </a:cubicBezTo>
                <a:cubicBezTo>
                  <a:pt x="1187648" y="846733"/>
                  <a:pt x="1270000" y="686991"/>
                  <a:pt x="1270000" y="508000"/>
                </a:cubicBezTo>
                <a:cubicBezTo>
                  <a:pt x="1270000" y="329009"/>
                  <a:pt x="1187648" y="169069"/>
                  <a:pt x="1058863" y="64492"/>
                </a:cubicBezTo>
                <a:close/>
                <a:moveTo>
                  <a:pt x="938808" y="212328"/>
                </a:moveTo>
                <a:cubicBezTo>
                  <a:pt x="918369" y="195659"/>
                  <a:pt x="888405" y="198834"/>
                  <a:pt x="871736" y="219273"/>
                </a:cubicBezTo>
                <a:cubicBezTo>
                  <a:pt x="855067" y="239713"/>
                  <a:pt x="858242" y="269677"/>
                  <a:pt x="878681" y="286345"/>
                </a:cubicBezTo>
                <a:cubicBezTo>
                  <a:pt x="943173" y="338733"/>
                  <a:pt x="984250" y="418505"/>
                  <a:pt x="984250" y="508000"/>
                </a:cubicBezTo>
                <a:cubicBezTo>
                  <a:pt x="984250" y="597495"/>
                  <a:pt x="943173" y="677267"/>
                  <a:pt x="878681" y="729853"/>
                </a:cubicBezTo>
                <a:cubicBezTo>
                  <a:pt x="858242" y="746522"/>
                  <a:pt x="855266" y="776486"/>
                  <a:pt x="871736" y="796925"/>
                </a:cubicBezTo>
                <a:cubicBezTo>
                  <a:pt x="888206" y="817364"/>
                  <a:pt x="918369" y="820341"/>
                  <a:pt x="938808" y="803870"/>
                </a:cubicBezTo>
                <a:cubicBezTo>
                  <a:pt x="1024533" y="734020"/>
                  <a:pt x="1079500" y="627459"/>
                  <a:pt x="1079500" y="508198"/>
                </a:cubicBezTo>
                <a:cubicBezTo>
                  <a:pt x="1079500" y="388938"/>
                  <a:pt x="1024533" y="282377"/>
                  <a:pt x="938808" y="212527"/>
                </a:cubicBezTo>
                <a:close/>
                <a:moveTo>
                  <a:pt x="818753" y="360164"/>
                </a:moveTo>
                <a:cubicBezTo>
                  <a:pt x="798314" y="343495"/>
                  <a:pt x="768350" y="346670"/>
                  <a:pt x="751681" y="367109"/>
                </a:cubicBezTo>
                <a:cubicBezTo>
                  <a:pt x="735013" y="387548"/>
                  <a:pt x="738188" y="417513"/>
                  <a:pt x="758627" y="434181"/>
                </a:cubicBezTo>
                <a:cubicBezTo>
                  <a:pt x="780058" y="451644"/>
                  <a:pt x="793750" y="478234"/>
                  <a:pt x="793750" y="508000"/>
                </a:cubicBezTo>
                <a:cubicBezTo>
                  <a:pt x="793750" y="537766"/>
                  <a:pt x="780058" y="564356"/>
                  <a:pt x="758627" y="582017"/>
                </a:cubicBezTo>
                <a:cubicBezTo>
                  <a:pt x="738188" y="598686"/>
                  <a:pt x="735211" y="628650"/>
                  <a:pt x="751681" y="649089"/>
                </a:cubicBezTo>
                <a:cubicBezTo>
                  <a:pt x="768152" y="669528"/>
                  <a:pt x="798314" y="672505"/>
                  <a:pt x="818753" y="656034"/>
                </a:cubicBezTo>
                <a:cubicBezTo>
                  <a:pt x="861417" y="620911"/>
                  <a:pt x="889000" y="567730"/>
                  <a:pt x="889000" y="508000"/>
                </a:cubicBezTo>
                <a:cubicBezTo>
                  <a:pt x="889000" y="448270"/>
                  <a:pt x="861417" y="395089"/>
                  <a:pt x="818753" y="360164"/>
                </a:cubicBezTo>
                <a:close/>
                <a:moveTo>
                  <a:pt x="158750" y="698500"/>
                </a:moveTo>
                <a:lnTo>
                  <a:pt x="254000" y="698500"/>
                </a:lnTo>
                <a:lnTo>
                  <a:pt x="520105" y="935038"/>
                </a:lnTo>
                <a:cubicBezTo>
                  <a:pt x="532805" y="946348"/>
                  <a:pt x="549077" y="952500"/>
                  <a:pt x="565944" y="952500"/>
                </a:cubicBezTo>
                <a:cubicBezTo>
                  <a:pt x="604044" y="952500"/>
                  <a:pt x="635000" y="921544"/>
                  <a:pt x="635000" y="883444"/>
                </a:cubicBezTo>
                <a:lnTo>
                  <a:pt x="635000" y="132556"/>
                </a:lnTo>
                <a:cubicBezTo>
                  <a:pt x="635000" y="94456"/>
                  <a:pt x="604044" y="63500"/>
                  <a:pt x="565944" y="63500"/>
                </a:cubicBezTo>
                <a:cubicBezTo>
                  <a:pt x="549077" y="63500"/>
                  <a:pt x="532805" y="69652"/>
                  <a:pt x="520105" y="80963"/>
                </a:cubicBezTo>
                <a:lnTo>
                  <a:pt x="254000" y="317500"/>
                </a:lnTo>
                <a:lnTo>
                  <a:pt x="158750" y="317500"/>
                </a:lnTo>
                <a:cubicBezTo>
                  <a:pt x="106164" y="317500"/>
                  <a:pt x="63500" y="360164"/>
                  <a:pt x="63500" y="412750"/>
                </a:cubicBezTo>
                <a:lnTo>
                  <a:pt x="63500" y="603250"/>
                </a:lnTo>
                <a:cubicBezTo>
                  <a:pt x="63500" y="655836"/>
                  <a:pt x="106164" y="698500"/>
                  <a:pt x="158750" y="69850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0" name="Text 8"/>
          <p:cNvSpPr/>
          <p:nvPr/>
        </p:nvSpPr>
        <p:spPr>
          <a:xfrm flipH="1">
            <a:off x="6477000" y="5257800"/>
            <a:ext cx="330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2196F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Text To Speech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 flipH="1">
            <a:off x="6921500" y="2159000"/>
            <a:ext cx="2413000" cy="635000"/>
          </a:xfrm>
          <a:prstGeom prst="roundRect">
            <a:avLst>
              <a:gd name="adj" fmla="val 1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2196F3">
                <a:alpha val="6275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 flipH="1">
            <a:off x="6985000" y="2222500"/>
            <a:ext cx="2286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استقبال الرد النصي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 flipH="1">
            <a:off x="3556000" y="4759960"/>
            <a:ext cx="2413000" cy="635000"/>
          </a:xfrm>
          <a:prstGeom prst="roundRect">
            <a:avLst>
              <a:gd name="adj" fmla="val 1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2196F3">
                <a:alpha val="6275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 flipH="1">
            <a:off x="3619500" y="4823460"/>
            <a:ext cx="2286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تحويله إلى 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3"/>
          <p:cNvSpPr/>
          <p:nvPr/>
        </p:nvSpPr>
        <p:spPr>
          <a:xfrm flipH="1">
            <a:off x="6921500" y="7112000"/>
            <a:ext cx="2413000" cy="635000"/>
          </a:xfrm>
          <a:prstGeom prst="roundRect">
            <a:avLst>
              <a:gd name="adj" fmla="val 1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2196F3">
                <a:alpha val="6275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 flipH="1">
            <a:off x="6985000" y="7175500"/>
            <a:ext cx="2286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تشغيل الصوت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5"/>
          <p:cNvSpPr/>
          <p:nvPr/>
        </p:nvSpPr>
        <p:spPr>
          <a:xfrm flipH="1">
            <a:off x="10287000" y="4759960"/>
            <a:ext cx="2413000" cy="635000"/>
          </a:xfrm>
          <a:prstGeom prst="roundRect">
            <a:avLst>
              <a:gd name="adj" fmla="val 1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2196F3">
                <a:alpha val="6275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 flipH="1">
            <a:off x="10350500" y="4823460"/>
            <a:ext cx="2286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مزامنة الحركة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Shape 17"/>
          <p:cNvSpPr/>
          <p:nvPr/>
        </p:nvSpPr>
        <p:spPr>
          <a:xfrm flipH="1">
            <a:off x="8064500" y="2921000"/>
            <a:ext cx="127000" cy="127000"/>
          </a:xfrm>
          <a:prstGeom prst="ellipse">
            <a:avLst/>
          </a:prstGeom>
          <a:solidFill>
            <a:srgbClr val="2196F3">
              <a:alpha val="25098"/>
            </a:srgbClr>
          </a:solidFill>
          <a:ln/>
        </p:spPr>
      </p:sp>
      <p:sp>
        <p:nvSpPr>
          <p:cNvPr id="20" name="Shape 18"/>
          <p:cNvSpPr/>
          <p:nvPr/>
        </p:nvSpPr>
        <p:spPr>
          <a:xfrm flipH="1">
            <a:off x="6096000" y="5016500"/>
            <a:ext cx="127000" cy="127000"/>
          </a:xfrm>
          <a:prstGeom prst="ellipse">
            <a:avLst/>
          </a:prstGeom>
          <a:solidFill>
            <a:srgbClr val="2196F3">
              <a:alpha val="25098"/>
            </a:srgbClr>
          </a:solidFill>
          <a:ln/>
        </p:spPr>
      </p:sp>
      <p:sp>
        <p:nvSpPr>
          <p:cNvPr id="21" name="Shape 19"/>
          <p:cNvSpPr/>
          <p:nvPr/>
        </p:nvSpPr>
        <p:spPr>
          <a:xfrm flipH="1">
            <a:off x="8064500" y="6921500"/>
            <a:ext cx="127000" cy="127000"/>
          </a:xfrm>
          <a:prstGeom prst="ellipse">
            <a:avLst/>
          </a:prstGeom>
          <a:solidFill>
            <a:srgbClr val="2196F3">
              <a:alpha val="25098"/>
            </a:srgbClr>
          </a:solidFill>
          <a:ln/>
        </p:spPr>
      </p:sp>
      <p:sp>
        <p:nvSpPr>
          <p:cNvPr id="22" name="Shape 20"/>
          <p:cNvSpPr/>
          <p:nvPr/>
        </p:nvSpPr>
        <p:spPr>
          <a:xfrm flipH="1">
            <a:off x="10033000" y="5016500"/>
            <a:ext cx="127000" cy="127000"/>
          </a:xfrm>
          <a:prstGeom prst="ellipse">
            <a:avLst/>
          </a:prstGeom>
          <a:solidFill>
            <a:srgbClr val="2196F3">
              <a:alpha val="25098"/>
            </a:srgbClr>
          </a:solidFill>
          <a:ln/>
        </p:spPr>
      </p:sp>
      <p:sp>
        <p:nvSpPr>
          <p:cNvPr id="23" name="Shape 21"/>
          <p:cNvSpPr/>
          <p:nvPr/>
        </p:nvSpPr>
        <p:spPr>
          <a:xfrm flipH="1">
            <a:off x="12954000" y="2727960"/>
            <a:ext cx="2540000" cy="4572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 flipH="1">
            <a:off x="13144500" y="2918460"/>
            <a:ext cx="2159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2196F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التقنيات المستخدمة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 flipH="1">
            <a:off x="13208000" y="3299460"/>
            <a:ext cx="2032000" cy="12700"/>
          </a:xfrm>
          <a:prstGeom prst="rect">
            <a:avLst/>
          </a:prstGeom>
          <a:solidFill>
            <a:srgbClr val="2196F3">
              <a:alpha val="12549"/>
            </a:srgbClr>
          </a:solidFill>
          <a:ln/>
        </p:spPr>
      </p:sp>
      <p:sp>
        <p:nvSpPr>
          <p:cNvPr id="26" name="Text 24"/>
          <p:cNvSpPr/>
          <p:nvPr/>
        </p:nvSpPr>
        <p:spPr>
          <a:xfrm flipH="1">
            <a:off x="13144500" y="3426460"/>
            <a:ext cx="2159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HTTS Engine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PCM Audio Format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Web Audio API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Audio Buffering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Voice Synthesis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l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Sync Controller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Shape 25"/>
          <p:cNvSpPr/>
          <p:nvPr/>
        </p:nvSpPr>
        <p:spPr>
          <a:xfrm flipH="1">
            <a:off x="762000" y="2727960"/>
            <a:ext cx="2540000" cy="4572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 flipH="1">
            <a:off x="952500" y="2918460"/>
            <a:ext cx="2159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2196F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المميزات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Shape 27"/>
          <p:cNvSpPr/>
          <p:nvPr/>
        </p:nvSpPr>
        <p:spPr>
          <a:xfrm flipH="1">
            <a:off x="1016000" y="3299460"/>
            <a:ext cx="2032000" cy="12700"/>
          </a:xfrm>
          <a:prstGeom prst="rect">
            <a:avLst/>
          </a:prstGeom>
          <a:solidFill>
            <a:srgbClr val="2196F3">
              <a:alpha val="12549"/>
            </a:srgbClr>
          </a:solidFill>
          <a:ln/>
        </p:spPr>
      </p:sp>
      <p:sp>
        <p:nvSpPr>
          <p:cNvPr id="30" name="Text 28"/>
          <p:cNvSpPr/>
          <p:nvPr/>
        </p:nvSpPr>
        <p:spPr>
          <a:xfrm flipH="1">
            <a:off x="952500" y="3426460"/>
            <a:ext cx="2159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صوت طبيعي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دعم العربية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سرعة عالية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جودة PCM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مزامنة دقيقة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r">
              <a:lnSpc>
                <a:spcPct val="180000"/>
              </a:lnSpc>
            </a:pPr>
            <a:r>
              <a:rPr lang="en-US" sz="13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• تحكم كامل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Shape 29"/>
          <p:cNvSpPr/>
          <p:nvPr/>
        </p:nvSpPr>
        <p:spPr>
          <a:xfrm flipH="1">
            <a:off x="762000" y="7874000"/>
            <a:ext cx="14732000" cy="101600"/>
          </a:xfrm>
          <a:prstGeom prst="roundRect">
            <a:avLst>
              <a:gd name="adj" fmla="val 50000"/>
            </a:avLst>
          </a:prstGeom>
          <a:solidFill>
            <a:srgbClr val="D7CCC8">
              <a:alpha val="25098"/>
            </a:srgbClr>
          </a:solidFill>
          <a:ln/>
        </p:spPr>
      </p:sp>
      <p:sp>
        <p:nvSpPr>
          <p:cNvPr id="32" name="Shape 30"/>
          <p:cNvSpPr/>
          <p:nvPr/>
        </p:nvSpPr>
        <p:spPr>
          <a:xfrm flipH="1">
            <a:off x="5969000" y="7874000"/>
            <a:ext cx="9525000" cy="101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196F3"/>
              </a:gs>
              <a:gs pos="100000">
                <a:srgbClr val="00BCD4"/>
              </a:gs>
            </a:gsLst>
            <a:lin ang="0" scaled="1"/>
          </a:gradFill>
          <a:ln/>
        </p:spPr>
      </p:sp>
      <p:sp>
        <p:nvSpPr>
          <p:cNvPr id="33" name="Text 31"/>
          <p:cNvSpPr/>
          <p:nvPr/>
        </p:nvSpPr>
        <p:spPr>
          <a:xfrm flipH="1">
            <a:off x="762000" y="8064500"/>
            <a:ext cx="147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Pipeline Progress: 5 of 7 stages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35" name="Text 33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17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991BF4F8-625C-EC00-8834-A4027F140E44}"/>
              </a:ext>
            </a:extLst>
          </p:cNvPr>
          <p:cNvGrpSpPr/>
          <p:nvPr/>
        </p:nvGrpSpPr>
        <p:grpSpPr>
          <a:xfrm flipH="1">
            <a:off x="0" y="0"/>
            <a:ext cx="16256000" cy="9080500"/>
            <a:chOff x="0" y="0"/>
            <a:chExt cx="16256000" cy="90805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6256000" cy="50800"/>
            </a:xfrm>
            <a:prstGeom prst="rect">
              <a:avLst/>
            </a:prstGeom>
            <a:solidFill>
              <a:srgbClr val="4CAF50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762000" y="444500"/>
              <a:ext cx="6604000" cy="571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20000"/>
                </a:lnSpc>
              </a:pPr>
              <a:r>
                <a:rPr lang="en-US" sz="32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منطق العتاد</a:t>
              </a:r>
              <a:endParaRPr lang="en-US" sz="3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" name="Shape 2"/>
            <p:cNvSpPr/>
            <p:nvPr/>
          </p:nvSpPr>
          <p:spPr>
            <a:xfrm>
              <a:off x="13716000" y="482600"/>
              <a:ext cx="1778000" cy="457200"/>
            </a:xfrm>
            <a:prstGeom prst="roundRect">
              <a:avLst>
                <a:gd name="adj" fmla="val 16000"/>
              </a:avLst>
            </a:prstGeom>
            <a:solidFill>
              <a:srgbClr val="4CAF50"/>
            </a:solidFill>
            <a:ln/>
          </p:spPr>
        </p:sp>
        <p:sp>
          <p:nvSpPr>
            <p:cNvPr id="5" name="Text 3"/>
            <p:cNvSpPr/>
            <p:nvPr/>
          </p:nvSpPr>
          <p:spPr>
            <a:xfrm>
              <a:off x="13716000" y="482600"/>
              <a:ext cx="1778000" cy="4572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Stage 6 / 7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6" name="Shape 4"/>
            <p:cNvSpPr/>
            <p:nvPr/>
          </p:nvSpPr>
          <p:spPr>
            <a:xfrm>
              <a:off x="883920" y="1041400"/>
              <a:ext cx="762000" cy="38100"/>
            </a:xfrm>
            <a:prstGeom prst="rect">
              <a:avLst/>
            </a:prstGeom>
            <a:solidFill>
              <a:srgbClr val="4CAF50"/>
            </a:solidFill>
            <a:ln/>
          </p:spPr>
        </p:sp>
        <p:sp>
          <p:nvSpPr>
            <p:cNvPr id="7" name="Shape 5"/>
            <p:cNvSpPr/>
            <p:nvPr/>
          </p:nvSpPr>
          <p:spPr>
            <a:xfrm>
              <a:off x="762000" y="1397000"/>
              <a:ext cx="5588000" cy="6350000"/>
            </a:xfrm>
            <a:prstGeom prst="roundRect">
              <a:avLst>
                <a:gd name="adj" fmla="val 6000"/>
              </a:avLst>
            </a:prstGeom>
            <a:solidFill>
              <a:srgbClr val="FAF7F2"/>
            </a:solidFill>
            <a:ln w="12700">
              <a:solidFill>
                <a:srgbClr val="4CAF50">
                  <a:alpha val="12549"/>
                </a:srgbClr>
              </a:solidFill>
              <a:prstDash val="solid"/>
            </a:ln>
            <a:effectLst>
              <a:outerShdw blurRad="127000" dist="50800" dir="5400000" algn="bl" rotWithShape="0">
                <a:srgbClr val="4CAF50">
                  <a:alpha val="8235"/>
                </a:srgbClr>
              </a:outerShdw>
            </a:effectLst>
          </p:spPr>
        </p:sp>
        <p:pic>
          <p:nvPicPr>
            <p:cNvPr id="8" name="Image 0" descr="https://kimi-img.moonshot.cn/pub/slides/okc/uswzzx5hmu4pg/mnt/agents/output/robot_chat/images/10_Getting_Started_with_the_NodeMCU.png"/>
            <p:cNvPicPr>
              <a:picLocks noChangeAspect="1"/>
            </p:cNvPicPr>
            <p:nvPr/>
          </p:nvPicPr>
          <p:blipFill>
            <a:blip r:embed="rId3"/>
            <a:srcRect t="5556" b="5556"/>
            <a:stretch/>
          </p:blipFill>
          <p:spPr>
            <a:xfrm>
              <a:off x="1270000" y="1778000"/>
              <a:ext cx="4572000" cy="3048000"/>
            </a:xfrm>
            <a:prstGeom prst="roundRect">
              <a:avLst>
                <a:gd name="adj" fmla="val 8000"/>
              </a:avLst>
            </a:prstGeom>
          </p:spPr>
        </p:pic>
        <p:sp>
          <p:nvSpPr>
            <p:cNvPr id="9" name="Text 6"/>
            <p:cNvSpPr/>
            <p:nvPr/>
          </p:nvSpPr>
          <p:spPr>
            <a:xfrm>
              <a:off x="1270000" y="5080000"/>
              <a:ext cx="45720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800" b="1" dirty="0">
                  <a:solidFill>
                    <a:srgbClr val="4CAF50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NodeMCU ESP8266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1270000" y="5588000"/>
              <a:ext cx="4572000" cy="1016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وحدة تحكم </a:t>
              </a:r>
              <a:r>
                <a:rPr lang="en-US" sz="1400" dirty="0" err="1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متكاملة</a:t>
              </a: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</a:t>
              </a:r>
              <a:r>
                <a:rPr lang="en-US" sz="1400" dirty="0" err="1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معWiFi</a:t>
              </a: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</a:t>
              </a:r>
              <a:r>
                <a:rPr lang="ar-SA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</a:t>
              </a:r>
              <a:r>
                <a:rPr lang="en-US" sz="1400" dirty="0" err="1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مدمج</a:t>
              </a:r>
              <a:r>
                <a:rPr lang="en-US" sz="14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 للاتصال بالشبكة وإدارة المحركات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" name="Text 9"/>
            <p:cNvSpPr/>
            <p:nvPr/>
          </p:nvSpPr>
          <p:spPr>
            <a:xfrm>
              <a:off x="6858000" y="1524000"/>
              <a:ext cx="8636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30000"/>
                </a:lnSpc>
              </a:pPr>
              <a:r>
                <a:rPr lang="en-US" sz="22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منطق التحكم بالعتاد</a:t>
              </a:r>
              <a:endParaRPr lang="en-US" sz="2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4" name="Shape 10"/>
            <p:cNvSpPr/>
            <p:nvPr/>
          </p:nvSpPr>
          <p:spPr>
            <a:xfrm>
              <a:off x="14478000" y="2286000"/>
              <a:ext cx="0" cy="5588000"/>
            </a:xfrm>
            <a:prstGeom prst="straightConnector1">
              <a:avLst/>
            </a:prstGeom>
            <a:noFill/>
            <a:ln w="25400">
              <a:solidFill>
                <a:srgbClr val="4CAF50">
                  <a:alpha val="18824"/>
                </a:srgbClr>
              </a:solidFill>
              <a:prstDash val="sysDot"/>
              <a:headEnd type="none"/>
              <a:tailEnd type="none"/>
            </a:ln>
          </p:spPr>
        </p:sp>
        <p:sp>
          <p:nvSpPr>
            <p:cNvPr id="15" name="Shape 11"/>
            <p:cNvSpPr/>
            <p:nvPr/>
          </p:nvSpPr>
          <p:spPr>
            <a:xfrm>
              <a:off x="6858000" y="2222500"/>
              <a:ext cx="7366000" cy="1016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/>
            <a:effectLst>
              <a:outerShdw blurRad="76200" dist="25400" dir="5400000" algn="bl" rotWithShape="0">
                <a:srgbClr val="4CAF50">
                  <a:alpha val="6275"/>
                </a:srgbClr>
              </a:outerShdw>
            </a:effectLst>
          </p:spPr>
        </p:sp>
        <p:sp>
          <p:nvSpPr>
            <p:cNvPr id="16" name="Shape 12"/>
            <p:cNvSpPr/>
            <p:nvPr/>
          </p:nvSpPr>
          <p:spPr>
            <a:xfrm>
              <a:off x="14351000" y="2476500"/>
              <a:ext cx="254000" cy="254000"/>
            </a:xfrm>
            <a:prstGeom prst="ellipse">
              <a:avLst/>
            </a:prstGeom>
            <a:solidFill>
              <a:srgbClr val="4CAF50"/>
            </a:solidFill>
            <a:ln/>
          </p:spPr>
        </p:sp>
        <p:sp>
          <p:nvSpPr>
            <p:cNvPr id="17" name="Text 13"/>
            <p:cNvSpPr/>
            <p:nvPr/>
          </p:nvSpPr>
          <p:spPr>
            <a:xfrm>
              <a:off x="7112000" y="2311400"/>
              <a:ext cx="7112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6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استقبال الأوامر من السيرفر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" name="Text 14"/>
            <p:cNvSpPr/>
            <p:nvPr/>
          </p:nvSpPr>
          <p:spPr>
            <a:xfrm>
              <a:off x="7112000" y="2667000"/>
              <a:ext cx="7112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3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استقبال أوامر الحركة عبر HTTP Polling من Node Server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9" name="Shape 15"/>
            <p:cNvSpPr/>
            <p:nvPr/>
          </p:nvSpPr>
          <p:spPr>
            <a:xfrm>
              <a:off x="6858000" y="3492500"/>
              <a:ext cx="7366000" cy="1016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/>
            <a:effectLst>
              <a:outerShdw blurRad="76200" dist="25400" dir="5400000" algn="bl" rotWithShape="0">
                <a:srgbClr val="4CAF50">
                  <a:alpha val="6275"/>
                </a:srgbClr>
              </a:outerShdw>
            </a:effectLst>
          </p:spPr>
        </p:sp>
        <p:sp>
          <p:nvSpPr>
            <p:cNvPr id="20" name="Shape 16"/>
            <p:cNvSpPr/>
            <p:nvPr/>
          </p:nvSpPr>
          <p:spPr>
            <a:xfrm>
              <a:off x="14351000" y="3746500"/>
              <a:ext cx="254000" cy="254000"/>
            </a:xfrm>
            <a:prstGeom prst="ellipse">
              <a:avLst/>
            </a:prstGeom>
            <a:solidFill>
              <a:srgbClr val="00BCD4"/>
            </a:solidFill>
            <a:ln/>
          </p:spPr>
        </p:sp>
        <p:sp>
          <p:nvSpPr>
            <p:cNvPr id="21" name="Text 17"/>
            <p:cNvSpPr/>
            <p:nvPr/>
          </p:nvSpPr>
          <p:spPr>
            <a:xfrm>
              <a:off x="7112000" y="3581400"/>
              <a:ext cx="7112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6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تحويلها إلى إشارات تحكم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2" name="Text 18"/>
            <p:cNvSpPr/>
            <p:nvPr/>
          </p:nvSpPr>
          <p:spPr>
            <a:xfrm>
              <a:off x="7112000" y="3937000"/>
              <a:ext cx="7112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3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تحويل الأوامر النصية إلى إشارات PWM للمحركات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" name="Shape 19"/>
            <p:cNvSpPr/>
            <p:nvPr/>
          </p:nvSpPr>
          <p:spPr>
            <a:xfrm>
              <a:off x="6858000" y="4762500"/>
              <a:ext cx="7366000" cy="1016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/>
            <a:effectLst>
              <a:outerShdw blurRad="76200" dist="25400" dir="5400000" algn="bl" rotWithShape="0">
                <a:srgbClr val="4CAF50">
                  <a:alpha val="6275"/>
                </a:srgbClr>
              </a:outerShdw>
            </a:effectLst>
          </p:spPr>
        </p:sp>
        <p:sp>
          <p:nvSpPr>
            <p:cNvPr id="24" name="Shape 20"/>
            <p:cNvSpPr/>
            <p:nvPr/>
          </p:nvSpPr>
          <p:spPr>
            <a:xfrm>
              <a:off x="14351000" y="5016500"/>
              <a:ext cx="254000" cy="254000"/>
            </a:xfrm>
            <a:prstGeom prst="ellipse">
              <a:avLst/>
            </a:prstGeom>
            <a:solidFill>
              <a:srgbClr val="7C4DFF"/>
            </a:solidFill>
            <a:ln/>
          </p:spPr>
        </p:sp>
        <p:sp>
          <p:nvSpPr>
            <p:cNvPr id="25" name="Text 21"/>
            <p:cNvSpPr/>
            <p:nvPr/>
          </p:nvSpPr>
          <p:spPr>
            <a:xfrm>
              <a:off x="7112000" y="4851400"/>
              <a:ext cx="7112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6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تشغيل محركات السيرفو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" name="Text 22"/>
            <p:cNvSpPr/>
            <p:nvPr/>
          </p:nvSpPr>
          <p:spPr>
            <a:xfrm>
              <a:off x="7112000" y="5207000"/>
              <a:ext cx="7112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3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إرسال الإشارات إلى محركات MG995 للتحكم بالزاوية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" name="Shape 23"/>
            <p:cNvSpPr/>
            <p:nvPr/>
          </p:nvSpPr>
          <p:spPr>
            <a:xfrm>
              <a:off x="6858000" y="6032500"/>
              <a:ext cx="7366000" cy="1016000"/>
            </a:xfrm>
            <a:prstGeom prst="roundRect">
              <a:avLst>
                <a:gd name="adj" fmla="val 8000"/>
              </a:avLst>
            </a:prstGeom>
            <a:solidFill>
              <a:srgbClr val="FAF7F2"/>
            </a:solidFill>
            <a:ln/>
            <a:effectLst>
              <a:outerShdw blurRad="76200" dist="25400" dir="5400000" algn="bl" rotWithShape="0">
                <a:srgbClr val="4CAF50">
                  <a:alpha val="6275"/>
                </a:srgbClr>
              </a:outerShdw>
            </a:effectLst>
          </p:spPr>
        </p:sp>
        <p:sp>
          <p:nvSpPr>
            <p:cNvPr id="28" name="Shape 24"/>
            <p:cNvSpPr/>
            <p:nvPr/>
          </p:nvSpPr>
          <p:spPr>
            <a:xfrm>
              <a:off x="14351000" y="6286500"/>
              <a:ext cx="254000" cy="254000"/>
            </a:xfrm>
            <a:prstGeom prst="ellipse">
              <a:avLst/>
            </a:prstGeom>
            <a:solidFill>
              <a:srgbClr val="E67E22"/>
            </a:solidFill>
            <a:ln/>
          </p:spPr>
        </p:sp>
        <p:sp>
          <p:nvSpPr>
            <p:cNvPr id="29" name="Text 25"/>
            <p:cNvSpPr/>
            <p:nvPr/>
          </p:nvSpPr>
          <p:spPr>
            <a:xfrm>
              <a:off x="7112000" y="6121400"/>
              <a:ext cx="7112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r">
                <a:lnSpc>
                  <a:spcPct val="100000"/>
                </a:lnSpc>
              </a:pPr>
              <a:r>
                <a:rPr lang="en-US" sz="1600" b="1" dirty="0">
                  <a:solidFill>
                    <a:srgbClr val="5D4037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تنفيذ الحركات التعبيرية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0" name="Text 26"/>
            <p:cNvSpPr/>
            <p:nvPr/>
          </p:nvSpPr>
          <p:spPr>
            <a:xfrm>
              <a:off x="7112000" y="6477000"/>
              <a:ext cx="7112000" cy="4445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r">
                <a:lnSpc>
                  <a:spcPct val="140000"/>
                </a:lnSpc>
              </a:pPr>
              <a:r>
                <a:rPr lang="en-US" sz="13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تنفيذ حركات متزامنة مع الصوت لإضفاء طابع تفاعلي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1" name="Shape 27"/>
            <p:cNvSpPr/>
            <p:nvPr/>
          </p:nvSpPr>
          <p:spPr>
            <a:xfrm>
              <a:off x="762000" y="7874000"/>
              <a:ext cx="14732000" cy="101600"/>
            </a:xfrm>
            <a:prstGeom prst="roundRect">
              <a:avLst>
                <a:gd name="adj" fmla="val 50000"/>
              </a:avLst>
            </a:prstGeom>
            <a:solidFill>
              <a:srgbClr val="D7CCC8">
                <a:alpha val="25098"/>
              </a:srgbClr>
            </a:solidFill>
            <a:ln/>
          </p:spPr>
        </p:sp>
        <p:sp>
          <p:nvSpPr>
            <p:cNvPr id="32" name="Shape 28"/>
            <p:cNvSpPr/>
            <p:nvPr/>
          </p:nvSpPr>
          <p:spPr>
            <a:xfrm>
              <a:off x="762000" y="7874000"/>
              <a:ext cx="11684000" cy="101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4CAF50"/>
                </a:gs>
                <a:gs pos="100000">
                  <a:srgbClr val="00BCD4"/>
                </a:gs>
              </a:gsLst>
              <a:lin ang="0" scaled="1"/>
            </a:gradFill>
            <a:ln/>
          </p:spPr>
        </p:sp>
        <p:sp>
          <p:nvSpPr>
            <p:cNvPr id="33" name="Text 29"/>
            <p:cNvSpPr/>
            <p:nvPr/>
          </p:nvSpPr>
          <p:spPr>
            <a:xfrm>
              <a:off x="762000" y="8064500"/>
              <a:ext cx="1473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100" dirty="0">
                  <a:solidFill>
                    <a:srgbClr val="8D6E6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Pipeline Progress: 6 of 7 stages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4" name="Shape 30"/>
            <p:cNvSpPr/>
            <p:nvPr/>
          </p:nvSpPr>
          <p:spPr>
            <a:xfrm>
              <a:off x="762000" y="8763000"/>
              <a:ext cx="14732000" cy="12700"/>
            </a:xfrm>
            <a:prstGeom prst="rect">
              <a:avLst/>
            </a:prstGeom>
            <a:solidFill>
              <a:srgbClr val="D7CCC8"/>
            </a:solidFill>
            <a:ln/>
          </p:spPr>
        </p:sp>
        <p:sp>
          <p:nvSpPr>
            <p:cNvPr id="35" name="Text 31"/>
            <p:cNvSpPr/>
            <p:nvPr/>
          </p:nvSpPr>
          <p:spPr>
            <a:xfrm>
              <a:off x="14732000" y="8826500"/>
              <a:ext cx="76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40000"/>
                </a:lnSpc>
              </a:pPr>
              <a:r>
                <a:rPr lang="en-US" sz="1200" dirty="0">
                  <a:solidFill>
                    <a:srgbClr val="8D6E6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18 / 25</a:t>
              </a:r>
              <a:endParaRPr lang="en-US" sz="1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/>
          <p:cNvSpPr/>
          <p:nvPr/>
        </p:nvSpPr>
        <p:spPr>
          <a:xfrm flipH="1">
            <a:off x="755650" y="1642422"/>
            <a:ext cx="14732000" cy="101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CD4">
                  <a:alpha val="13000"/>
                </a:srgbClr>
              </a:gs>
              <a:gs pos="30000">
                <a:srgbClr val="7C4DFF">
                  <a:alpha val="13000"/>
                </a:srgbClr>
              </a:gs>
              <a:gs pos="60000">
                <a:srgbClr val="E67E22">
                  <a:alpha val="13000"/>
                </a:srgbClr>
              </a:gs>
              <a:gs pos="100000">
                <a:srgbClr val="4CAF50">
                  <a:alpha val="13000"/>
                </a:srgbClr>
              </a:gs>
            </a:gsLst>
            <a:lin ang="0" scaled="1"/>
          </a:gradFill>
          <a:ln/>
        </p:spPr>
      </p:sp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gradFill flip="none" rotWithShape="1">
            <a:gsLst>
              <a:gs pos="0">
                <a:srgbClr val="00BCD4"/>
              </a:gs>
              <a:gs pos="50000">
                <a:srgbClr val="7C4DFF"/>
              </a:gs>
              <a:gs pos="100000">
                <a:srgbClr val="E67E22"/>
              </a:gs>
            </a:gsLst>
            <a:lin ang="0" scaled="1"/>
          </a:gradFill>
          <a:ln/>
        </p:spPr>
      </p:sp>
      <p:sp>
        <p:nvSpPr>
          <p:cNvPr id="3" name="Text 1"/>
          <p:cNvSpPr/>
          <p:nvPr/>
        </p:nvSpPr>
        <p:spPr>
          <a:xfrm flipH="1">
            <a:off x="8890000" y="444500"/>
            <a:ext cx="6604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 err="1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خط</a:t>
            </a: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 العمل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762000" y="482600"/>
            <a:ext cx="1778000" cy="457200"/>
          </a:xfrm>
          <a:prstGeom prst="roundRect">
            <a:avLst>
              <a:gd name="adj" fmla="val 16000"/>
            </a:avLst>
          </a:prstGeom>
          <a:gradFill flip="none" rotWithShape="1">
            <a:gsLst>
              <a:gs pos="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sp>
        <p:nvSpPr>
          <p:cNvPr id="5" name="Text 3"/>
          <p:cNvSpPr/>
          <p:nvPr/>
        </p:nvSpPr>
        <p:spPr>
          <a:xfrm flipH="1">
            <a:off x="762000" y="482600"/>
            <a:ext cx="177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Stage 7 / 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 flipH="1">
            <a:off x="14630400" y="1041400"/>
            <a:ext cx="762000" cy="38100"/>
          </a:xfrm>
          <a:prstGeom prst="rect">
            <a:avLst/>
          </a:prstGeom>
          <a:gradFill flip="none" rotWithShape="1">
            <a:gsLst>
              <a:gs pos="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sp>
        <p:nvSpPr>
          <p:cNvPr id="8" name="Shape 6"/>
          <p:cNvSpPr/>
          <p:nvPr/>
        </p:nvSpPr>
        <p:spPr>
          <a:xfrm flipH="1">
            <a:off x="13398500" y="1651000"/>
            <a:ext cx="2095500" cy="1016000"/>
          </a:xfrm>
          <a:prstGeom prst="roundRect">
            <a:avLst>
              <a:gd name="adj" fmla="val 50000"/>
            </a:avLst>
          </a:prstGeom>
          <a:solidFill>
            <a:srgbClr val="00BCD4">
              <a:alpha val="18824"/>
            </a:srgbClr>
          </a:solidFill>
          <a:ln/>
        </p:spPr>
      </p:sp>
      <p:sp>
        <p:nvSpPr>
          <p:cNvPr id="9" name="Text 7"/>
          <p:cNvSpPr/>
          <p:nvPr/>
        </p:nvSpPr>
        <p:spPr>
          <a:xfrm flipH="1">
            <a:off x="13398500" y="1841500"/>
            <a:ext cx="209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Frontend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UI Controller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8"/>
          <p:cNvSpPr/>
          <p:nvPr/>
        </p:nvSpPr>
        <p:spPr>
          <a:xfrm flipH="1">
            <a:off x="11290300" y="1651000"/>
            <a:ext cx="2095500" cy="1016000"/>
          </a:xfrm>
          <a:prstGeom prst="roundRect">
            <a:avLst>
              <a:gd name="adj" fmla="val 50000"/>
            </a:avLst>
          </a:prstGeom>
          <a:solidFill>
            <a:srgbClr val="00BCD4">
              <a:alpha val="14510"/>
            </a:srgbClr>
          </a:solidFill>
          <a:ln/>
        </p:spPr>
      </p:sp>
      <p:sp>
        <p:nvSpPr>
          <p:cNvPr id="11" name="Text 9"/>
          <p:cNvSpPr/>
          <p:nvPr/>
        </p:nvSpPr>
        <p:spPr>
          <a:xfrm flipH="1">
            <a:off x="11290300" y="1841500"/>
            <a:ext cx="209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Audio API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PCM Processing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10"/>
          <p:cNvSpPr/>
          <p:nvPr/>
        </p:nvSpPr>
        <p:spPr>
          <a:xfrm flipH="1">
            <a:off x="9182100" y="1651000"/>
            <a:ext cx="2095500" cy="1016000"/>
          </a:xfrm>
          <a:prstGeom prst="roundRect">
            <a:avLst>
              <a:gd name="adj" fmla="val 50000"/>
            </a:avLst>
          </a:prstGeom>
          <a:solidFill>
            <a:srgbClr val="7C4DFF">
              <a:alpha val="18824"/>
            </a:srgbClr>
          </a:solidFill>
          <a:ln/>
        </p:spPr>
      </p:sp>
      <p:sp>
        <p:nvSpPr>
          <p:cNvPr id="13" name="Text 11"/>
          <p:cNvSpPr/>
          <p:nvPr/>
        </p:nvSpPr>
        <p:spPr>
          <a:xfrm flipH="1">
            <a:off x="9182100" y="1841500"/>
            <a:ext cx="209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WebSocket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Communication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Shape 12"/>
          <p:cNvSpPr/>
          <p:nvPr/>
        </p:nvSpPr>
        <p:spPr>
          <a:xfrm flipH="1">
            <a:off x="7073900" y="1651000"/>
            <a:ext cx="2095500" cy="1016000"/>
          </a:xfrm>
          <a:prstGeom prst="roundRect">
            <a:avLst>
              <a:gd name="adj" fmla="val 50000"/>
            </a:avLst>
          </a:prstGeom>
          <a:solidFill>
            <a:srgbClr val="E67E22">
              <a:alpha val="18824"/>
            </a:srgbClr>
          </a:solidFill>
          <a:ln/>
        </p:spPr>
      </p:sp>
      <p:sp>
        <p:nvSpPr>
          <p:cNvPr id="15" name="Text 13"/>
          <p:cNvSpPr/>
          <p:nvPr/>
        </p:nvSpPr>
        <p:spPr>
          <a:xfrm flipH="1">
            <a:off x="7073900" y="1841500"/>
            <a:ext cx="209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AI Processing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Gemini API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4"/>
          <p:cNvSpPr/>
          <p:nvPr/>
        </p:nvSpPr>
        <p:spPr>
          <a:xfrm flipH="1">
            <a:off x="4965700" y="1651000"/>
            <a:ext cx="2095500" cy="1016000"/>
          </a:xfrm>
          <a:prstGeom prst="roundRect">
            <a:avLst>
              <a:gd name="adj" fmla="val 50000"/>
            </a:avLst>
          </a:prstGeom>
          <a:solidFill>
            <a:srgbClr val="2196F3">
              <a:alpha val="18824"/>
            </a:srgbClr>
          </a:solidFill>
          <a:ln/>
        </p:spPr>
      </p:sp>
      <p:sp>
        <p:nvSpPr>
          <p:cNvPr id="17" name="Text 15"/>
          <p:cNvSpPr/>
          <p:nvPr/>
        </p:nvSpPr>
        <p:spPr>
          <a:xfrm flipH="1">
            <a:off x="4965700" y="1841500"/>
            <a:ext cx="209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TTS Engine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Voice Output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6"/>
          <p:cNvSpPr/>
          <p:nvPr/>
        </p:nvSpPr>
        <p:spPr>
          <a:xfrm flipH="1">
            <a:off x="2857500" y="1651000"/>
            <a:ext cx="2095500" cy="1016000"/>
          </a:xfrm>
          <a:prstGeom prst="roundRect">
            <a:avLst>
              <a:gd name="adj" fmla="val 50000"/>
            </a:avLst>
          </a:prstGeom>
          <a:solidFill>
            <a:srgbClr val="4CAF50">
              <a:alpha val="18824"/>
            </a:srgbClr>
          </a:solidFill>
          <a:ln/>
        </p:spPr>
      </p:sp>
      <p:sp>
        <p:nvSpPr>
          <p:cNvPr id="19" name="Text 17"/>
          <p:cNvSpPr/>
          <p:nvPr/>
        </p:nvSpPr>
        <p:spPr>
          <a:xfrm flipH="1">
            <a:off x="2857500" y="1841500"/>
            <a:ext cx="209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Hardware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ESP8266 + Servo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8"/>
          <p:cNvSpPr/>
          <p:nvPr/>
        </p:nvSpPr>
        <p:spPr>
          <a:xfrm flipH="1">
            <a:off x="762000" y="1651000"/>
            <a:ext cx="2082800" cy="1016000"/>
          </a:xfrm>
          <a:prstGeom prst="roundRect">
            <a:avLst>
              <a:gd name="adj" fmla="val 50000"/>
            </a:avLst>
          </a:prstGeom>
          <a:solidFill>
            <a:srgbClr val="4CAF50">
              <a:alpha val="12549"/>
            </a:srgbClr>
          </a:solidFill>
          <a:ln/>
        </p:spPr>
      </p:sp>
      <p:sp>
        <p:nvSpPr>
          <p:cNvPr id="21" name="Text 19"/>
          <p:cNvSpPr/>
          <p:nvPr/>
        </p:nvSpPr>
        <p:spPr>
          <a:xfrm flipH="1">
            <a:off x="762000" y="1841500"/>
            <a:ext cx="2082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Output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Voice + Motion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Shape 20"/>
          <p:cNvSpPr/>
          <p:nvPr/>
        </p:nvSpPr>
        <p:spPr>
          <a:xfrm flipH="1">
            <a:off x="13373100" y="2172043"/>
            <a:ext cx="25400" cy="0"/>
          </a:xfrm>
          <a:prstGeom prst="straightConnector1">
            <a:avLst/>
          </a:prstGeom>
          <a:noFill/>
          <a:ln w="25400">
            <a:solidFill>
              <a:srgbClr val="FFFFFF"/>
            </a:solidFill>
            <a:prstDash val="solid"/>
            <a:headEnd type="none"/>
            <a:tailEnd type="arrow"/>
          </a:ln>
        </p:spPr>
      </p:sp>
      <p:sp>
        <p:nvSpPr>
          <p:cNvPr id="23" name="Shape 21"/>
          <p:cNvSpPr/>
          <p:nvPr/>
        </p:nvSpPr>
        <p:spPr>
          <a:xfrm flipH="1">
            <a:off x="11264900" y="2172043"/>
            <a:ext cx="25400" cy="0"/>
          </a:xfrm>
          <a:prstGeom prst="straightConnector1">
            <a:avLst/>
          </a:prstGeom>
          <a:noFill/>
          <a:ln w="25400">
            <a:solidFill>
              <a:srgbClr val="FFFFFF"/>
            </a:solidFill>
            <a:prstDash val="solid"/>
            <a:headEnd type="none"/>
            <a:tailEnd type="arrow"/>
          </a:ln>
        </p:spPr>
      </p:sp>
      <p:sp>
        <p:nvSpPr>
          <p:cNvPr id="24" name="Shape 22"/>
          <p:cNvSpPr/>
          <p:nvPr/>
        </p:nvSpPr>
        <p:spPr>
          <a:xfrm flipH="1">
            <a:off x="9156700" y="2172043"/>
            <a:ext cx="25400" cy="0"/>
          </a:xfrm>
          <a:prstGeom prst="straightConnector1">
            <a:avLst/>
          </a:prstGeom>
          <a:noFill/>
          <a:ln w="25400">
            <a:solidFill>
              <a:srgbClr val="FFFFFF"/>
            </a:solidFill>
            <a:prstDash val="solid"/>
            <a:headEnd type="none"/>
            <a:tailEnd type="arrow"/>
          </a:ln>
        </p:spPr>
      </p:sp>
      <p:sp>
        <p:nvSpPr>
          <p:cNvPr id="25" name="Shape 23"/>
          <p:cNvSpPr/>
          <p:nvPr/>
        </p:nvSpPr>
        <p:spPr>
          <a:xfrm flipH="1">
            <a:off x="7048500" y="2172043"/>
            <a:ext cx="25400" cy="0"/>
          </a:xfrm>
          <a:prstGeom prst="straightConnector1">
            <a:avLst/>
          </a:prstGeom>
          <a:noFill/>
          <a:ln w="25400">
            <a:solidFill>
              <a:srgbClr val="FFFFFF"/>
            </a:solidFill>
            <a:prstDash val="solid"/>
            <a:headEnd type="none"/>
            <a:tailEnd type="arrow"/>
          </a:ln>
        </p:spPr>
      </p:sp>
      <p:sp>
        <p:nvSpPr>
          <p:cNvPr id="26" name="Shape 24"/>
          <p:cNvSpPr/>
          <p:nvPr/>
        </p:nvSpPr>
        <p:spPr>
          <a:xfrm flipH="1">
            <a:off x="4940300" y="2172043"/>
            <a:ext cx="25400" cy="0"/>
          </a:xfrm>
          <a:prstGeom prst="straightConnector1">
            <a:avLst/>
          </a:prstGeom>
          <a:noFill/>
          <a:ln w="25400">
            <a:solidFill>
              <a:srgbClr val="FFFFFF"/>
            </a:solidFill>
            <a:prstDash val="solid"/>
            <a:headEnd type="none"/>
            <a:tailEnd type="arrow"/>
          </a:ln>
        </p:spPr>
      </p:sp>
      <p:sp>
        <p:nvSpPr>
          <p:cNvPr id="27" name="Shape 25"/>
          <p:cNvSpPr/>
          <p:nvPr/>
        </p:nvSpPr>
        <p:spPr>
          <a:xfrm flipH="1">
            <a:off x="2832100" y="2172043"/>
            <a:ext cx="25400" cy="0"/>
          </a:xfrm>
          <a:prstGeom prst="straightConnector1">
            <a:avLst/>
          </a:prstGeom>
          <a:noFill/>
          <a:ln w="25400">
            <a:solidFill>
              <a:srgbClr val="FFFFFF"/>
            </a:solidFill>
            <a:prstDash val="solid"/>
            <a:headEnd type="none"/>
            <a:tailEnd type="arrow"/>
          </a:ln>
        </p:spPr>
      </p:sp>
      <p:sp>
        <p:nvSpPr>
          <p:cNvPr id="28" name="Text 26"/>
          <p:cNvSpPr/>
          <p:nvPr/>
        </p:nvSpPr>
        <p:spPr>
          <a:xfrm flipH="1">
            <a:off x="762000" y="3048000"/>
            <a:ext cx="14732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2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تكامل جميع المراحل في خط أنابيب متكامل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Shape 27"/>
          <p:cNvSpPr/>
          <p:nvPr/>
        </p:nvSpPr>
        <p:spPr>
          <a:xfrm flipH="1">
            <a:off x="10795000" y="3746500"/>
            <a:ext cx="4699000" cy="2286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 flipH="1">
            <a:off x="12858750" y="3937000"/>
            <a:ext cx="571500" cy="508000"/>
          </a:xfrm>
          <a:custGeom>
            <a:avLst/>
            <a:gdLst/>
            <a:ahLst/>
            <a:cxnLst/>
            <a:rect l="l" t="t" r="r" b="b"/>
            <a:pathLst>
              <a:path w="571500" h="508000">
                <a:moveTo>
                  <a:pt x="416223" y="95250"/>
                </a:moveTo>
                <a:cubicBezTo>
                  <a:pt x="399752" y="95250"/>
                  <a:pt x="383778" y="99715"/>
                  <a:pt x="369788" y="107851"/>
                </a:cubicBezTo>
                <a:cubicBezTo>
                  <a:pt x="354112" y="91976"/>
                  <a:pt x="335855" y="78680"/>
                  <a:pt x="315714" y="68659"/>
                </a:cubicBezTo>
                <a:cubicBezTo>
                  <a:pt x="343694" y="44847"/>
                  <a:pt x="379313" y="31750"/>
                  <a:pt x="416223" y="31750"/>
                </a:cubicBezTo>
                <a:cubicBezTo>
                  <a:pt x="501948" y="31750"/>
                  <a:pt x="571500" y="101203"/>
                  <a:pt x="571500" y="187027"/>
                </a:cubicBezTo>
                <a:cubicBezTo>
                  <a:pt x="571500" y="228203"/>
                  <a:pt x="555129" y="267692"/>
                  <a:pt x="526058" y="296763"/>
                </a:cubicBezTo>
                <a:lnTo>
                  <a:pt x="455513" y="367308"/>
                </a:lnTo>
                <a:cubicBezTo>
                  <a:pt x="426442" y="396379"/>
                  <a:pt x="386953" y="412750"/>
                  <a:pt x="345777" y="412750"/>
                </a:cubicBezTo>
                <a:cubicBezTo>
                  <a:pt x="260052" y="412750"/>
                  <a:pt x="190500" y="343297"/>
                  <a:pt x="190500" y="257473"/>
                </a:cubicBezTo>
                <a:cubicBezTo>
                  <a:pt x="190500" y="255984"/>
                  <a:pt x="190500" y="254496"/>
                  <a:pt x="190599" y="253008"/>
                </a:cubicBezTo>
                <a:cubicBezTo>
                  <a:pt x="191095" y="235446"/>
                  <a:pt x="205680" y="221655"/>
                  <a:pt x="223242" y="222151"/>
                </a:cubicBezTo>
                <a:cubicBezTo>
                  <a:pt x="240804" y="222647"/>
                  <a:pt x="254595" y="237232"/>
                  <a:pt x="254099" y="254794"/>
                </a:cubicBezTo>
                <a:cubicBezTo>
                  <a:pt x="254099" y="255687"/>
                  <a:pt x="254099" y="256580"/>
                  <a:pt x="254099" y="257373"/>
                </a:cubicBezTo>
                <a:cubicBezTo>
                  <a:pt x="254099" y="308074"/>
                  <a:pt x="295176" y="349151"/>
                  <a:pt x="345877" y="349151"/>
                </a:cubicBezTo>
                <a:cubicBezTo>
                  <a:pt x="370185" y="349151"/>
                  <a:pt x="393502" y="339527"/>
                  <a:pt x="410766" y="322263"/>
                </a:cubicBezTo>
                <a:lnTo>
                  <a:pt x="481310" y="251718"/>
                </a:lnTo>
                <a:cubicBezTo>
                  <a:pt x="498475" y="234553"/>
                  <a:pt x="508198" y="211138"/>
                  <a:pt x="508198" y="186829"/>
                </a:cubicBezTo>
                <a:cubicBezTo>
                  <a:pt x="508198" y="136128"/>
                  <a:pt x="467122" y="95052"/>
                  <a:pt x="416421" y="95052"/>
                </a:cubicBezTo>
                <a:close/>
                <a:moveTo>
                  <a:pt x="273050" y="171946"/>
                </a:moveTo>
                <a:cubicBezTo>
                  <a:pt x="271165" y="171152"/>
                  <a:pt x="269280" y="170061"/>
                  <a:pt x="267593" y="168870"/>
                </a:cubicBezTo>
                <a:cubicBezTo>
                  <a:pt x="255091" y="162421"/>
                  <a:pt x="240804" y="158750"/>
                  <a:pt x="225822" y="158750"/>
                </a:cubicBezTo>
                <a:cubicBezTo>
                  <a:pt x="201513" y="158750"/>
                  <a:pt x="178197" y="168374"/>
                  <a:pt x="160933" y="185638"/>
                </a:cubicBezTo>
                <a:lnTo>
                  <a:pt x="90388" y="256183"/>
                </a:lnTo>
                <a:cubicBezTo>
                  <a:pt x="73223" y="273348"/>
                  <a:pt x="63500" y="296763"/>
                  <a:pt x="63500" y="321072"/>
                </a:cubicBezTo>
                <a:cubicBezTo>
                  <a:pt x="63500" y="371773"/>
                  <a:pt x="104577" y="412849"/>
                  <a:pt x="155277" y="412849"/>
                </a:cubicBezTo>
                <a:cubicBezTo>
                  <a:pt x="171648" y="412849"/>
                  <a:pt x="187623" y="408484"/>
                  <a:pt x="201613" y="400348"/>
                </a:cubicBezTo>
                <a:cubicBezTo>
                  <a:pt x="217289" y="416223"/>
                  <a:pt x="235545" y="429518"/>
                  <a:pt x="255786" y="439539"/>
                </a:cubicBezTo>
                <a:cubicBezTo>
                  <a:pt x="227806" y="463252"/>
                  <a:pt x="192286" y="476448"/>
                  <a:pt x="155277" y="476448"/>
                </a:cubicBezTo>
                <a:cubicBezTo>
                  <a:pt x="69552" y="476448"/>
                  <a:pt x="0" y="406995"/>
                  <a:pt x="0" y="321171"/>
                </a:cubicBezTo>
                <a:cubicBezTo>
                  <a:pt x="0" y="279995"/>
                  <a:pt x="16371" y="240506"/>
                  <a:pt x="45442" y="211435"/>
                </a:cubicBezTo>
                <a:lnTo>
                  <a:pt x="115987" y="140891"/>
                </a:lnTo>
                <a:cubicBezTo>
                  <a:pt x="145058" y="111820"/>
                  <a:pt x="184547" y="95448"/>
                  <a:pt x="225723" y="95448"/>
                </a:cubicBezTo>
                <a:cubicBezTo>
                  <a:pt x="311646" y="95448"/>
                  <a:pt x="381000" y="165497"/>
                  <a:pt x="381000" y="251123"/>
                </a:cubicBezTo>
                <a:cubicBezTo>
                  <a:pt x="381000" y="252413"/>
                  <a:pt x="381000" y="253702"/>
                  <a:pt x="381000" y="254992"/>
                </a:cubicBezTo>
                <a:cubicBezTo>
                  <a:pt x="380603" y="272554"/>
                  <a:pt x="366018" y="286345"/>
                  <a:pt x="348456" y="285948"/>
                </a:cubicBezTo>
                <a:cubicBezTo>
                  <a:pt x="330895" y="285552"/>
                  <a:pt x="317103" y="270966"/>
                  <a:pt x="317500" y="253405"/>
                </a:cubicBezTo>
                <a:cubicBezTo>
                  <a:pt x="317500" y="252611"/>
                  <a:pt x="317500" y="251916"/>
                  <a:pt x="317500" y="251123"/>
                </a:cubicBezTo>
                <a:cubicBezTo>
                  <a:pt x="317500" y="217686"/>
                  <a:pt x="299641" y="188317"/>
                  <a:pt x="273050" y="172145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31" name="Text 29"/>
          <p:cNvSpPr/>
          <p:nvPr/>
        </p:nvSpPr>
        <p:spPr>
          <a:xfrm flipH="1">
            <a:off x="11049000" y="4572000"/>
            <a:ext cx="4191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التدفق السلس للبيانات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Text 30"/>
          <p:cNvSpPr/>
          <p:nvPr/>
        </p:nvSpPr>
        <p:spPr>
          <a:xfrm flipH="1">
            <a:off x="11049000" y="4953000"/>
            <a:ext cx="4191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sz="13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ضمان انتقال البيانات بسلاسة بين جميع المراحل دون انقطاع أو تأخير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Shape 31"/>
          <p:cNvSpPr/>
          <p:nvPr/>
        </p:nvSpPr>
        <p:spPr>
          <a:xfrm flipH="1">
            <a:off x="5778500" y="3746500"/>
            <a:ext cx="4699000" cy="2286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 flipH="1">
            <a:off x="7842250" y="3937000"/>
            <a:ext cx="571500" cy="508000"/>
          </a:xfrm>
          <a:custGeom>
            <a:avLst/>
            <a:gdLst/>
            <a:ahLst/>
            <a:cxnLst/>
            <a:rect l="l" t="t" r="r" b="b"/>
            <a:pathLst>
              <a:path w="571500" h="508000">
                <a:moveTo>
                  <a:pt x="6945" y="-24705"/>
                </a:moveTo>
                <a:cubicBezTo>
                  <a:pt x="16272" y="-34032"/>
                  <a:pt x="31353" y="-34032"/>
                  <a:pt x="40580" y="-24705"/>
                </a:cubicBezTo>
                <a:lnTo>
                  <a:pt x="239911" y="174625"/>
                </a:lnTo>
                <a:lnTo>
                  <a:pt x="341313" y="174625"/>
                </a:lnTo>
                <a:cubicBezTo>
                  <a:pt x="355402" y="174625"/>
                  <a:pt x="368796" y="177403"/>
                  <a:pt x="381000" y="182563"/>
                </a:cubicBezTo>
                <a:lnTo>
                  <a:pt x="488950" y="101600"/>
                </a:lnTo>
                <a:cubicBezTo>
                  <a:pt x="502940" y="91083"/>
                  <a:pt x="522883" y="93960"/>
                  <a:pt x="533400" y="107950"/>
                </a:cubicBezTo>
                <a:cubicBezTo>
                  <a:pt x="543917" y="121940"/>
                  <a:pt x="541040" y="141883"/>
                  <a:pt x="527050" y="152400"/>
                </a:cubicBezTo>
                <a:lnTo>
                  <a:pt x="430014" y="225127"/>
                </a:lnTo>
                <a:cubicBezTo>
                  <a:pt x="435273" y="233958"/>
                  <a:pt x="439241" y="243681"/>
                  <a:pt x="441722" y="254000"/>
                </a:cubicBezTo>
                <a:lnTo>
                  <a:pt x="539750" y="254000"/>
                </a:lnTo>
                <a:cubicBezTo>
                  <a:pt x="557312" y="254000"/>
                  <a:pt x="571500" y="268188"/>
                  <a:pt x="571500" y="285750"/>
                </a:cubicBezTo>
                <a:cubicBezTo>
                  <a:pt x="571500" y="303312"/>
                  <a:pt x="557312" y="317500"/>
                  <a:pt x="539750" y="317500"/>
                </a:cubicBezTo>
                <a:lnTo>
                  <a:pt x="444500" y="317500"/>
                </a:lnTo>
                <a:lnTo>
                  <a:pt x="444500" y="349250"/>
                </a:lnTo>
                <a:cubicBezTo>
                  <a:pt x="444500" y="358676"/>
                  <a:pt x="443706" y="367804"/>
                  <a:pt x="442119" y="376833"/>
                </a:cubicBezTo>
                <a:lnTo>
                  <a:pt x="564555" y="499170"/>
                </a:lnTo>
                <a:cubicBezTo>
                  <a:pt x="573881" y="508496"/>
                  <a:pt x="573881" y="523577"/>
                  <a:pt x="564555" y="532805"/>
                </a:cubicBezTo>
                <a:cubicBezTo>
                  <a:pt x="555228" y="542032"/>
                  <a:pt x="540147" y="542131"/>
                  <a:pt x="530920" y="532805"/>
                </a:cubicBezTo>
                <a:lnTo>
                  <a:pt x="6945" y="9029"/>
                </a:lnTo>
                <a:cubicBezTo>
                  <a:pt x="-2282" y="-298"/>
                  <a:pt x="-2282" y="-15379"/>
                  <a:pt x="6945" y="-24705"/>
                </a:cubicBezTo>
                <a:close/>
                <a:moveTo>
                  <a:pt x="395089" y="464344"/>
                </a:moveTo>
                <a:cubicBezTo>
                  <a:pt x="372070" y="486271"/>
                  <a:pt x="342503" y="501253"/>
                  <a:pt x="309562" y="506214"/>
                </a:cubicBezTo>
                <a:lnTo>
                  <a:pt x="309562" y="378817"/>
                </a:lnTo>
                <a:lnTo>
                  <a:pt x="395089" y="464344"/>
                </a:lnTo>
                <a:close/>
                <a:moveTo>
                  <a:pt x="261937" y="331192"/>
                </a:moveTo>
                <a:lnTo>
                  <a:pt x="261937" y="506214"/>
                </a:lnTo>
                <a:cubicBezTo>
                  <a:pt x="211138" y="498574"/>
                  <a:pt x="168176" y="466824"/>
                  <a:pt x="145157" y="422970"/>
                </a:cubicBezTo>
                <a:lnTo>
                  <a:pt x="82550" y="469900"/>
                </a:lnTo>
                <a:cubicBezTo>
                  <a:pt x="68560" y="480417"/>
                  <a:pt x="48617" y="477540"/>
                  <a:pt x="38100" y="463550"/>
                </a:cubicBezTo>
                <a:cubicBezTo>
                  <a:pt x="27583" y="449560"/>
                  <a:pt x="30460" y="429617"/>
                  <a:pt x="44450" y="419100"/>
                </a:cubicBezTo>
                <a:lnTo>
                  <a:pt x="127198" y="357088"/>
                </a:lnTo>
                <a:cubicBezTo>
                  <a:pt x="127099" y="354509"/>
                  <a:pt x="127000" y="351929"/>
                  <a:pt x="127000" y="349250"/>
                </a:cubicBezTo>
                <a:lnTo>
                  <a:pt x="127000" y="317500"/>
                </a:lnTo>
                <a:lnTo>
                  <a:pt x="31750" y="317500"/>
                </a:lnTo>
                <a:cubicBezTo>
                  <a:pt x="14188" y="317500"/>
                  <a:pt x="0" y="303312"/>
                  <a:pt x="0" y="285750"/>
                </a:cubicBezTo>
                <a:cubicBezTo>
                  <a:pt x="0" y="268188"/>
                  <a:pt x="14188" y="254000"/>
                  <a:pt x="31750" y="254000"/>
                </a:cubicBezTo>
                <a:lnTo>
                  <a:pt x="129778" y="254000"/>
                </a:lnTo>
                <a:cubicBezTo>
                  <a:pt x="133052" y="240209"/>
                  <a:pt x="139005" y="227509"/>
                  <a:pt x="147241" y="216495"/>
                </a:cubicBezTo>
                <a:lnTo>
                  <a:pt x="261937" y="331192"/>
                </a:lnTo>
                <a:close/>
                <a:moveTo>
                  <a:pt x="352822" y="127000"/>
                </a:moveTo>
                <a:lnTo>
                  <a:pt x="271066" y="127000"/>
                </a:lnTo>
                <a:lnTo>
                  <a:pt x="199330" y="55265"/>
                </a:lnTo>
                <a:cubicBezTo>
                  <a:pt x="214412" y="22622"/>
                  <a:pt x="247452" y="0"/>
                  <a:pt x="285750" y="0"/>
                </a:cubicBezTo>
                <a:cubicBezTo>
                  <a:pt x="338336" y="0"/>
                  <a:pt x="381000" y="42664"/>
                  <a:pt x="381000" y="95250"/>
                </a:cubicBezTo>
                <a:lnTo>
                  <a:pt x="381000" y="98822"/>
                </a:lnTo>
                <a:cubicBezTo>
                  <a:pt x="381000" y="114399"/>
                  <a:pt x="368399" y="127000"/>
                  <a:pt x="352822" y="127000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35" name="Text 33"/>
          <p:cNvSpPr/>
          <p:nvPr/>
        </p:nvSpPr>
        <p:spPr>
          <a:xfrm flipH="1">
            <a:off x="6032500" y="4572000"/>
            <a:ext cx="4191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معالجة الأخطاء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Text 34"/>
          <p:cNvSpPr/>
          <p:nvPr/>
        </p:nvSpPr>
        <p:spPr>
          <a:xfrm flipH="1">
            <a:off x="6032500" y="4953000"/>
            <a:ext cx="4191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sz="13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نظام متكامل لاكتشاف الأخطاء ومعالجتها تلقائياً لضمان استمرارية العمل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Shape 35"/>
          <p:cNvSpPr/>
          <p:nvPr/>
        </p:nvSpPr>
        <p:spPr>
          <a:xfrm flipH="1">
            <a:off x="762000" y="3746500"/>
            <a:ext cx="4699000" cy="22860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 flipH="1">
            <a:off x="2857500" y="3937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0" y="254000"/>
                </a:moveTo>
                <a:cubicBezTo>
                  <a:pt x="0" y="113814"/>
                  <a:pt x="113814" y="0"/>
                  <a:pt x="254000" y="0"/>
                </a:cubicBezTo>
                <a:cubicBezTo>
                  <a:pt x="394186" y="0"/>
                  <a:pt x="508000" y="113814"/>
                  <a:pt x="508000" y="254000"/>
                </a:cubicBezTo>
                <a:cubicBezTo>
                  <a:pt x="508000" y="394186"/>
                  <a:pt x="394186" y="508000"/>
                  <a:pt x="254000" y="508000"/>
                </a:cubicBezTo>
                <a:cubicBezTo>
                  <a:pt x="113814" y="508000"/>
                  <a:pt x="0" y="394186"/>
                  <a:pt x="0" y="254000"/>
                </a:cubicBezTo>
                <a:close/>
                <a:moveTo>
                  <a:pt x="285750" y="95250"/>
                </a:moveTo>
                <a:cubicBezTo>
                  <a:pt x="285750" y="77727"/>
                  <a:pt x="271523" y="63500"/>
                  <a:pt x="254000" y="63500"/>
                </a:cubicBezTo>
                <a:cubicBezTo>
                  <a:pt x="236477" y="63500"/>
                  <a:pt x="222250" y="77727"/>
                  <a:pt x="222250" y="95250"/>
                </a:cubicBezTo>
                <a:cubicBezTo>
                  <a:pt x="222250" y="112773"/>
                  <a:pt x="236477" y="127000"/>
                  <a:pt x="254000" y="127000"/>
                </a:cubicBezTo>
                <a:cubicBezTo>
                  <a:pt x="271523" y="127000"/>
                  <a:pt x="285750" y="112773"/>
                  <a:pt x="285750" y="95250"/>
                </a:cubicBezTo>
                <a:close/>
                <a:moveTo>
                  <a:pt x="254000" y="412750"/>
                </a:moveTo>
                <a:cubicBezTo>
                  <a:pt x="289024" y="412750"/>
                  <a:pt x="317500" y="384274"/>
                  <a:pt x="317500" y="349250"/>
                </a:cubicBezTo>
                <a:cubicBezTo>
                  <a:pt x="317500" y="333177"/>
                  <a:pt x="311547" y="318393"/>
                  <a:pt x="301625" y="307280"/>
                </a:cubicBezTo>
                <a:lnTo>
                  <a:pt x="370582" y="169466"/>
                </a:lnTo>
                <a:cubicBezTo>
                  <a:pt x="376436" y="157659"/>
                  <a:pt x="371673" y="143371"/>
                  <a:pt x="359966" y="137517"/>
                </a:cubicBezTo>
                <a:cubicBezTo>
                  <a:pt x="348258" y="131663"/>
                  <a:pt x="333871" y="136426"/>
                  <a:pt x="328017" y="148134"/>
                </a:cubicBezTo>
                <a:lnTo>
                  <a:pt x="259060" y="285948"/>
                </a:lnTo>
                <a:cubicBezTo>
                  <a:pt x="257373" y="285849"/>
                  <a:pt x="255687" y="285750"/>
                  <a:pt x="254000" y="285750"/>
                </a:cubicBezTo>
                <a:cubicBezTo>
                  <a:pt x="218976" y="285750"/>
                  <a:pt x="190500" y="314226"/>
                  <a:pt x="190500" y="349250"/>
                </a:cubicBezTo>
                <a:cubicBezTo>
                  <a:pt x="190500" y="384274"/>
                  <a:pt x="218976" y="412750"/>
                  <a:pt x="254000" y="412750"/>
                </a:cubicBezTo>
                <a:close/>
                <a:moveTo>
                  <a:pt x="174625" y="142875"/>
                </a:moveTo>
                <a:cubicBezTo>
                  <a:pt x="174625" y="125352"/>
                  <a:pt x="160398" y="111125"/>
                  <a:pt x="142875" y="111125"/>
                </a:cubicBezTo>
                <a:cubicBezTo>
                  <a:pt x="125352" y="111125"/>
                  <a:pt x="111125" y="125352"/>
                  <a:pt x="111125" y="142875"/>
                </a:cubicBezTo>
                <a:cubicBezTo>
                  <a:pt x="111125" y="160398"/>
                  <a:pt x="125352" y="174625"/>
                  <a:pt x="142875" y="174625"/>
                </a:cubicBezTo>
                <a:cubicBezTo>
                  <a:pt x="160398" y="174625"/>
                  <a:pt x="174625" y="160398"/>
                  <a:pt x="174625" y="142875"/>
                </a:cubicBezTo>
                <a:close/>
                <a:moveTo>
                  <a:pt x="95250" y="285750"/>
                </a:moveTo>
                <a:cubicBezTo>
                  <a:pt x="112773" y="285750"/>
                  <a:pt x="127000" y="271523"/>
                  <a:pt x="127000" y="254000"/>
                </a:cubicBezTo>
                <a:cubicBezTo>
                  <a:pt x="127000" y="236477"/>
                  <a:pt x="112773" y="222250"/>
                  <a:pt x="95250" y="222250"/>
                </a:cubicBezTo>
                <a:cubicBezTo>
                  <a:pt x="77727" y="222250"/>
                  <a:pt x="63500" y="236477"/>
                  <a:pt x="63500" y="254000"/>
                </a:cubicBezTo>
                <a:cubicBezTo>
                  <a:pt x="63500" y="271523"/>
                  <a:pt x="77727" y="285750"/>
                  <a:pt x="95250" y="285750"/>
                </a:cubicBezTo>
                <a:close/>
                <a:moveTo>
                  <a:pt x="444500" y="254000"/>
                </a:moveTo>
                <a:cubicBezTo>
                  <a:pt x="444500" y="236477"/>
                  <a:pt x="430273" y="222250"/>
                  <a:pt x="412750" y="222250"/>
                </a:cubicBezTo>
                <a:cubicBezTo>
                  <a:pt x="395227" y="222250"/>
                  <a:pt x="381000" y="236477"/>
                  <a:pt x="381000" y="254000"/>
                </a:cubicBezTo>
                <a:cubicBezTo>
                  <a:pt x="381000" y="271523"/>
                  <a:pt x="395227" y="285750"/>
                  <a:pt x="412750" y="285750"/>
                </a:cubicBezTo>
                <a:cubicBezTo>
                  <a:pt x="430273" y="285750"/>
                  <a:pt x="444500" y="271523"/>
                  <a:pt x="444500" y="25400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9" name="Text 37"/>
          <p:cNvSpPr/>
          <p:nvPr/>
        </p:nvSpPr>
        <p:spPr>
          <a:xfrm flipH="1">
            <a:off x="1016000" y="4572000"/>
            <a:ext cx="4191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تحسين الأداء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Text 38"/>
          <p:cNvSpPr/>
          <p:nvPr/>
        </p:nvSpPr>
        <p:spPr>
          <a:xfrm flipH="1">
            <a:off x="1016000" y="4953000"/>
            <a:ext cx="4191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sz="13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تحسين مستمر لأداء النظام وتقليل زمن الاستجابة لأقصى حد ممكن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Shape 39"/>
          <p:cNvSpPr/>
          <p:nvPr/>
        </p:nvSpPr>
        <p:spPr>
          <a:xfrm flipH="1">
            <a:off x="762000" y="6477000"/>
            <a:ext cx="14732000" cy="1016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00BCD4">
                  <a:alpha val="8000"/>
                </a:srgbClr>
              </a:gs>
              <a:gs pos="50000">
                <a:srgbClr val="7C4DFF">
                  <a:alpha val="8000"/>
                </a:srgbClr>
              </a:gs>
              <a:gs pos="100000">
                <a:srgbClr val="4CAF50">
                  <a:alpha val="8000"/>
                </a:srgbClr>
              </a:gs>
            </a:gsLst>
            <a:lin ang="0" scaled="1"/>
          </a:gradFill>
          <a:ln/>
        </p:spPr>
      </p:sp>
      <p:sp>
        <p:nvSpPr>
          <p:cNvPr id="44" name="Shape 42"/>
          <p:cNvSpPr/>
          <p:nvPr/>
        </p:nvSpPr>
        <p:spPr>
          <a:xfrm flipH="1">
            <a:off x="762000" y="7874000"/>
            <a:ext cx="14732000" cy="101600"/>
          </a:xfrm>
          <a:prstGeom prst="roundRect">
            <a:avLst>
              <a:gd name="adj" fmla="val 50000"/>
            </a:avLst>
          </a:prstGeom>
          <a:solidFill>
            <a:srgbClr val="D7CCC8">
              <a:alpha val="25098"/>
            </a:srgbClr>
          </a:solidFill>
          <a:ln/>
        </p:spPr>
      </p:sp>
      <p:sp>
        <p:nvSpPr>
          <p:cNvPr id="45" name="Shape 43"/>
          <p:cNvSpPr/>
          <p:nvPr/>
        </p:nvSpPr>
        <p:spPr>
          <a:xfrm flipH="1">
            <a:off x="762000" y="7874000"/>
            <a:ext cx="14732000" cy="101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CD4"/>
              </a:gs>
              <a:gs pos="50000">
                <a:srgbClr val="7C4DFF"/>
              </a:gs>
              <a:gs pos="100000">
                <a:srgbClr val="4CAF50"/>
              </a:gs>
            </a:gsLst>
            <a:lin ang="0" scaled="1"/>
          </a:gradFill>
          <a:ln/>
        </p:spPr>
      </p:sp>
      <p:sp>
        <p:nvSpPr>
          <p:cNvPr id="46" name="Text 44"/>
          <p:cNvSpPr/>
          <p:nvPr/>
        </p:nvSpPr>
        <p:spPr>
          <a:xfrm flipH="1">
            <a:off x="762000" y="8064500"/>
            <a:ext cx="147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Pipeline Complete: 7 of 7 stages — 100%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7" name="Shape 45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8" name="Text 46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19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652000" y="444500"/>
            <a:ext cx="5842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ميزات النظام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83956" y="1041400"/>
            <a:ext cx="762000" cy="381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5" name="Shape 3"/>
          <p:cNvSpPr/>
          <p:nvPr/>
        </p:nvSpPr>
        <p:spPr>
          <a:xfrm flipH="1">
            <a:off x="10795000" y="1397000"/>
            <a:ext cx="4699000" cy="22225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00BCD4">
                <a:alpha val="8235"/>
              </a:srgbClr>
            </a:solidFill>
            <a:prstDash val="solid"/>
          </a:ln>
          <a:effectLst>
            <a:outerShdw blurRad="101600" dist="38100" dir="5400000" algn="bl" rotWithShape="0">
              <a:srgbClr val="00BCD4">
                <a:alpha val="6275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 flipH="1">
            <a:off x="14605000" y="1587500"/>
            <a:ext cx="635000" cy="635000"/>
          </a:xfrm>
          <a:prstGeom prst="ellipse">
            <a:avLst/>
          </a:prstGeom>
          <a:solidFill>
            <a:srgbClr val="00BCD4">
              <a:alpha val="8235"/>
            </a:srgbClr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14755812" y="1714500"/>
            <a:ext cx="333375" cy="381000"/>
          </a:xfrm>
          <a:custGeom>
            <a:avLst/>
            <a:gdLst/>
            <a:ahLst/>
            <a:cxnLst/>
            <a:rect l="l" t="t" r="r" b="b"/>
            <a:pathLst>
              <a:path w="333375" h="381000">
                <a:moveTo>
                  <a:pt x="252115" y="-7367"/>
                </a:moveTo>
                <a:cubicBezTo>
                  <a:pt x="260970" y="-967"/>
                  <a:pt x="264244" y="10641"/>
                  <a:pt x="260226" y="20762"/>
                </a:cubicBezTo>
                <a:lnTo>
                  <a:pt x="201885" y="166688"/>
                </a:lnTo>
                <a:lnTo>
                  <a:pt x="309563" y="166688"/>
                </a:lnTo>
                <a:cubicBezTo>
                  <a:pt x="319608" y="166688"/>
                  <a:pt x="328538" y="172938"/>
                  <a:pt x="331961" y="182389"/>
                </a:cubicBezTo>
                <a:cubicBezTo>
                  <a:pt x="335384" y="191839"/>
                  <a:pt x="332482" y="202406"/>
                  <a:pt x="324817" y="208806"/>
                </a:cubicBezTo>
                <a:lnTo>
                  <a:pt x="110505" y="387400"/>
                </a:lnTo>
                <a:cubicBezTo>
                  <a:pt x="102096" y="394395"/>
                  <a:pt x="90115" y="394767"/>
                  <a:pt x="81260" y="388367"/>
                </a:cubicBezTo>
                <a:cubicBezTo>
                  <a:pt x="72405" y="381967"/>
                  <a:pt x="69131" y="370359"/>
                  <a:pt x="73149" y="360238"/>
                </a:cubicBezTo>
                <a:lnTo>
                  <a:pt x="131490" y="214313"/>
                </a:lnTo>
                <a:lnTo>
                  <a:pt x="23812" y="214313"/>
                </a:lnTo>
                <a:cubicBezTo>
                  <a:pt x="13767" y="214313"/>
                  <a:pt x="4837" y="208062"/>
                  <a:pt x="1414" y="198611"/>
                </a:cubicBezTo>
                <a:cubicBezTo>
                  <a:pt x="-2009" y="189161"/>
                  <a:pt x="893" y="178594"/>
                  <a:pt x="8558" y="172194"/>
                </a:cubicBezTo>
                <a:lnTo>
                  <a:pt x="222870" y="-6400"/>
                </a:lnTo>
                <a:cubicBezTo>
                  <a:pt x="231279" y="-13395"/>
                  <a:pt x="243260" y="-13767"/>
                  <a:pt x="252115" y="-7367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8" name="Text 6"/>
          <p:cNvSpPr/>
          <p:nvPr/>
        </p:nvSpPr>
        <p:spPr>
          <a:xfrm flipH="1">
            <a:off x="11049000" y="1651000"/>
            <a:ext cx="3365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استجابة سريعة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 flipH="1">
            <a:off x="11049000" y="20574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ردود شبه فورية بفضل التكامل المتكامل بين المكونات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8"/>
          <p:cNvSpPr/>
          <p:nvPr/>
        </p:nvSpPr>
        <p:spPr>
          <a:xfrm flipH="1">
            <a:off x="5778500" y="1397000"/>
            <a:ext cx="4699000" cy="22225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7C4DFF">
                <a:alpha val="8235"/>
              </a:srgbClr>
            </a:solidFill>
            <a:prstDash val="solid"/>
          </a:ln>
          <a:effectLst>
            <a:outerShdw blurRad="101600" dist="38100" dir="5400000" algn="bl" rotWithShape="0">
              <a:srgbClr val="7C4DFF">
                <a:alpha val="6275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 flipH="1">
            <a:off x="9588500" y="1587500"/>
            <a:ext cx="635000" cy="635000"/>
          </a:xfrm>
          <a:prstGeom prst="ellipse">
            <a:avLst/>
          </a:prstGeom>
          <a:solidFill>
            <a:srgbClr val="7C4DFF">
              <a:alpha val="8235"/>
            </a:srgbClr>
          </a:solidFill>
          <a:ln/>
        </p:spPr>
      </p:sp>
      <p:sp>
        <p:nvSpPr>
          <p:cNvPr id="12" name="Shape 10"/>
          <p:cNvSpPr/>
          <p:nvPr/>
        </p:nvSpPr>
        <p:spPr>
          <a:xfrm flipH="1">
            <a:off x="9763125" y="1714500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142875" y="0"/>
                </a:moveTo>
                <a:cubicBezTo>
                  <a:pt x="103436" y="0"/>
                  <a:pt x="71438" y="31998"/>
                  <a:pt x="71438" y="71438"/>
                </a:cubicBezTo>
                <a:lnTo>
                  <a:pt x="71438" y="166688"/>
                </a:lnTo>
                <a:cubicBezTo>
                  <a:pt x="71438" y="206127"/>
                  <a:pt x="103436" y="238125"/>
                  <a:pt x="142875" y="238125"/>
                </a:cubicBezTo>
                <a:cubicBezTo>
                  <a:pt x="182314" y="238125"/>
                  <a:pt x="214313" y="206127"/>
                  <a:pt x="214313" y="166688"/>
                </a:cubicBezTo>
                <a:lnTo>
                  <a:pt x="214313" y="71438"/>
                </a:lnTo>
                <a:cubicBezTo>
                  <a:pt x="214313" y="31998"/>
                  <a:pt x="182314" y="0"/>
                  <a:pt x="142875" y="0"/>
                </a:cubicBezTo>
                <a:close/>
                <a:moveTo>
                  <a:pt x="35719" y="136922"/>
                </a:moveTo>
                <a:cubicBezTo>
                  <a:pt x="35719" y="127025"/>
                  <a:pt x="27756" y="119063"/>
                  <a:pt x="17859" y="119063"/>
                </a:cubicBezTo>
                <a:cubicBezTo>
                  <a:pt x="7962" y="119063"/>
                  <a:pt x="0" y="127025"/>
                  <a:pt x="0" y="136922"/>
                </a:cubicBezTo>
                <a:lnTo>
                  <a:pt x="0" y="166688"/>
                </a:lnTo>
                <a:cubicBezTo>
                  <a:pt x="0" y="239539"/>
                  <a:pt x="54546" y="299665"/>
                  <a:pt x="125016" y="308446"/>
                </a:cubicBezTo>
                <a:lnTo>
                  <a:pt x="125016" y="345281"/>
                </a:lnTo>
                <a:lnTo>
                  <a:pt x="89297" y="345281"/>
                </a:lnTo>
                <a:cubicBezTo>
                  <a:pt x="79400" y="345281"/>
                  <a:pt x="71438" y="353244"/>
                  <a:pt x="71438" y="363141"/>
                </a:cubicBezTo>
                <a:cubicBezTo>
                  <a:pt x="71438" y="373038"/>
                  <a:pt x="79400" y="381000"/>
                  <a:pt x="89297" y="381000"/>
                </a:cubicBezTo>
                <a:lnTo>
                  <a:pt x="196453" y="381000"/>
                </a:lnTo>
                <a:cubicBezTo>
                  <a:pt x="206350" y="381000"/>
                  <a:pt x="214313" y="373038"/>
                  <a:pt x="214313" y="363141"/>
                </a:cubicBezTo>
                <a:cubicBezTo>
                  <a:pt x="214313" y="353244"/>
                  <a:pt x="206350" y="345281"/>
                  <a:pt x="196453" y="345281"/>
                </a:cubicBezTo>
                <a:lnTo>
                  <a:pt x="160734" y="345281"/>
                </a:lnTo>
                <a:lnTo>
                  <a:pt x="160734" y="308446"/>
                </a:lnTo>
                <a:cubicBezTo>
                  <a:pt x="231204" y="299665"/>
                  <a:pt x="285750" y="239539"/>
                  <a:pt x="285750" y="166688"/>
                </a:cubicBezTo>
                <a:lnTo>
                  <a:pt x="285750" y="136922"/>
                </a:lnTo>
                <a:cubicBezTo>
                  <a:pt x="285750" y="127025"/>
                  <a:pt x="277788" y="119063"/>
                  <a:pt x="267891" y="119063"/>
                </a:cubicBezTo>
                <a:cubicBezTo>
                  <a:pt x="257994" y="119063"/>
                  <a:pt x="250031" y="127025"/>
                  <a:pt x="250031" y="136922"/>
                </a:cubicBezTo>
                <a:lnTo>
                  <a:pt x="250031" y="166688"/>
                </a:lnTo>
                <a:cubicBezTo>
                  <a:pt x="250031" y="225847"/>
                  <a:pt x="202034" y="273844"/>
                  <a:pt x="142875" y="273844"/>
                </a:cubicBezTo>
                <a:cubicBezTo>
                  <a:pt x="83716" y="273844"/>
                  <a:pt x="35719" y="225847"/>
                  <a:pt x="35719" y="166688"/>
                </a:cubicBezTo>
                <a:lnTo>
                  <a:pt x="35719" y="136922"/>
                </a:ln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13" name="Text 11"/>
          <p:cNvSpPr/>
          <p:nvPr/>
        </p:nvSpPr>
        <p:spPr>
          <a:xfrm flipH="1">
            <a:off x="6032500" y="1651000"/>
            <a:ext cx="3365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تفاعل صوتي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2"/>
          <p:cNvSpPr/>
          <p:nvPr/>
        </p:nvSpPr>
        <p:spPr>
          <a:xfrm flipH="1">
            <a:off x="6032500" y="20574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دعم كامل للتفاعل الصوتي باللغة العربية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3"/>
          <p:cNvSpPr/>
          <p:nvPr/>
        </p:nvSpPr>
        <p:spPr>
          <a:xfrm flipH="1">
            <a:off x="762000" y="1397000"/>
            <a:ext cx="4699000" cy="22225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E67E22">
                <a:alpha val="8235"/>
              </a:srgbClr>
            </a:solidFill>
            <a:prstDash val="solid"/>
          </a:ln>
          <a:effectLst>
            <a:outerShdw blurRad="101600" dist="38100" dir="5400000" algn="bl" rotWithShape="0">
              <a:srgbClr val="E67E22">
                <a:alpha val="6275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 flipH="1">
            <a:off x="4572000" y="1587500"/>
            <a:ext cx="635000" cy="635000"/>
          </a:xfrm>
          <a:prstGeom prst="ellipse">
            <a:avLst/>
          </a:prstGeom>
          <a:solidFill>
            <a:srgbClr val="E67E22">
              <a:alpha val="8235"/>
            </a:srgbClr>
          </a:solidFill>
          <a:ln/>
        </p:spPr>
      </p:sp>
      <p:sp>
        <p:nvSpPr>
          <p:cNvPr id="17" name="Shape 15"/>
          <p:cNvSpPr/>
          <p:nvPr/>
        </p:nvSpPr>
        <p:spPr>
          <a:xfrm flipH="1">
            <a:off x="4675187" y="17145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19063" y="0"/>
                </a:moveTo>
                <a:cubicBezTo>
                  <a:pt x="132234" y="0"/>
                  <a:pt x="142875" y="10641"/>
                  <a:pt x="142875" y="23812"/>
                </a:cubicBezTo>
                <a:lnTo>
                  <a:pt x="142875" y="47625"/>
                </a:lnTo>
                <a:lnTo>
                  <a:pt x="238125" y="47625"/>
                </a:lnTo>
                <a:cubicBezTo>
                  <a:pt x="251296" y="47625"/>
                  <a:pt x="261938" y="58266"/>
                  <a:pt x="261938" y="71438"/>
                </a:cubicBezTo>
                <a:cubicBezTo>
                  <a:pt x="261938" y="84609"/>
                  <a:pt x="251296" y="95250"/>
                  <a:pt x="238125" y="95250"/>
                </a:cubicBezTo>
                <a:lnTo>
                  <a:pt x="230981" y="95250"/>
                </a:lnTo>
                <a:lnTo>
                  <a:pt x="224730" y="112440"/>
                </a:lnTo>
                <a:cubicBezTo>
                  <a:pt x="212527" y="146075"/>
                  <a:pt x="194146" y="176808"/>
                  <a:pt x="171004" y="203225"/>
                </a:cubicBezTo>
                <a:cubicBezTo>
                  <a:pt x="181570" y="209773"/>
                  <a:pt x="192584" y="215578"/>
                  <a:pt x="204043" y="220712"/>
                </a:cubicBezTo>
                <a:lnTo>
                  <a:pt x="241548" y="237381"/>
                </a:lnTo>
                <a:lnTo>
                  <a:pt x="287834" y="133201"/>
                </a:lnTo>
                <a:cubicBezTo>
                  <a:pt x="291629" y="124569"/>
                  <a:pt x="300186" y="119063"/>
                  <a:pt x="309562" y="119063"/>
                </a:cubicBezTo>
                <a:cubicBezTo>
                  <a:pt x="318939" y="119063"/>
                  <a:pt x="327496" y="124569"/>
                  <a:pt x="331291" y="133201"/>
                </a:cubicBezTo>
                <a:lnTo>
                  <a:pt x="426541" y="347514"/>
                </a:lnTo>
                <a:cubicBezTo>
                  <a:pt x="431899" y="359569"/>
                  <a:pt x="426467" y="373633"/>
                  <a:pt x="414486" y="378916"/>
                </a:cubicBezTo>
                <a:cubicBezTo>
                  <a:pt x="402506" y="384200"/>
                  <a:pt x="388367" y="378842"/>
                  <a:pt x="383084" y="366861"/>
                </a:cubicBezTo>
                <a:lnTo>
                  <a:pt x="368201" y="333375"/>
                </a:lnTo>
                <a:lnTo>
                  <a:pt x="250999" y="333375"/>
                </a:lnTo>
                <a:lnTo>
                  <a:pt x="236116" y="366861"/>
                </a:lnTo>
                <a:cubicBezTo>
                  <a:pt x="230758" y="378916"/>
                  <a:pt x="216694" y="384274"/>
                  <a:pt x="204713" y="378916"/>
                </a:cubicBezTo>
                <a:cubicBezTo>
                  <a:pt x="192732" y="373559"/>
                  <a:pt x="187300" y="359494"/>
                  <a:pt x="192658" y="347514"/>
                </a:cubicBezTo>
                <a:lnTo>
                  <a:pt x="222275" y="280913"/>
                </a:lnTo>
                <a:lnTo>
                  <a:pt x="184770" y="264244"/>
                </a:lnTo>
                <a:cubicBezTo>
                  <a:pt x="167655" y="256654"/>
                  <a:pt x="151284" y="247576"/>
                  <a:pt x="135806" y="237158"/>
                </a:cubicBezTo>
                <a:cubicBezTo>
                  <a:pt x="119955" y="249957"/>
                  <a:pt x="102617" y="261119"/>
                  <a:pt x="84088" y="270421"/>
                </a:cubicBezTo>
                <a:lnTo>
                  <a:pt x="58266" y="283220"/>
                </a:lnTo>
                <a:cubicBezTo>
                  <a:pt x="46509" y="289099"/>
                  <a:pt x="32221" y="284336"/>
                  <a:pt x="26343" y="272579"/>
                </a:cubicBezTo>
                <a:cubicBezTo>
                  <a:pt x="20464" y="260821"/>
                  <a:pt x="25226" y="246534"/>
                  <a:pt x="36984" y="240655"/>
                </a:cubicBezTo>
                <a:lnTo>
                  <a:pt x="62657" y="227781"/>
                </a:lnTo>
                <a:cubicBezTo>
                  <a:pt x="74786" y="221679"/>
                  <a:pt x="86320" y="214610"/>
                  <a:pt x="97185" y="206722"/>
                </a:cubicBezTo>
                <a:cubicBezTo>
                  <a:pt x="86916" y="197272"/>
                  <a:pt x="77242" y="187077"/>
                  <a:pt x="68238" y="176287"/>
                </a:cubicBezTo>
                <a:lnTo>
                  <a:pt x="60722" y="167208"/>
                </a:lnTo>
                <a:cubicBezTo>
                  <a:pt x="52313" y="157088"/>
                  <a:pt x="53653" y="142056"/>
                  <a:pt x="63773" y="133648"/>
                </a:cubicBezTo>
                <a:cubicBezTo>
                  <a:pt x="73893" y="125239"/>
                  <a:pt x="88925" y="126578"/>
                  <a:pt x="97334" y="136699"/>
                </a:cubicBezTo>
                <a:lnTo>
                  <a:pt x="104924" y="145777"/>
                </a:lnTo>
                <a:cubicBezTo>
                  <a:pt x="113481" y="156121"/>
                  <a:pt x="122858" y="165720"/>
                  <a:pt x="132755" y="174575"/>
                </a:cubicBezTo>
                <a:cubicBezTo>
                  <a:pt x="153219" y="151954"/>
                  <a:pt x="169366" y="125388"/>
                  <a:pt x="180008" y="96143"/>
                </a:cubicBezTo>
                <a:lnTo>
                  <a:pt x="180380" y="95250"/>
                </a:lnTo>
                <a:lnTo>
                  <a:pt x="23887" y="95250"/>
                </a:lnTo>
                <a:cubicBezTo>
                  <a:pt x="10641" y="95250"/>
                  <a:pt x="0" y="84609"/>
                  <a:pt x="0" y="71438"/>
                </a:cubicBezTo>
                <a:cubicBezTo>
                  <a:pt x="0" y="58266"/>
                  <a:pt x="10641" y="47625"/>
                  <a:pt x="23812" y="47625"/>
                </a:cubicBezTo>
                <a:lnTo>
                  <a:pt x="95250" y="47625"/>
                </a:lnTo>
                <a:lnTo>
                  <a:pt x="95250" y="23812"/>
                </a:lnTo>
                <a:cubicBezTo>
                  <a:pt x="95250" y="10641"/>
                  <a:pt x="105891" y="0"/>
                  <a:pt x="119063" y="0"/>
                </a:cubicBezTo>
                <a:close/>
                <a:moveTo>
                  <a:pt x="309563" y="201513"/>
                </a:moveTo>
                <a:lnTo>
                  <a:pt x="272132" y="285750"/>
                </a:lnTo>
                <a:lnTo>
                  <a:pt x="346993" y="285750"/>
                </a:lnTo>
                <a:lnTo>
                  <a:pt x="309563" y="201513"/>
                </a:ln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18" name="Text 16"/>
          <p:cNvSpPr/>
          <p:nvPr/>
        </p:nvSpPr>
        <p:spPr>
          <a:xfrm flipH="1">
            <a:off x="1016000" y="1651000"/>
            <a:ext cx="3365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دعم اللهجات العربية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7"/>
          <p:cNvSpPr/>
          <p:nvPr/>
        </p:nvSpPr>
        <p:spPr>
          <a:xfrm flipH="1">
            <a:off x="1016000" y="20574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فهم ومعالجة مختلف اللهجات العربية بدقة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8"/>
          <p:cNvSpPr/>
          <p:nvPr/>
        </p:nvSpPr>
        <p:spPr>
          <a:xfrm flipH="1">
            <a:off x="10795000" y="3937000"/>
            <a:ext cx="4699000" cy="22225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2196F3">
                <a:alpha val="8235"/>
              </a:srgbClr>
            </a:solidFill>
            <a:prstDash val="solid"/>
          </a:ln>
          <a:effectLst>
            <a:outerShdw blurRad="101600" dist="38100" dir="5400000" algn="bl" rotWithShape="0">
              <a:srgbClr val="2196F3">
                <a:alpha val="6275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 flipH="1">
            <a:off x="14605000" y="4127500"/>
            <a:ext cx="635000" cy="635000"/>
          </a:xfrm>
          <a:prstGeom prst="ellipse">
            <a:avLst/>
          </a:prstGeom>
          <a:solidFill>
            <a:srgbClr val="2196F3">
              <a:alpha val="8235"/>
            </a:srgbClr>
          </a:solidFill>
          <a:ln/>
        </p:spPr>
      </p:sp>
      <p:sp>
        <p:nvSpPr>
          <p:cNvPr id="22" name="Shape 20"/>
          <p:cNvSpPr/>
          <p:nvPr/>
        </p:nvSpPr>
        <p:spPr>
          <a:xfrm flipH="1">
            <a:off x="14755812" y="4254500"/>
            <a:ext cx="333375" cy="381000"/>
          </a:xfrm>
          <a:custGeom>
            <a:avLst/>
            <a:gdLst/>
            <a:ahLst/>
            <a:cxnLst/>
            <a:rect l="l" t="t" r="r" b="b"/>
            <a:pathLst>
              <a:path w="333375" h="381000">
                <a:moveTo>
                  <a:pt x="95250" y="29766"/>
                </a:moveTo>
                <a:cubicBezTo>
                  <a:pt x="95250" y="13320"/>
                  <a:pt x="108570" y="0"/>
                  <a:pt x="125016" y="0"/>
                </a:cubicBezTo>
                <a:cubicBezTo>
                  <a:pt x="141461" y="0"/>
                  <a:pt x="154781" y="13320"/>
                  <a:pt x="154781" y="29766"/>
                </a:cubicBezTo>
                <a:lnTo>
                  <a:pt x="154781" y="140047"/>
                </a:lnTo>
                <a:cubicBezTo>
                  <a:pt x="161106" y="134392"/>
                  <a:pt x="169441" y="130969"/>
                  <a:pt x="178594" y="130969"/>
                </a:cubicBezTo>
                <a:cubicBezTo>
                  <a:pt x="193923" y="130969"/>
                  <a:pt x="207020" y="140643"/>
                  <a:pt x="212080" y="154186"/>
                </a:cubicBezTo>
                <a:cubicBezTo>
                  <a:pt x="218629" y="147265"/>
                  <a:pt x="227856" y="142875"/>
                  <a:pt x="238125" y="142875"/>
                </a:cubicBezTo>
                <a:cubicBezTo>
                  <a:pt x="256952" y="142875"/>
                  <a:pt x="272355" y="157386"/>
                  <a:pt x="273769" y="175840"/>
                </a:cubicBezTo>
                <a:cubicBezTo>
                  <a:pt x="280095" y="170111"/>
                  <a:pt x="288503" y="166688"/>
                  <a:pt x="297656" y="166688"/>
                </a:cubicBezTo>
                <a:cubicBezTo>
                  <a:pt x="317376" y="166688"/>
                  <a:pt x="333375" y="182687"/>
                  <a:pt x="333375" y="202406"/>
                </a:cubicBezTo>
                <a:lnTo>
                  <a:pt x="333375" y="285750"/>
                </a:lnTo>
                <a:cubicBezTo>
                  <a:pt x="333375" y="338361"/>
                  <a:pt x="290736" y="381000"/>
                  <a:pt x="238125" y="381000"/>
                </a:cubicBezTo>
                <a:lnTo>
                  <a:pt x="174650" y="381000"/>
                </a:lnTo>
                <a:cubicBezTo>
                  <a:pt x="170929" y="381000"/>
                  <a:pt x="167283" y="380777"/>
                  <a:pt x="163711" y="380256"/>
                </a:cubicBezTo>
                <a:cubicBezTo>
                  <a:pt x="122560" y="376089"/>
                  <a:pt x="84683" y="354955"/>
                  <a:pt x="59531" y="321469"/>
                </a:cubicBezTo>
                <a:lnTo>
                  <a:pt x="5953" y="250031"/>
                </a:lnTo>
                <a:cubicBezTo>
                  <a:pt x="-3944" y="236860"/>
                  <a:pt x="-1265" y="218256"/>
                  <a:pt x="11906" y="208359"/>
                </a:cubicBezTo>
                <a:cubicBezTo>
                  <a:pt x="25078" y="198462"/>
                  <a:pt x="43681" y="201141"/>
                  <a:pt x="53578" y="214313"/>
                </a:cubicBezTo>
                <a:lnTo>
                  <a:pt x="95250" y="269900"/>
                </a:lnTo>
                <a:lnTo>
                  <a:pt x="95250" y="29766"/>
                </a:lnTo>
                <a:close/>
                <a:moveTo>
                  <a:pt x="178594" y="226219"/>
                </a:moveTo>
                <a:cubicBezTo>
                  <a:pt x="178594" y="219670"/>
                  <a:pt x="173236" y="214313"/>
                  <a:pt x="166688" y="214313"/>
                </a:cubicBezTo>
                <a:cubicBezTo>
                  <a:pt x="160139" y="214313"/>
                  <a:pt x="154781" y="219670"/>
                  <a:pt x="154781" y="226219"/>
                </a:cubicBezTo>
                <a:lnTo>
                  <a:pt x="154781" y="297656"/>
                </a:lnTo>
                <a:cubicBezTo>
                  <a:pt x="154781" y="304205"/>
                  <a:pt x="160139" y="309563"/>
                  <a:pt x="166688" y="309563"/>
                </a:cubicBezTo>
                <a:cubicBezTo>
                  <a:pt x="173236" y="309563"/>
                  <a:pt x="178594" y="304205"/>
                  <a:pt x="178594" y="297656"/>
                </a:cubicBezTo>
                <a:lnTo>
                  <a:pt x="178594" y="226219"/>
                </a:lnTo>
                <a:close/>
                <a:moveTo>
                  <a:pt x="214313" y="214313"/>
                </a:moveTo>
                <a:cubicBezTo>
                  <a:pt x="207764" y="214313"/>
                  <a:pt x="202406" y="219670"/>
                  <a:pt x="202406" y="226219"/>
                </a:cubicBezTo>
                <a:lnTo>
                  <a:pt x="202406" y="297656"/>
                </a:lnTo>
                <a:cubicBezTo>
                  <a:pt x="202406" y="304205"/>
                  <a:pt x="207764" y="309563"/>
                  <a:pt x="214313" y="309563"/>
                </a:cubicBezTo>
                <a:cubicBezTo>
                  <a:pt x="220861" y="309563"/>
                  <a:pt x="226219" y="304205"/>
                  <a:pt x="226219" y="297656"/>
                </a:cubicBezTo>
                <a:lnTo>
                  <a:pt x="226219" y="226219"/>
                </a:lnTo>
                <a:cubicBezTo>
                  <a:pt x="226219" y="219670"/>
                  <a:pt x="220861" y="214313"/>
                  <a:pt x="214313" y="214313"/>
                </a:cubicBezTo>
                <a:close/>
                <a:moveTo>
                  <a:pt x="273844" y="226219"/>
                </a:moveTo>
                <a:cubicBezTo>
                  <a:pt x="273844" y="219670"/>
                  <a:pt x="268486" y="214313"/>
                  <a:pt x="261938" y="214313"/>
                </a:cubicBezTo>
                <a:cubicBezTo>
                  <a:pt x="255389" y="214313"/>
                  <a:pt x="250031" y="219670"/>
                  <a:pt x="250031" y="226219"/>
                </a:cubicBezTo>
                <a:lnTo>
                  <a:pt x="250031" y="297656"/>
                </a:lnTo>
                <a:cubicBezTo>
                  <a:pt x="250031" y="304205"/>
                  <a:pt x="255389" y="309563"/>
                  <a:pt x="261938" y="309563"/>
                </a:cubicBezTo>
                <a:cubicBezTo>
                  <a:pt x="268486" y="309563"/>
                  <a:pt x="273844" y="304205"/>
                  <a:pt x="273844" y="297656"/>
                </a:cubicBezTo>
                <a:lnTo>
                  <a:pt x="273844" y="226219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3" name="Text 21"/>
          <p:cNvSpPr/>
          <p:nvPr/>
        </p:nvSpPr>
        <p:spPr>
          <a:xfrm flipH="1">
            <a:off x="11049000" y="4191000"/>
            <a:ext cx="3365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واجهة سهلة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 flipH="1">
            <a:off x="11049000" y="45974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تصميم بديهي وسهل الاستخدام لجميع الفئات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 flipH="1">
            <a:off x="5778500" y="3937000"/>
            <a:ext cx="4699000" cy="22225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4CAF50">
                <a:alpha val="8235"/>
              </a:srgbClr>
            </a:solidFill>
            <a:prstDash val="solid"/>
          </a:ln>
          <a:effectLst>
            <a:outerShdw blurRad="101600" dist="38100" dir="5400000" algn="bl" rotWithShape="0">
              <a:srgbClr val="4CAF50">
                <a:alpha val="6275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 flipH="1">
            <a:off x="9588500" y="4127500"/>
            <a:ext cx="635000" cy="635000"/>
          </a:xfrm>
          <a:prstGeom prst="ellipse">
            <a:avLst/>
          </a:prstGeom>
          <a:solidFill>
            <a:srgbClr val="4CAF50">
              <a:alpha val="8235"/>
            </a:srgbClr>
          </a:solidFill>
          <a:ln/>
        </p:spPr>
      </p:sp>
      <p:sp>
        <p:nvSpPr>
          <p:cNvPr id="27" name="Shape 25"/>
          <p:cNvSpPr/>
          <p:nvPr/>
        </p:nvSpPr>
        <p:spPr>
          <a:xfrm flipH="1">
            <a:off x="9667875" y="4254500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476250" h="381000">
                <a:moveTo>
                  <a:pt x="309488" y="156642"/>
                </a:moveTo>
                <a:cubicBezTo>
                  <a:pt x="318567" y="154186"/>
                  <a:pt x="328092" y="158502"/>
                  <a:pt x="332184" y="166911"/>
                </a:cubicBezTo>
                <a:lnTo>
                  <a:pt x="346025" y="194890"/>
                </a:lnTo>
                <a:cubicBezTo>
                  <a:pt x="353690" y="195932"/>
                  <a:pt x="361206" y="198016"/>
                  <a:pt x="368275" y="200918"/>
                </a:cubicBezTo>
                <a:lnTo>
                  <a:pt x="394320" y="183579"/>
                </a:lnTo>
                <a:cubicBezTo>
                  <a:pt x="402134" y="178371"/>
                  <a:pt x="412477" y="179412"/>
                  <a:pt x="419100" y="186035"/>
                </a:cubicBezTo>
                <a:lnTo>
                  <a:pt x="433388" y="200323"/>
                </a:lnTo>
                <a:cubicBezTo>
                  <a:pt x="440010" y="206946"/>
                  <a:pt x="441052" y="217363"/>
                  <a:pt x="435843" y="225103"/>
                </a:cubicBezTo>
                <a:lnTo>
                  <a:pt x="418505" y="251073"/>
                </a:lnTo>
                <a:cubicBezTo>
                  <a:pt x="419919" y="254571"/>
                  <a:pt x="421184" y="258217"/>
                  <a:pt x="422225" y="262012"/>
                </a:cubicBezTo>
                <a:cubicBezTo>
                  <a:pt x="423267" y="265807"/>
                  <a:pt x="423937" y="269528"/>
                  <a:pt x="424458" y="273323"/>
                </a:cubicBezTo>
                <a:lnTo>
                  <a:pt x="452512" y="287164"/>
                </a:lnTo>
                <a:cubicBezTo>
                  <a:pt x="460921" y="291331"/>
                  <a:pt x="465237" y="300856"/>
                  <a:pt x="462781" y="309860"/>
                </a:cubicBezTo>
                <a:lnTo>
                  <a:pt x="457572" y="329357"/>
                </a:lnTo>
                <a:cubicBezTo>
                  <a:pt x="455116" y="338361"/>
                  <a:pt x="446708" y="344463"/>
                  <a:pt x="437331" y="343867"/>
                </a:cubicBezTo>
                <a:lnTo>
                  <a:pt x="406078" y="341858"/>
                </a:lnTo>
                <a:cubicBezTo>
                  <a:pt x="401389" y="347886"/>
                  <a:pt x="395957" y="353467"/>
                  <a:pt x="389781" y="358229"/>
                </a:cubicBezTo>
                <a:lnTo>
                  <a:pt x="391790" y="389409"/>
                </a:lnTo>
                <a:cubicBezTo>
                  <a:pt x="392385" y="398785"/>
                  <a:pt x="386283" y="407268"/>
                  <a:pt x="377279" y="409649"/>
                </a:cubicBezTo>
                <a:lnTo>
                  <a:pt x="357783" y="414858"/>
                </a:lnTo>
                <a:cubicBezTo>
                  <a:pt x="348704" y="417314"/>
                  <a:pt x="339254" y="412998"/>
                  <a:pt x="335087" y="404589"/>
                </a:cubicBezTo>
                <a:lnTo>
                  <a:pt x="321246" y="376610"/>
                </a:lnTo>
                <a:cubicBezTo>
                  <a:pt x="313581" y="375568"/>
                  <a:pt x="306065" y="373484"/>
                  <a:pt x="298996" y="370582"/>
                </a:cubicBezTo>
                <a:lnTo>
                  <a:pt x="272951" y="387921"/>
                </a:lnTo>
                <a:cubicBezTo>
                  <a:pt x="265137" y="393129"/>
                  <a:pt x="254794" y="392088"/>
                  <a:pt x="248171" y="385465"/>
                </a:cubicBezTo>
                <a:lnTo>
                  <a:pt x="233883" y="371177"/>
                </a:lnTo>
                <a:cubicBezTo>
                  <a:pt x="227261" y="364554"/>
                  <a:pt x="226219" y="354211"/>
                  <a:pt x="231428" y="346397"/>
                </a:cubicBezTo>
                <a:lnTo>
                  <a:pt x="248766" y="320353"/>
                </a:lnTo>
                <a:cubicBezTo>
                  <a:pt x="247352" y="316855"/>
                  <a:pt x="246087" y="313209"/>
                  <a:pt x="245046" y="309414"/>
                </a:cubicBezTo>
                <a:cubicBezTo>
                  <a:pt x="244004" y="305619"/>
                  <a:pt x="243334" y="301823"/>
                  <a:pt x="242813" y="298103"/>
                </a:cubicBezTo>
                <a:lnTo>
                  <a:pt x="214759" y="284262"/>
                </a:lnTo>
                <a:cubicBezTo>
                  <a:pt x="206350" y="280095"/>
                  <a:pt x="202109" y="270570"/>
                  <a:pt x="204490" y="261565"/>
                </a:cubicBezTo>
                <a:lnTo>
                  <a:pt x="209699" y="242069"/>
                </a:lnTo>
                <a:cubicBezTo>
                  <a:pt x="212154" y="233065"/>
                  <a:pt x="220563" y="226963"/>
                  <a:pt x="229939" y="227558"/>
                </a:cubicBezTo>
                <a:lnTo>
                  <a:pt x="261119" y="229567"/>
                </a:lnTo>
                <a:cubicBezTo>
                  <a:pt x="265807" y="223540"/>
                  <a:pt x="271239" y="217959"/>
                  <a:pt x="277416" y="213196"/>
                </a:cubicBezTo>
                <a:lnTo>
                  <a:pt x="275406" y="182091"/>
                </a:lnTo>
                <a:cubicBezTo>
                  <a:pt x="274811" y="172715"/>
                  <a:pt x="280913" y="164232"/>
                  <a:pt x="289917" y="161851"/>
                </a:cubicBezTo>
                <a:lnTo>
                  <a:pt x="309414" y="156642"/>
                </a:lnTo>
                <a:close/>
                <a:moveTo>
                  <a:pt x="333673" y="253008"/>
                </a:moveTo>
                <a:cubicBezTo>
                  <a:pt x="315602" y="253028"/>
                  <a:pt x="300947" y="267716"/>
                  <a:pt x="300968" y="285787"/>
                </a:cubicBezTo>
                <a:cubicBezTo>
                  <a:pt x="300988" y="303858"/>
                  <a:pt x="315676" y="318513"/>
                  <a:pt x="333747" y="318492"/>
                </a:cubicBezTo>
                <a:cubicBezTo>
                  <a:pt x="351818" y="318472"/>
                  <a:pt x="366473" y="303784"/>
                  <a:pt x="366452" y="285713"/>
                </a:cubicBezTo>
                <a:cubicBezTo>
                  <a:pt x="366432" y="267642"/>
                  <a:pt x="351744" y="252987"/>
                  <a:pt x="333673" y="253008"/>
                </a:cubicBezTo>
                <a:close/>
                <a:moveTo>
                  <a:pt x="167357" y="-33858"/>
                </a:moveTo>
                <a:lnTo>
                  <a:pt x="186854" y="-28649"/>
                </a:lnTo>
                <a:cubicBezTo>
                  <a:pt x="195858" y="-26194"/>
                  <a:pt x="201960" y="-17711"/>
                  <a:pt x="201364" y="-8409"/>
                </a:cubicBezTo>
                <a:lnTo>
                  <a:pt x="199355" y="22696"/>
                </a:lnTo>
                <a:cubicBezTo>
                  <a:pt x="205532" y="27459"/>
                  <a:pt x="210964" y="32965"/>
                  <a:pt x="215652" y="39067"/>
                </a:cubicBezTo>
                <a:lnTo>
                  <a:pt x="246906" y="37058"/>
                </a:lnTo>
                <a:cubicBezTo>
                  <a:pt x="256208" y="36463"/>
                  <a:pt x="264691" y="42565"/>
                  <a:pt x="267146" y="51569"/>
                </a:cubicBezTo>
                <a:lnTo>
                  <a:pt x="272355" y="71065"/>
                </a:lnTo>
                <a:cubicBezTo>
                  <a:pt x="274737" y="80070"/>
                  <a:pt x="270495" y="89595"/>
                  <a:pt x="262086" y="93762"/>
                </a:cubicBezTo>
                <a:lnTo>
                  <a:pt x="234032" y="107603"/>
                </a:lnTo>
                <a:cubicBezTo>
                  <a:pt x="233511" y="111398"/>
                  <a:pt x="232767" y="115193"/>
                  <a:pt x="231800" y="118914"/>
                </a:cubicBezTo>
                <a:cubicBezTo>
                  <a:pt x="230832" y="122634"/>
                  <a:pt x="229493" y="126355"/>
                  <a:pt x="228079" y="129853"/>
                </a:cubicBezTo>
                <a:lnTo>
                  <a:pt x="245418" y="155897"/>
                </a:lnTo>
                <a:cubicBezTo>
                  <a:pt x="250627" y="163711"/>
                  <a:pt x="249585" y="174054"/>
                  <a:pt x="242962" y="180677"/>
                </a:cubicBezTo>
                <a:lnTo>
                  <a:pt x="228674" y="194965"/>
                </a:lnTo>
                <a:cubicBezTo>
                  <a:pt x="222052" y="201588"/>
                  <a:pt x="211708" y="202629"/>
                  <a:pt x="203895" y="197421"/>
                </a:cubicBezTo>
                <a:lnTo>
                  <a:pt x="177850" y="180082"/>
                </a:lnTo>
                <a:cubicBezTo>
                  <a:pt x="170780" y="182984"/>
                  <a:pt x="163264" y="185068"/>
                  <a:pt x="155600" y="186110"/>
                </a:cubicBezTo>
                <a:lnTo>
                  <a:pt x="141759" y="214089"/>
                </a:lnTo>
                <a:cubicBezTo>
                  <a:pt x="137592" y="222498"/>
                  <a:pt x="128067" y="226740"/>
                  <a:pt x="119063" y="224358"/>
                </a:cubicBezTo>
                <a:lnTo>
                  <a:pt x="99566" y="219149"/>
                </a:lnTo>
                <a:cubicBezTo>
                  <a:pt x="90488" y="216694"/>
                  <a:pt x="84460" y="208211"/>
                  <a:pt x="85055" y="198909"/>
                </a:cubicBezTo>
                <a:lnTo>
                  <a:pt x="87064" y="167729"/>
                </a:lnTo>
                <a:cubicBezTo>
                  <a:pt x="80888" y="162967"/>
                  <a:pt x="75456" y="157460"/>
                  <a:pt x="70768" y="151358"/>
                </a:cubicBezTo>
                <a:lnTo>
                  <a:pt x="39514" y="153367"/>
                </a:lnTo>
                <a:cubicBezTo>
                  <a:pt x="30212" y="153963"/>
                  <a:pt x="21729" y="147861"/>
                  <a:pt x="19273" y="138857"/>
                </a:cubicBezTo>
                <a:lnTo>
                  <a:pt x="14064" y="119360"/>
                </a:lnTo>
                <a:cubicBezTo>
                  <a:pt x="11683" y="110356"/>
                  <a:pt x="15925" y="100831"/>
                  <a:pt x="24333" y="96664"/>
                </a:cubicBezTo>
                <a:lnTo>
                  <a:pt x="52388" y="82823"/>
                </a:lnTo>
                <a:cubicBezTo>
                  <a:pt x="52908" y="79028"/>
                  <a:pt x="53653" y="75307"/>
                  <a:pt x="54620" y="71512"/>
                </a:cubicBezTo>
                <a:cubicBezTo>
                  <a:pt x="55662" y="67717"/>
                  <a:pt x="56852" y="64071"/>
                  <a:pt x="58341" y="60573"/>
                </a:cubicBezTo>
                <a:lnTo>
                  <a:pt x="41002" y="34603"/>
                </a:lnTo>
                <a:cubicBezTo>
                  <a:pt x="35793" y="26789"/>
                  <a:pt x="36835" y="16446"/>
                  <a:pt x="43458" y="9823"/>
                </a:cubicBezTo>
                <a:lnTo>
                  <a:pt x="57745" y="-4465"/>
                </a:lnTo>
                <a:cubicBezTo>
                  <a:pt x="64368" y="-11088"/>
                  <a:pt x="74712" y="-12129"/>
                  <a:pt x="82525" y="-6921"/>
                </a:cubicBezTo>
                <a:lnTo>
                  <a:pt x="108570" y="10418"/>
                </a:lnTo>
                <a:cubicBezTo>
                  <a:pt x="115639" y="7516"/>
                  <a:pt x="123155" y="5432"/>
                  <a:pt x="130820" y="4390"/>
                </a:cubicBezTo>
                <a:lnTo>
                  <a:pt x="144661" y="-23589"/>
                </a:lnTo>
                <a:cubicBezTo>
                  <a:pt x="148828" y="-31998"/>
                  <a:pt x="158279" y="-36240"/>
                  <a:pt x="167357" y="-33858"/>
                </a:cubicBezTo>
                <a:close/>
                <a:moveTo>
                  <a:pt x="143173" y="62508"/>
                </a:moveTo>
                <a:cubicBezTo>
                  <a:pt x="125102" y="62508"/>
                  <a:pt x="110430" y="77179"/>
                  <a:pt x="110430" y="95250"/>
                </a:cubicBezTo>
                <a:cubicBezTo>
                  <a:pt x="110430" y="113321"/>
                  <a:pt x="125102" y="127992"/>
                  <a:pt x="143173" y="127992"/>
                </a:cubicBezTo>
                <a:cubicBezTo>
                  <a:pt x="161244" y="127992"/>
                  <a:pt x="175915" y="113321"/>
                  <a:pt x="175915" y="95250"/>
                </a:cubicBezTo>
                <a:cubicBezTo>
                  <a:pt x="175915" y="77179"/>
                  <a:pt x="161244" y="62508"/>
                  <a:pt x="143173" y="62508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8" name="Text 26"/>
          <p:cNvSpPr/>
          <p:nvPr/>
        </p:nvSpPr>
        <p:spPr>
          <a:xfrm flipH="1">
            <a:off x="6032500" y="4191000"/>
            <a:ext cx="3365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مزامنة الحركة والصوت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Text 27"/>
          <p:cNvSpPr/>
          <p:nvPr/>
        </p:nvSpPr>
        <p:spPr>
          <a:xfrm flipH="1">
            <a:off x="6032500" y="45974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تنفيذ حركات متزامنة مع الرد الصوتي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/>
          <p:cNvSpPr/>
          <p:nvPr/>
        </p:nvSpPr>
        <p:spPr>
          <a:xfrm flipH="1">
            <a:off x="762000" y="3937000"/>
            <a:ext cx="4699000" cy="2222500"/>
          </a:xfrm>
          <a:prstGeom prst="roundRect">
            <a:avLst>
              <a:gd name="adj" fmla="val 8000"/>
            </a:avLst>
          </a:prstGeom>
          <a:solidFill>
            <a:srgbClr val="FAF7F2"/>
          </a:solidFill>
          <a:ln w="76200">
            <a:solidFill>
              <a:srgbClr val="9C27B0">
                <a:alpha val="8235"/>
              </a:srgbClr>
            </a:solidFill>
            <a:prstDash val="solid"/>
          </a:ln>
          <a:effectLst>
            <a:outerShdw blurRad="101600" dist="38100" dir="5400000" algn="bl" rotWithShape="0">
              <a:srgbClr val="9C27B0">
                <a:alpha val="6275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 flipH="1">
            <a:off x="4572000" y="4127500"/>
            <a:ext cx="635000" cy="635000"/>
          </a:xfrm>
          <a:prstGeom prst="ellipse">
            <a:avLst/>
          </a:prstGeom>
          <a:solidFill>
            <a:srgbClr val="9C27B0">
              <a:alpha val="8235"/>
            </a:srgbClr>
          </a:solidFill>
          <a:ln/>
        </p:spPr>
      </p:sp>
      <p:sp>
        <p:nvSpPr>
          <p:cNvPr id="32" name="Shape 30"/>
          <p:cNvSpPr/>
          <p:nvPr/>
        </p:nvSpPr>
        <p:spPr>
          <a:xfrm flipH="1">
            <a:off x="4699000" y="4254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73013" y="3870"/>
                </a:moveTo>
                <a:cubicBezTo>
                  <a:pt x="184100" y="-1265"/>
                  <a:pt x="196900" y="-1265"/>
                  <a:pt x="207987" y="3870"/>
                </a:cubicBezTo>
                <a:lnTo>
                  <a:pt x="370656" y="79028"/>
                </a:lnTo>
                <a:cubicBezTo>
                  <a:pt x="376982" y="81930"/>
                  <a:pt x="381000" y="88255"/>
                  <a:pt x="381000" y="95250"/>
                </a:cubicBezTo>
                <a:cubicBezTo>
                  <a:pt x="381000" y="102245"/>
                  <a:pt x="376982" y="108570"/>
                  <a:pt x="370656" y="111472"/>
                </a:cubicBezTo>
                <a:lnTo>
                  <a:pt x="207987" y="186630"/>
                </a:lnTo>
                <a:cubicBezTo>
                  <a:pt x="196900" y="191765"/>
                  <a:pt x="184100" y="191765"/>
                  <a:pt x="173013" y="186630"/>
                </a:cubicBezTo>
                <a:lnTo>
                  <a:pt x="10344" y="111472"/>
                </a:lnTo>
                <a:cubicBezTo>
                  <a:pt x="4018" y="108496"/>
                  <a:pt x="0" y="102171"/>
                  <a:pt x="0" y="95250"/>
                </a:cubicBezTo>
                <a:cubicBezTo>
                  <a:pt x="0" y="88329"/>
                  <a:pt x="4018" y="81930"/>
                  <a:pt x="10344" y="79028"/>
                </a:cubicBezTo>
                <a:lnTo>
                  <a:pt x="173013" y="3870"/>
                </a:lnTo>
                <a:close/>
                <a:moveTo>
                  <a:pt x="35793" y="162520"/>
                </a:moveTo>
                <a:lnTo>
                  <a:pt x="158055" y="219001"/>
                </a:lnTo>
                <a:cubicBezTo>
                  <a:pt x="178668" y="228526"/>
                  <a:pt x="202406" y="228526"/>
                  <a:pt x="223019" y="219001"/>
                </a:cubicBezTo>
                <a:lnTo>
                  <a:pt x="345281" y="162520"/>
                </a:lnTo>
                <a:lnTo>
                  <a:pt x="370656" y="174278"/>
                </a:lnTo>
                <a:cubicBezTo>
                  <a:pt x="376982" y="177180"/>
                  <a:pt x="381000" y="183505"/>
                  <a:pt x="381000" y="190500"/>
                </a:cubicBezTo>
                <a:cubicBezTo>
                  <a:pt x="381000" y="197495"/>
                  <a:pt x="376982" y="203820"/>
                  <a:pt x="370656" y="206722"/>
                </a:cubicBezTo>
                <a:lnTo>
                  <a:pt x="207987" y="281880"/>
                </a:lnTo>
                <a:cubicBezTo>
                  <a:pt x="196900" y="287015"/>
                  <a:pt x="184100" y="287015"/>
                  <a:pt x="173013" y="281880"/>
                </a:cubicBezTo>
                <a:lnTo>
                  <a:pt x="10344" y="206722"/>
                </a:lnTo>
                <a:cubicBezTo>
                  <a:pt x="4018" y="203746"/>
                  <a:pt x="0" y="197421"/>
                  <a:pt x="0" y="190500"/>
                </a:cubicBezTo>
                <a:cubicBezTo>
                  <a:pt x="0" y="183579"/>
                  <a:pt x="4018" y="177180"/>
                  <a:pt x="10344" y="174278"/>
                </a:cubicBezTo>
                <a:lnTo>
                  <a:pt x="35719" y="162520"/>
                </a:lnTo>
                <a:close/>
                <a:moveTo>
                  <a:pt x="10344" y="269528"/>
                </a:moveTo>
                <a:lnTo>
                  <a:pt x="35719" y="257770"/>
                </a:lnTo>
                <a:lnTo>
                  <a:pt x="157981" y="314251"/>
                </a:lnTo>
                <a:cubicBezTo>
                  <a:pt x="178594" y="323776"/>
                  <a:pt x="202332" y="323776"/>
                  <a:pt x="222945" y="314251"/>
                </a:cubicBezTo>
                <a:lnTo>
                  <a:pt x="345207" y="257770"/>
                </a:lnTo>
                <a:lnTo>
                  <a:pt x="370582" y="269528"/>
                </a:lnTo>
                <a:cubicBezTo>
                  <a:pt x="376907" y="272430"/>
                  <a:pt x="380926" y="278755"/>
                  <a:pt x="380926" y="285750"/>
                </a:cubicBezTo>
                <a:cubicBezTo>
                  <a:pt x="380926" y="292745"/>
                  <a:pt x="376907" y="299070"/>
                  <a:pt x="370582" y="301972"/>
                </a:cubicBezTo>
                <a:lnTo>
                  <a:pt x="207913" y="377130"/>
                </a:lnTo>
                <a:cubicBezTo>
                  <a:pt x="196825" y="382265"/>
                  <a:pt x="184026" y="382265"/>
                  <a:pt x="172938" y="377130"/>
                </a:cubicBezTo>
                <a:lnTo>
                  <a:pt x="10344" y="301972"/>
                </a:lnTo>
                <a:cubicBezTo>
                  <a:pt x="4018" y="298996"/>
                  <a:pt x="0" y="292671"/>
                  <a:pt x="0" y="285750"/>
                </a:cubicBezTo>
                <a:cubicBezTo>
                  <a:pt x="0" y="278829"/>
                  <a:pt x="4018" y="272430"/>
                  <a:pt x="10344" y="269528"/>
                </a:cubicBezTo>
                <a:close/>
              </a:path>
            </a:pathLst>
          </a:custGeom>
          <a:solidFill>
            <a:srgbClr val="9C27B0"/>
          </a:solidFill>
          <a:ln/>
        </p:spPr>
      </p:sp>
      <p:sp>
        <p:nvSpPr>
          <p:cNvPr id="33" name="Text 31"/>
          <p:cNvSpPr/>
          <p:nvPr/>
        </p:nvSpPr>
        <p:spPr>
          <a:xfrm flipH="1">
            <a:off x="1016000" y="4191000"/>
            <a:ext cx="33655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قابل للتطوير</a:t>
            </a:r>
            <a:endParaRPr lang="en-US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32"/>
          <p:cNvSpPr/>
          <p:nvPr/>
        </p:nvSpPr>
        <p:spPr>
          <a:xfrm flipH="1">
            <a:off x="1016000" y="45974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بنية مرنة تسمح بإضافة ميزات جديدة بسهولة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Shape 33"/>
          <p:cNvSpPr/>
          <p:nvPr/>
        </p:nvSpPr>
        <p:spPr>
          <a:xfrm flipH="1">
            <a:off x="762000" y="6604000"/>
            <a:ext cx="14732000" cy="1778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00BCD4">
                  <a:alpha val="6000"/>
                </a:srgbClr>
              </a:gs>
              <a:gs pos="100000">
                <a:srgbClr val="4CAF50">
                  <a:alpha val="6000"/>
                </a:srgbClr>
              </a:gs>
            </a:gsLst>
            <a:lin ang="0" scaled="1"/>
          </a:gradFill>
          <a:ln/>
        </p:spPr>
      </p:sp>
      <p:sp>
        <p:nvSpPr>
          <p:cNvPr id="36" name="Shape 34"/>
          <p:cNvSpPr/>
          <p:nvPr/>
        </p:nvSpPr>
        <p:spPr>
          <a:xfrm flipH="1">
            <a:off x="14311312" y="7048500"/>
            <a:ext cx="714375" cy="635000"/>
          </a:xfrm>
          <a:custGeom>
            <a:avLst/>
            <a:gdLst/>
            <a:ahLst/>
            <a:cxnLst/>
            <a:rect l="l" t="t" r="r" b="b"/>
            <a:pathLst>
              <a:path w="714375" h="635000">
                <a:moveTo>
                  <a:pt x="383853" y="-23440"/>
                </a:moveTo>
                <a:cubicBezTo>
                  <a:pt x="378768" y="-33362"/>
                  <a:pt x="368474" y="-39687"/>
                  <a:pt x="357312" y="-39687"/>
                </a:cubicBezTo>
                <a:cubicBezTo>
                  <a:pt x="346149" y="-39687"/>
                  <a:pt x="335855" y="-33362"/>
                  <a:pt x="330771" y="-23440"/>
                </a:cubicBezTo>
                <a:lnTo>
                  <a:pt x="239489" y="155401"/>
                </a:lnTo>
                <a:lnTo>
                  <a:pt x="41176" y="186903"/>
                </a:lnTo>
                <a:cubicBezTo>
                  <a:pt x="30138" y="188640"/>
                  <a:pt x="20960" y="196453"/>
                  <a:pt x="17487" y="207119"/>
                </a:cubicBezTo>
                <a:cubicBezTo>
                  <a:pt x="14015" y="217785"/>
                  <a:pt x="16867" y="229443"/>
                  <a:pt x="24681" y="237381"/>
                </a:cubicBezTo>
                <a:lnTo>
                  <a:pt x="166563" y="379388"/>
                </a:lnTo>
                <a:lnTo>
                  <a:pt x="135310" y="577701"/>
                </a:lnTo>
                <a:cubicBezTo>
                  <a:pt x="133573" y="588739"/>
                  <a:pt x="138162" y="599901"/>
                  <a:pt x="147216" y="606475"/>
                </a:cubicBezTo>
                <a:cubicBezTo>
                  <a:pt x="156270" y="613048"/>
                  <a:pt x="168176" y="614040"/>
                  <a:pt x="178222" y="608955"/>
                </a:cubicBezTo>
                <a:lnTo>
                  <a:pt x="357312" y="517922"/>
                </a:lnTo>
                <a:lnTo>
                  <a:pt x="536277" y="608955"/>
                </a:lnTo>
                <a:cubicBezTo>
                  <a:pt x="546199" y="614040"/>
                  <a:pt x="558229" y="613048"/>
                  <a:pt x="567283" y="606475"/>
                </a:cubicBezTo>
                <a:cubicBezTo>
                  <a:pt x="576337" y="599901"/>
                  <a:pt x="580926" y="588863"/>
                  <a:pt x="579189" y="577701"/>
                </a:cubicBezTo>
                <a:lnTo>
                  <a:pt x="547812" y="379388"/>
                </a:lnTo>
                <a:lnTo>
                  <a:pt x="689694" y="237381"/>
                </a:lnTo>
                <a:cubicBezTo>
                  <a:pt x="697632" y="229443"/>
                  <a:pt x="700360" y="217785"/>
                  <a:pt x="696888" y="207119"/>
                </a:cubicBezTo>
                <a:cubicBezTo>
                  <a:pt x="693415" y="196453"/>
                  <a:pt x="684361" y="188640"/>
                  <a:pt x="673199" y="186903"/>
                </a:cubicBezTo>
                <a:lnTo>
                  <a:pt x="475010" y="155401"/>
                </a:lnTo>
                <a:lnTo>
                  <a:pt x="383853" y="-23440"/>
                </a:lnTo>
                <a:close/>
              </a:path>
            </a:pathLst>
          </a:custGeom>
          <a:solidFill>
            <a:srgbClr val="E67E22">
              <a:alpha val="25098"/>
            </a:srgbClr>
          </a:solidFill>
          <a:ln/>
        </p:spPr>
      </p:sp>
      <p:sp>
        <p:nvSpPr>
          <p:cNvPr id="37" name="Text 35"/>
          <p:cNvSpPr/>
          <p:nvPr/>
        </p:nvSpPr>
        <p:spPr>
          <a:xfrm flipH="1">
            <a:off x="1143000" y="6921500"/>
            <a:ext cx="1295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60000"/>
              </a:lnSpc>
            </a:pP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يجمع النظام بين 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السرعة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و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الدقة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و</a:t>
            </a:r>
            <a:r>
              <a:rPr lang="en-US" b="1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التفاعلية</a:t>
            </a:r>
            <a:r>
              <a:rPr lang="en-US" dirty="0">
                <a:solidFill>
                  <a:srgbClr val="3E272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 لتقديم تجربة فريدة في مجال الروبوتات التعليمية، مع دعم كامل للغة العربية وإمكانية التوسع المستقبلي.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39" name="Text 37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20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8382000" y="444500"/>
            <a:ext cx="7112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التحديات والصعوبات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61996" y="1041400"/>
            <a:ext cx="762000" cy="381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Shape 3"/>
          <p:cNvSpPr/>
          <p:nvPr/>
        </p:nvSpPr>
        <p:spPr>
          <a:xfrm flipH="1">
            <a:off x="762000" y="1397000"/>
            <a:ext cx="14732000" cy="1270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 w="12700">
            <a:solidFill>
              <a:srgbClr val="E74C3C">
                <a:alpha val="6275"/>
              </a:srgbClr>
            </a:solidFill>
            <a:prstDash val="solid"/>
          </a:ln>
          <a:effectLst>
            <a:outerShdw blurRad="76200" dist="25400" dir="5400000" algn="bl" rotWithShape="0">
              <a:srgbClr val="E74C3C">
                <a:alpha val="3137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 flipH="1">
            <a:off x="14605000" y="1587500"/>
            <a:ext cx="635000" cy="635000"/>
          </a:xfrm>
          <a:prstGeom prst="ellipse">
            <a:avLst/>
          </a:prstGeom>
          <a:solidFill>
            <a:srgbClr val="E74C3C">
              <a:alpha val="8235"/>
            </a:srgbClr>
          </a:solidFill>
          <a:ln/>
        </p:spPr>
      </p:sp>
      <p:sp>
        <p:nvSpPr>
          <p:cNvPr id="7" name="Text 5"/>
          <p:cNvSpPr/>
          <p:nvPr/>
        </p:nvSpPr>
        <p:spPr>
          <a:xfrm flipH="1">
            <a:off x="14605000" y="1587500"/>
            <a:ext cx="635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E74C3C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Text 6"/>
          <p:cNvSpPr/>
          <p:nvPr/>
        </p:nvSpPr>
        <p:spPr>
          <a:xfrm flipH="1">
            <a:off x="9271000" y="15240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تقليل زمن الاستجابة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 flipH="1">
            <a:off x="9271000" y="19304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تحدي تحقيق استجابة فورية مع تعقيد المعالجة المتعددة المراحل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8"/>
          <p:cNvSpPr/>
          <p:nvPr/>
        </p:nvSpPr>
        <p:spPr>
          <a:xfrm flipH="1">
            <a:off x="1016000" y="1714500"/>
            <a:ext cx="6350000" cy="254000"/>
          </a:xfrm>
          <a:prstGeom prst="roundRect">
            <a:avLst>
              <a:gd name="adj" fmla="val 50000"/>
            </a:avLst>
          </a:prstGeom>
          <a:solidFill>
            <a:srgbClr val="E74C3C">
              <a:alpha val="8235"/>
            </a:srgbClr>
          </a:solidFill>
          <a:ln/>
        </p:spPr>
      </p:sp>
      <p:sp>
        <p:nvSpPr>
          <p:cNvPr id="11" name="Shape 9"/>
          <p:cNvSpPr/>
          <p:nvPr/>
        </p:nvSpPr>
        <p:spPr>
          <a:xfrm flipH="1">
            <a:off x="2286000" y="1714500"/>
            <a:ext cx="5080000" cy="254000"/>
          </a:xfrm>
          <a:prstGeom prst="roundRect">
            <a:avLst>
              <a:gd name="adj" fmla="val 50000"/>
            </a:avLst>
          </a:prstGeom>
          <a:solidFill>
            <a:srgbClr val="E74C3C">
              <a:alpha val="37647"/>
            </a:srgbClr>
          </a:solidFill>
          <a:ln/>
        </p:spPr>
      </p:sp>
      <p:sp>
        <p:nvSpPr>
          <p:cNvPr id="12" name="Text 10"/>
          <p:cNvSpPr/>
          <p:nvPr/>
        </p:nvSpPr>
        <p:spPr>
          <a:xfrm flipH="1">
            <a:off x="1143000" y="2006600"/>
            <a:ext cx="101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E74C3C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80% resolved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 flipH="1">
            <a:off x="762000" y="2857500"/>
            <a:ext cx="14732000" cy="1270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 w="12700">
            <a:solidFill>
              <a:srgbClr val="E67E22">
                <a:alpha val="6275"/>
              </a:srgbClr>
            </a:solidFill>
            <a:prstDash val="solid"/>
          </a:ln>
          <a:effectLst>
            <a:outerShdw blurRad="76200" dist="25400" dir="5400000" algn="bl" rotWithShape="0">
              <a:srgbClr val="E67E22">
                <a:alpha val="3137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 flipH="1">
            <a:off x="14605000" y="3048000"/>
            <a:ext cx="635000" cy="635000"/>
          </a:xfrm>
          <a:prstGeom prst="ellipse">
            <a:avLst/>
          </a:prstGeom>
          <a:solidFill>
            <a:srgbClr val="E67E22">
              <a:alpha val="8235"/>
            </a:srgbClr>
          </a:solidFill>
          <a:ln/>
        </p:spPr>
      </p:sp>
      <p:sp>
        <p:nvSpPr>
          <p:cNvPr id="15" name="Text 13"/>
          <p:cNvSpPr/>
          <p:nvPr/>
        </p:nvSpPr>
        <p:spPr>
          <a:xfrm flipH="1">
            <a:off x="14605000" y="3048000"/>
            <a:ext cx="635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E67E22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4"/>
          <p:cNvSpPr/>
          <p:nvPr/>
        </p:nvSpPr>
        <p:spPr>
          <a:xfrm flipH="1">
            <a:off x="9271000" y="29845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استقرار الاتصال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Text 15"/>
          <p:cNvSpPr/>
          <p:nvPr/>
        </p:nvSpPr>
        <p:spPr>
          <a:xfrm flipH="1">
            <a:off x="9271000" y="33909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ضمان استقرار اتصال WebSocket في ظروف الشبكة المختلفة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6"/>
          <p:cNvSpPr/>
          <p:nvPr/>
        </p:nvSpPr>
        <p:spPr>
          <a:xfrm flipH="1">
            <a:off x="1016000" y="3175000"/>
            <a:ext cx="6350000" cy="254000"/>
          </a:xfrm>
          <a:prstGeom prst="roundRect">
            <a:avLst>
              <a:gd name="adj" fmla="val 50000"/>
            </a:avLst>
          </a:prstGeom>
          <a:solidFill>
            <a:srgbClr val="E67E22">
              <a:alpha val="8235"/>
            </a:srgbClr>
          </a:solidFill>
          <a:ln/>
        </p:spPr>
      </p:sp>
      <p:sp>
        <p:nvSpPr>
          <p:cNvPr id="19" name="Shape 17"/>
          <p:cNvSpPr/>
          <p:nvPr/>
        </p:nvSpPr>
        <p:spPr>
          <a:xfrm flipH="1">
            <a:off x="2032000" y="3175000"/>
            <a:ext cx="5334000" cy="254000"/>
          </a:xfrm>
          <a:prstGeom prst="roundRect">
            <a:avLst>
              <a:gd name="adj" fmla="val 50000"/>
            </a:avLst>
          </a:prstGeom>
          <a:solidFill>
            <a:srgbClr val="E67E22">
              <a:alpha val="37647"/>
            </a:srgbClr>
          </a:solidFill>
          <a:ln/>
        </p:spPr>
      </p:sp>
      <p:sp>
        <p:nvSpPr>
          <p:cNvPr id="20" name="Text 18"/>
          <p:cNvSpPr/>
          <p:nvPr/>
        </p:nvSpPr>
        <p:spPr>
          <a:xfrm flipH="1">
            <a:off x="889000" y="3467100"/>
            <a:ext cx="101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E67E22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85% resolved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 flipH="1">
            <a:off x="762000" y="4318000"/>
            <a:ext cx="14732000" cy="1270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 w="12700">
            <a:solidFill>
              <a:srgbClr val="F39C12">
                <a:alpha val="6275"/>
              </a:srgbClr>
            </a:solidFill>
            <a:prstDash val="solid"/>
          </a:ln>
          <a:effectLst>
            <a:outerShdw blurRad="76200" dist="25400" dir="5400000" algn="bl" rotWithShape="0">
              <a:srgbClr val="F39C12">
                <a:alpha val="3137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 flipH="1">
            <a:off x="14605000" y="4508500"/>
            <a:ext cx="635000" cy="635000"/>
          </a:xfrm>
          <a:prstGeom prst="ellipse">
            <a:avLst/>
          </a:prstGeom>
          <a:solidFill>
            <a:srgbClr val="F39C12">
              <a:alpha val="8235"/>
            </a:srgbClr>
          </a:solidFill>
          <a:ln/>
        </p:spPr>
      </p:sp>
      <p:sp>
        <p:nvSpPr>
          <p:cNvPr id="23" name="Text 21"/>
          <p:cNvSpPr/>
          <p:nvPr/>
        </p:nvSpPr>
        <p:spPr>
          <a:xfrm flipH="1">
            <a:off x="14605000" y="4508500"/>
            <a:ext cx="635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39C12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 flipH="1">
            <a:off x="9271000" y="44450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دقة التعرف على الصوت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Text 23"/>
          <p:cNvSpPr/>
          <p:nvPr/>
        </p:nvSpPr>
        <p:spPr>
          <a:xfrm flipH="1">
            <a:off x="9271000" y="48514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تحسين دقة التعرف على الكلام العربي في البيئات الصاخبة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1016000" y="4635500"/>
            <a:ext cx="6350000" cy="254000"/>
          </a:xfrm>
          <a:prstGeom prst="roundRect">
            <a:avLst>
              <a:gd name="adj" fmla="val 50000"/>
            </a:avLst>
          </a:prstGeom>
          <a:solidFill>
            <a:srgbClr val="F39C12">
              <a:alpha val="8235"/>
            </a:srgbClr>
          </a:solidFill>
          <a:ln/>
        </p:spPr>
      </p:sp>
      <p:sp>
        <p:nvSpPr>
          <p:cNvPr id="27" name="Shape 25"/>
          <p:cNvSpPr/>
          <p:nvPr/>
        </p:nvSpPr>
        <p:spPr>
          <a:xfrm flipH="1">
            <a:off x="2540000" y="4635500"/>
            <a:ext cx="4826000" cy="254000"/>
          </a:xfrm>
          <a:prstGeom prst="roundRect">
            <a:avLst>
              <a:gd name="adj" fmla="val 50000"/>
            </a:avLst>
          </a:prstGeom>
          <a:solidFill>
            <a:srgbClr val="F39C12">
              <a:alpha val="37647"/>
            </a:srgbClr>
          </a:solidFill>
          <a:ln/>
        </p:spPr>
      </p:sp>
      <p:sp>
        <p:nvSpPr>
          <p:cNvPr id="28" name="Text 26"/>
          <p:cNvSpPr/>
          <p:nvPr/>
        </p:nvSpPr>
        <p:spPr>
          <a:xfrm flipH="1">
            <a:off x="1397000" y="4927600"/>
            <a:ext cx="101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F39C12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75% resolved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Shape 27"/>
          <p:cNvSpPr/>
          <p:nvPr/>
        </p:nvSpPr>
        <p:spPr>
          <a:xfrm flipH="1">
            <a:off x="762000" y="5778500"/>
            <a:ext cx="14732000" cy="1270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 w="12700">
            <a:solidFill>
              <a:srgbClr val="3498DB">
                <a:alpha val="6275"/>
              </a:srgbClr>
            </a:solidFill>
            <a:prstDash val="solid"/>
          </a:ln>
          <a:effectLst>
            <a:outerShdw blurRad="76200" dist="25400" dir="5400000" algn="bl" rotWithShape="0">
              <a:srgbClr val="3498DB">
                <a:alpha val="3137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 flipH="1">
            <a:off x="14605000" y="5969000"/>
            <a:ext cx="635000" cy="635000"/>
          </a:xfrm>
          <a:prstGeom prst="ellipse">
            <a:avLst/>
          </a:prstGeom>
          <a:solidFill>
            <a:srgbClr val="3498DB">
              <a:alpha val="8235"/>
            </a:srgbClr>
          </a:solidFill>
          <a:ln/>
        </p:spPr>
      </p:sp>
      <p:sp>
        <p:nvSpPr>
          <p:cNvPr id="31" name="Text 29"/>
          <p:cNvSpPr/>
          <p:nvPr/>
        </p:nvSpPr>
        <p:spPr>
          <a:xfrm flipH="1">
            <a:off x="14605000" y="5969000"/>
            <a:ext cx="635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3498DB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Text 30"/>
          <p:cNvSpPr/>
          <p:nvPr/>
        </p:nvSpPr>
        <p:spPr>
          <a:xfrm flipH="1">
            <a:off x="9271000" y="59055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تقليل الضجيج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Text 31"/>
          <p:cNvSpPr/>
          <p:nvPr/>
        </p:nvSpPr>
        <p:spPr>
          <a:xfrm flipH="1">
            <a:off x="9271000" y="63119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معالجة الإشارة الصوتية للتخلص من الضوضاء المحيطة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 flipH="1">
            <a:off x="1016000" y="6096000"/>
            <a:ext cx="6350000" cy="254000"/>
          </a:xfrm>
          <a:prstGeom prst="roundRect">
            <a:avLst>
              <a:gd name="adj" fmla="val 50000"/>
            </a:avLst>
          </a:prstGeom>
          <a:solidFill>
            <a:srgbClr val="3498DB">
              <a:alpha val="8235"/>
            </a:srgbClr>
          </a:solidFill>
          <a:ln/>
        </p:spPr>
      </p:sp>
      <p:sp>
        <p:nvSpPr>
          <p:cNvPr id="35" name="Shape 33"/>
          <p:cNvSpPr/>
          <p:nvPr/>
        </p:nvSpPr>
        <p:spPr>
          <a:xfrm flipH="1">
            <a:off x="2921000" y="6096000"/>
            <a:ext cx="4445000" cy="254000"/>
          </a:xfrm>
          <a:prstGeom prst="roundRect">
            <a:avLst>
              <a:gd name="adj" fmla="val 50000"/>
            </a:avLst>
          </a:prstGeom>
          <a:solidFill>
            <a:srgbClr val="3498DB">
              <a:alpha val="37647"/>
            </a:srgbClr>
          </a:solidFill>
          <a:ln/>
        </p:spPr>
      </p:sp>
      <p:sp>
        <p:nvSpPr>
          <p:cNvPr id="36" name="Text 34"/>
          <p:cNvSpPr/>
          <p:nvPr/>
        </p:nvSpPr>
        <p:spPr>
          <a:xfrm flipH="1">
            <a:off x="1778000" y="6388100"/>
            <a:ext cx="101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3498DB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70% resolved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Shape 35"/>
          <p:cNvSpPr/>
          <p:nvPr/>
        </p:nvSpPr>
        <p:spPr>
          <a:xfrm flipH="1">
            <a:off x="762000" y="7239000"/>
            <a:ext cx="14732000" cy="1270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 w="12700">
            <a:solidFill>
              <a:srgbClr val="9B59B6">
                <a:alpha val="6275"/>
              </a:srgbClr>
            </a:solidFill>
            <a:prstDash val="solid"/>
          </a:ln>
          <a:effectLst>
            <a:outerShdw blurRad="76200" dist="25400" dir="5400000" algn="bl" rotWithShape="0">
              <a:srgbClr val="9B59B6">
                <a:alpha val="3137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 flipH="1">
            <a:off x="14605000" y="7429500"/>
            <a:ext cx="635000" cy="635000"/>
          </a:xfrm>
          <a:prstGeom prst="ellipse">
            <a:avLst/>
          </a:prstGeom>
          <a:solidFill>
            <a:srgbClr val="9B59B6">
              <a:alpha val="8235"/>
            </a:srgbClr>
          </a:solidFill>
          <a:ln/>
        </p:spPr>
      </p:sp>
      <p:sp>
        <p:nvSpPr>
          <p:cNvPr id="39" name="Text 37"/>
          <p:cNvSpPr/>
          <p:nvPr/>
        </p:nvSpPr>
        <p:spPr>
          <a:xfrm flipH="1">
            <a:off x="14605000" y="7429500"/>
            <a:ext cx="635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9B59B6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05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Text 38"/>
          <p:cNvSpPr/>
          <p:nvPr/>
        </p:nvSpPr>
        <p:spPr>
          <a:xfrm flipH="1">
            <a:off x="9271000" y="73660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مزامنة الحركة مع الصوت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Text 39"/>
          <p:cNvSpPr/>
          <p:nvPr/>
        </p:nvSpPr>
        <p:spPr>
          <a:xfrm flipH="1">
            <a:off x="9271000" y="77724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تحقيق تزامن دقيق بين الحركة الميكانيكية والرد الصوتي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2" name="Shape 40"/>
          <p:cNvSpPr/>
          <p:nvPr/>
        </p:nvSpPr>
        <p:spPr>
          <a:xfrm flipH="1">
            <a:off x="1016000" y="7556500"/>
            <a:ext cx="6350000" cy="254000"/>
          </a:xfrm>
          <a:prstGeom prst="roundRect">
            <a:avLst>
              <a:gd name="adj" fmla="val 50000"/>
            </a:avLst>
          </a:prstGeom>
          <a:solidFill>
            <a:srgbClr val="9B59B6">
              <a:alpha val="8235"/>
            </a:srgbClr>
          </a:solidFill>
          <a:ln/>
        </p:spPr>
      </p:sp>
      <p:sp>
        <p:nvSpPr>
          <p:cNvPr id="43" name="Shape 41"/>
          <p:cNvSpPr/>
          <p:nvPr/>
        </p:nvSpPr>
        <p:spPr>
          <a:xfrm flipH="1">
            <a:off x="1905000" y="7556500"/>
            <a:ext cx="5461000" cy="254000"/>
          </a:xfrm>
          <a:prstGeom prst="roundRect">
            <a:avLst>
              <a:gd name="adj" fmla="val 50000"/>
            </a:avLst>
          </a:prstGeom>
          <a:solidFill>
            <a:srgbClr val="9B59B6">
              <a:alpha val="37647"/>
            </a:srgbClr>
          </a:solidFill>
          <a:ln/>
        </p:spPr>
      </p:sp>
      <p:sp>
        <p:nvSpPr>
          <p:cNvPr id="44" name="Text 42"/>
          <p:cNvSpPr/>
          <p:nvPr/>
        </p:nvSpPr>
        <p:spPr>
          <a:xfrm flipH="1">
            <a:off x="762000" y="7848600"/>
            <a:ext cx="101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9B59B6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88% resolved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5" name="Shape 43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6" name="Text 44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21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" name="Text 1"/>
          <p:cNvSpPr/>
          <p:nvPr/>
        </p:nvSpPr>
        <p:spPr>
          <a:xfrm flipH="1">
            <a:off x="9652000" y="444500"/>
            <a:ext cx="5842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النتائج المحققة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71598" y="1115542"/>
            <a:ext cx="762000" cy="381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5" name="Shape 3"/>
          <p:cNvSpPr/>
          <p:nvPr/>
        </p:nvSpPr>
        <p:spPr>
          <a:xfrm flipH="1">
            <a:off x="762000" y="4826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43173" y="0"/>
                </a:moveTo>
                <a:lnTo>
                  <a:pt x="365423" y="0"/>
                </a:lnTo>
                <a:cubicBezTo>
                  <a:pt x="391716" y="0"/>
                  <a:pt x="413147" y="21630"/>
                  <a:pt x="412155" y="47823"/>
                </a:cubicBezTo>
                <a:cubicBezTo>
                  <a:pt x="411956" y="53082"/>
                  <a:pt x="411758" y="58341"/>
                  <a:pt x="411460" y="63500"/>
                </a:cubicBezTo>
                <a:lnTo>
                  <a:pt x="460673" y="63500"/>
                </a:lnTo>
                <a:cubicBezTo>
                  <a:pt x="486569" y="63500"/>
                  <a:pt x="509389" y="84931"/>
                  <a:pt x="507405" y="112911"/>
                </a:cubicBezTo>
                <a:cubicBezTo>
                  <a:pt x="499963" y="215801"/>
                  <a:pt x="447377" y="272355"/>
                  <a:pt x="390327" y="301923"/>
                </a:cubicBezTo>
                <a:cubicBezTo>
                  <a:pt x="374650" y="310059"/>
                  <a:pt x="358676" y="316111"/>
                  <a:pt x="343495" y="320576"/>
                </a:cubicBezTo>
                <a:cubicBezTo>
                  <a:pt x="323453" y="348952"/>
                  <a:pt x="302617" y="363934"/>
                  <a:pt x="286048" y="371971"/>
                </a:cubicBezTo>
                <a:lnTo>
                  <a:pt x="286048" y="444500"/>
                </a:lnTo>
                <a:lnTo>
                  <a:pt x="349548" y="444500"/>
                </a:lnTo>
                <a:cubicBezTo>
                  <a:pt x="367109" y="444500"/>
                  <a:pt x="381298" y="458688"/>
                  <a:pt x="381298" y="476250"/>
                </a:cubicBezTo>
                <a:cubicBezTo>
                  <a:pt x="381298" y="493812"/>
                  <a:pt x="367109" y="508000"/>
                  <a:pt x="349548" y="508000"/>
                </a:cubicBezTo>
                <a:lnTo>
                  <a:pt x="159048" y="508000"/>
                </a:lnTo>
                <a:cubicBezTo>
                  <a:pt x="141486" y="508000"/>
                  <a:pt x="127298" y="493812"/>
                  <a:pt x="127298" y="476250"/>
                </a:cubicBezTo>
                <a:cubicBezTo>
                  <a:pt x="127298" y="458688"/>
                  <a:pt x="141486" y="444500"/>
                  <a:pt x="159048" y="444500"/>
                </a:cubicBezTo>
                <a:lnTo>
                  <a:pt x="222548" y="444500"/>
                </a:lnTo>
                <a:lnTo>
                  <a:pt x="222548" y="371971"/>
                </a:lnTo>
                <a:cubicBezTo>
                  <a:pt x="206673" y="364331"/>
                  <a:pt x="186928" y="350143"/>
                  <a:pt x="167680" y="324048"/>
                </a:cubicBezTo>
                <a:cubicBezTo>
                  <a:pt x="149423" y="319286"/>
                  <a:pt x="129580" y="312043"/>
                  <a:pt x="110232" y="301129"/>
                </a:cubicBezTo>
                <a:cubicBezTo>
                  <a:pt x="56555" y="271066"/>
                  <a:pt x="8136" y="214412"/>
                  <a:pt x="1191" y="112712"/>
                </a:cubicBezTo>
                <a:cubicBezTo>
                  <a:pt x="-695" y="84832"/>
                  <a:pt x="22027" y="63401"/>
                  <a:pt x="47923" y="63401"/>
                </a:cubicBezTo>
                <a:lnTo>
                  <a:pt x="97135" y="63401"/>
                </a:lnTo>
                <a:cubicBezTo>
                  <a:pt x="96838" y="58241"/>
                  <a:pt x="96639" y="53082"/>
                  <a:pt x="96441" y="47724"/>
                </a:cubicBezTo>
                <a:cubicBezTo>
                  <a:pt x="95448" y="21431"/>
                  <a:pt x="116880" y="-99"/>
                  <a:pt x="143173" y="-99"/>
                </a:cubicBezTo>
                <a:close/>
                <a:moveTo>
                  <a:pt x="100707" y="111125"/>
                </a:moveTo>
                <a:lnTo>
                  <a:pt x="48716" y="111125"/>
                </a:lnTo>
                <a:cubicBezTo>
                  <a:pt x="54868" y="195163"/>
                  <a:pt x="93464" y="237232"/>
                  <a:pt x="133251" y="259556"/>
                </a:cubicBezTo>
                <a:cubicBezTo>
                  <a:pt x="118963" y="222548"/>
                  <a:pt x="107156" y="174228"/>
                  <a:pt x="100707" y="111125"/>
                </a:cubicBezTo>
                <a:close/>
                <a:moveTo>
                  <a:pt x="377031" y="254794"/>
                </a:moveTo>
                <a:cubicBezTo>
                  <a:pt x="417215" y="231180"/>
                  <a:pt x="453529" y="189210"/>
                  <a:pt x="459680" y="111125"/>
                </a:cubicBezTo>
                <a:lnTo>
                  <a:pt x="407789" y="111125"/>
                </a:lnTo>
                <a:cubicBezTo>
                  <a:pt x="401638" y="171549"/>
                  <a:pt x="390525" y="218480"/>
                  <a:pt x="377031" y="254794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6" name="Shape 4"/>
          <p:cNvSpPr/>
          <p:nvPr/>
        </p:nvSpPr>
        <p:spPr>
          <a:xfrm flipH="1">
            <a:off x="12700000" y="1397000"/>
            <a:ext cx="2794000" cy="1778000"/>
          </a:xfrm>
          <a:prstGeom prst="roundRect">
            <a:avLst>
              <a:gd name="adj" fmla="val 8000"/>
            </a:avLst>
          </a:prstGeom>
          <a:gradFill flip="none" rotWithShape="1">
            <a:gsLst>
              <a:gs pos="0">
                <a:srgbClr val="4CAF50">
                  <a:alpha val="13000"/>
                </a:srgbClr>
              </a:gs>
              <a:gs pos="100000">
                <a:srgbClr val="4CAF50">
                  <a:alpha val="6000"/>
                </a:srgbClr>
              </a:gs>
            </a:gsLst>
            <a:lin ang="5400000" scaled="1"/>
          </a:gradFill>
          <a:ln w="12700">
            <a:solidFill>
              <a:srgbClr val="4CAF50">
                <a:alpha val="12549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flipH="1">
            <a:off x="12700000" y="1622856"/>
            <a:ext cx="2794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4CAF50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95%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Text 6"/>
          <p:cNvSpPr/>
          <p:nvPr/>
        </p:nvSpPr>
        <p:spPr>
          <a:xfrm flipH="1">
            <a:off x="12827000" y="2321356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دقة استقبال وتحليل الصوت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Shape 7"/>
          <p:cNvSpPr/>
          <p:nvPr/>
        </p:nvSpPr>
        <p:spPr>
          <a:xfrm flipH="1">
            <a:off x="9652000" y="1397000"/>
            <a:ext cx="2794000" cy="1778000"/>
          </a:xfrm>
          <a:prstGeom prst="roundRect">
            <a:avLst>
              <a:gd name="adj" fmla="val 8000"/>
            </a:avLst>
          </a:prstGeom>
          <a:gradFill flip="none" rotWithShape="1">
            <a:gsLst>
              <a:gs pos="0">
                <a:srgbClr val="00BCD4">
                  <a:alpha val="13000"/>
                </a:srgbClr>
              </a:gs>
              <a:gs pos="100000">
                <a:srgbClr val="00BCD4">
                  <a:alpha val="6000"/>
                </a:srgbClr>
              </a:gs>
            </a:gsLst>
            <a:lin ang="5400000" scaled="1"/>
          </a:gradFill>
          <a:ln w="12700">
            <a:solidFill>
              <a:srgbClr val="00BCD4">
                <a:alpha val="12549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 flipH="1">
            <a:off x="9652000" y="1622856"/>
            <a:ext cx="2794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BCD4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&lt;2s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Text 9"/>
          <p:cNvSpPr/>
          <p:nvPr/>
        </p:nvSpPr>
        <p:spPr>
          <a:xfrm flipH="1">
            <a:off x="9779000" y="2321356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زمن استجابة شبه فوري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10"/>
          <p:cNvSpPr/>
          <p:nvPr/>
        </p:nvSpPr>
        <p:spPr>
          <a:xfrm flipH="1">
            <a:off x="6604000" y="1397000"/>
            <a:ext cx="2794000" cy="1778000"/>
          </a:xfrm>
          <a:prstGeom prst="roundRect">
            <a:avLst>
              <a:gd name="adj" fmla="val 8000"/>
            </a:avLst>
          </a:prstGeom>
          <a:gradFill flip="none" rotWithShape="1">
            <a:gsLst>
              <a:gs pos="0">
                <a:srgbClr val="7C4DFF">
                  <a:alpha val="13000"/>
                </a:srgbClr>
              </a:gs>
              <a:gs pos="100000">
                <a:srgbClr val="7C4DFF">
                  <a:alpha val="6000"/>
                </a:srgbClr>
              </a:gs>
            </a:gsLst>
            <a:lin ang="5400000" scaled="1"/>
          </a:gradFill>
          <a:ln w="12700">
            <a:solidFill>
              <a:srgbClr val="7C4DFF">
                <a:alpha val="12549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 flipH="1">
            <a:off x="6604000" y="1622856"/>
            <a:ext cx="2794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7C4DFF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100%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2"/>
          <p:cNvSpPr/>
          <p:nvPr/>
        </p:nvSpPr>
        <p:spPr>
          <a:xfrm flipH="1">
            <a:off x="6731000" y="2321356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نجاح التحكم بالحركة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3"/>
          <p:cNvSpPr/>
          <p:nvPr/>
        </p:nvSpPr>
        <p:spPr>
          <a:xfrm flipH="1">
            <a:off x="3556000" y="1397000"/>
            <a:ext cx="2794000" cy="1778000"/>
          </a:xfrm>
          <a:prstGeom prst="roundRect">
            <a:avLst>
              <a:gd name="adj" fmla="val 8000"/>
            </a:avLst>
          </a:prstGeom>
          <a:gradFill flip="none" rotWithShape="1">
            <a:gsLst>
              <a:gs pos="0">
                <a:srgbClr val="E67E22">
                  <a:alpha val="13000"/>
                </a:srgbClr>
              </a:gs>
              <a:gs pos="100000">
                <a:srgbClr val="E67E22">
                  <a:alpha val="6000"/>
                </a:srgbClr>
              </a:gs>
            </a:gsLst>
            <a:lin ang="5400000" scaled="1"/>
          </a:gradFill>
          <a:ln w="12700">
            <a:solidFill>
              <a:srgbClr val="E67E22">
                <a:alpha val="12549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 flipH="1">
            <a:off x="3556000" y="1622856"/>
            <a:ext cx="2794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E67E22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100%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Text 15"/>
          <p:cNvSpPr/>
          <p:nvPr/>
        </p:nvSpPr>
        <p:spPr>
          <a:xfrm flipH="1">
            <a:off x="3683000" y="2321356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تكامل البرمجيات والعتاد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6"/>
          <p:cNvSpPr/>
          <p:nvPr/>
        </p:nvSpPr>
        <p:spPr>
          <a:xfrm flipH="1">
            <a:off x="762000" y="1397000"/>
            <a:ext cx="2540000" cy="1778000"/>
          </a:xfrm>
          <a:prstGeom prst="roundRect">
            <a:avLst>
              <a:gd name="adj" fmla="val 8000"/>
            </a:avLst>
          </a:prstGeom>
          <a:gradFill flip="none" rotWithShape="1">
            <a:gsLst>
              <a:gs pos="0">
                <a:srgbClr val="2196F3">
                  <a:alpha val="13000"/>
                </a:srgbClr>
              </a:gs>
              <a:gs pos="100000">
                <a:srgbClr val="2196F3">
                  <a:alpha val="6000"/>
                </a:srgbClr>
              </a:gs>
            </a:gsLst>
            <a:lin ang="5400000" scaled="1"/>
          </a:gradFill>
          <a:ln w="12700">
            <a:solidFill>
              <a:srgbClr val="2196F3">
                <a:alpha val="12549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 flipH="1">
            <a:off x="762000" y="1622856"/>
            <a:ext cx="254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2196F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90%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 flipH="1">
            <a:off x="889000" y="2321356"/>
            <a:ext cx="228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تحسين تجربة المستخدم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Text 19"/>
          <p:cNvSpPr/>
          <p:nvPr/>
        </p:nvSpPr>
        <p:spPr>
          <a:xfrm flipH="1">
            <a:off x="762000" y="3556000"/>
            <a:ext cx="1473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20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تفاصيل النتائج المحققة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Shape 20"/>
          <p:cNvSpPr/>
          <p:nvPr/>
        </p:nvSpPr>
        <p:spPr>
          <a:xfrm flipH="1">
            <a:off x="10795000" y="4127500"/>
            <a:ext cx="4699000" cy="2032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 flipH="1">
            <a:off x="14839950" y="43815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85725" y="85725"/>
                </a:moveTo>
                <a:cubicBezTo>
                  <a:pt x="85725" y="38398"/>
                  <a:pt x="124123" y="0"/>
                  <a:pt x="171450" y="0"/>
                </a:cubicBezTo>
                <a:cubicBezTo>
                  <a:pt x="216366" y="0"/>
                  <a:pt x="253246" y="34558"/>
                  <a:pt x="256907" y="78581"/>
                </a:cubicBezTo>
                <a:lnTo>
                  <a:pt x="207169" y="78581"/>
                </a:lnTo>
                <a:cubicBezTo>
                  <a:pt x="195292" y="78581"/>
                  <a:pt x="185738" y="88136"/>
                  <a:pt x="185738" y="100013"/>
                </a:cubicBezTo>
                <a:cubicBezTo>
                  <a:pt x="185738" y="111889"/>
                  <a:pt x="195292" y="121444"/>
                  <a:pt x="207169" y="121444"/>
                </a:cubicBezTo>
                <a:lnTo>
                  <a:pt x="257175" y="121444"/>
                </a:lnTo>
                <a:lnTo>
                  <a:pt x="257175" y="164306"/>
                </a:lnTo>
                <a:lnTo>
                  <a:pt x="207169" y="164306"/>
                </a:lnTo>
                <a:cubicBezTo>
                  <a:pt x="195292" y="164306"/>
                  <a:pt x="185738" y="173861"/>
                  <a:pt x="185738" y="185738"/>
                </a:cubicBezTo>
                <a:cubicBezTo>
                  <a:pt x="185738" y="197614"/>
                  <a:pt x="195292" y="207169"/>
                  <a:pt x="207169" y="207169"/>
                </a:cubicBezTo>
                <a:lnTo>
                  <a:pt x="256907" y="207169"/>
                </a:lnTo>
                <a:cubicBezTo>
                  <a:pt x="253246" y="251192"/>
                  <a:pt x="216456" y="285750"/>
                  <a:pt x="171450" y="285750"/>
                </a:cubicBezTo>
                <a:cubicBezTo>
                  <a:pt x="124123" y="285750"/>
                  <a:pt x="85725" y="247352"/>
                  <a:pt x="85725" y="200025"/>
                </a:cubicBezTo>
                <a:lnTo>
                  <a:pt x="85725" y="85725"/>
                </a:lnTo>
                <a:close/>
                <a:moveTo>
                  <a:pt x="21431" y="142875"/>
                </a:moveTo>
                <a:cubicBezTo>
                  <a:pt x="33308" y="142875"/>
                  <a:pt x="42863" y="152430"/>
                  <a:pt x="42863" y="164306"/>
                </a:cubicBezTo>
                <a:lnTo>
                  <a:pt x="42863" y="200025"/>
                </a:lnTo>
                <a:cubicBezTo>
                  <a:pt x="42863" y="271016"/>
                  <a:pt x="100459" y="328613"/>
                  <a:pt x="171450" y="328613"/>
                </a:cubicBezTo>
                <a:cubicBezTo>
                  <a:pt x="242441" y="328613"/>
                  <a:pt x="300038" y="271016"/>
                  <a:pt x="300038" y="200025"/>
                </a:cubicBezTo>
                <a:lnTo>
                  <a:pt x="300038" y="164306"/>
                </a:lnTo>
                <a:cubicBezTo>
                  <a:pt x="300038" y="152430"/>
                  <a:pt x="309592" y="142875"/>
                  <a:pt x="321469" y="142875"/>
                </a:cubicBezTo>
                <a:cubicBezTo>
                  <a:pt x="333345" y="142875"/>
                  <a:pt x="342900" y="152430"/>
                  <a:pt x="342900" y="164306"/>
                </a:cubicBezTo>
                <a:lnTo>
                  <a:pt x="342900" y="200025"/>
                </a:lnTo>
                <a:cubicBezTo>
                  <a:pt x="342900" y="287447"/>
                  <a:pt x="277445" y="359599"/>
                  <a:pt x="192881" y="370136"/>
                </a:cubicBezTo>
                <a:lnTo>
                  <a:pt x="192881" y="414338"/>
                </a:lnTo>
                <a:lnTo>
                  <a:pt x="235744" y="414338"/>
                </a:lnTo>
                <a:cubicBezTo>
                  <a:pt x="247620" y="414338"/>
                  <a:pt x="257175" y="423892"/>
                  <a:pt x="257175" y="435769"/>
                </a:cubicBezTo>
                <a:cubicBezTo>
                  <a:pt x="257175" y="447645"/>
                  <a:pt x="247620" y="457200"/>
                  <a:pt x="235744" y="457200"/>
                </a:cubicBezTo>
                <a:lnTo>
                  <a:pt x="107156" y="457200"/>
                </a:lnTo>
                <a:cubicBezTo>
                  <a:pt x="95280" y="457200"/>
                  <a:pt x="85725" y="447645"/>
                  <a:pt x="85725" y="435769"/>
                </a:cubicBezTo>
                <a:cubicBezTo>
                  <a:pt x="85725" y="423892"/>
                  <a:pt x="95280" y="414338"/>
                  <a:pt x="107156" y="414338"/>
                </a:cubicBezTo>
                <a:lnTo>
                  <a:pt x="150019" y="414338"/>
                </a:lnTo>
                <a:lnTo>
                  <a:pt x="150019" y="370136"/>
                </a:lnTo>
                <a:cubicBezTo>
                  <a:pt x="65455" y="359599"/>
                  <a:pt x="0" y="287447"/>
                  <a:pt x="0" y="200025"/>
                </a:cubicBezTo>
                <a:lnTo>
                  <a:pt x="0" y="164306"/>
                </a:lnTo>
                <a:cubicBezTo>
                  <a:pt x="0" y="152430"/>
                  <a:pt x="9555" y="142875"/>
                  <a:pt x="21431" y="142875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4" name="Text 22"/>
          <p:cNvSpPr/>
          <p:nvPr/>
        </p:nvSpPr>
        <p:spPr>
          <a:xfrm flipH="1">
            <a:off x="11049000" y="4381500"/>
            <a:ext cx="355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استقبال وتحليل الصوت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Text 23"/>
          <p:cNvSpPr/>
          <p:nvPr/>
        </p:nvSpPr>
        <p:spPr>
          <a:xfrm flipH="1">
            <a:off x="11049000" y="4889500"/>
            <a:ext cx="4191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نجاح النظام في استقبال الصوت وتحويله إلى نص بدقة عالية باستخدام Web Speech API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5778500" y="4127500"/>
            <a:ext cx="4699000" cy="2032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 flipH="1">
            <a:off x="9794875" y="43815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02538" y="-8840"/>
                </a:moveTo>
                <a:cubicBezTo>
                  <a:pt x="313164" y="-1161"/>
                  <a:pt x="317093" y="12769"/>
                  <a:pt x="312271" y="24914"/>
                </a:cubicBezTo>
                <a:lnTo>
                  <a:pt x="242262" y="200025"/>
                </a:lnTo>
                <a:lnTo>
                  <a:pt x="371475" y="200025"/>
                </a:lnTo>
                <a:cubicBezTo>
                  <a:pt x="383530" y="200025"/>
                  <a:pt x="394246" y="207526"/>
                  <a:pt x="398353" y="218867"/>
                </a:cubicBezTo>
                <a:cubicBezTo>
                  <a:pt x="402461" y="230207"/>
                  <a:pt x="398978" y="242888"/>
                  <a:pt x="389781" y="250567"/>
                </a:cubicBezTo>
                <a:lnTo>
                  <a:pt x="132606" y="464880"/>
                </a:lnTo>
                <a:cubicBezTo>
                  <a:pt x="122515" y="473273"/>
                  <a:pt x="108139" y="473720"/>
                  <a:pt x="97512" y="466040"/>
                </a:cubicBezTo>
                <a:cubicBezTo>
                  <a:pt x="86886" y="458361"/>
                  <a:pt x="82957" y="444431"/>
                  <a:pt x="87779" y="432286"/>
                </a:cubicBezTo>
                <a:lnTo>
                  <a:pt x="157788" y="257175"/>
                </a:lnTo>
                <a:lnTo>
                  <a:pt x="28575" y="257175"/>
                </a:lnTo>
                <a:cubicBezTo>
                  <a:pt x="16520" y="257175"/>
                  <a:pt x="5804" y="249674"/>
                  <a:pt x="1697" y="238333"/>
                </a:cubicBezTo>
                <a:cubicBezTo>
                  <a:pt x="-2411" y="226993"/>
                  <a:pt x="1072" y="214312"/>
                  <a:pt x="10269" y="206633"/>
                </a:cubicBezTo>
                <a:lnTo>
                  <a:pt x="267444" y="-7680"/>
                </a:lnTo>
                <a:cubicBezTo>
                  <a:pt x="277535" y="-16073"/>
                  <a:pt x="291911" y="-16520"/>
                  <a:pt x="302538" y="-8840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28" name="Text 26"/>
          <p:cNvSpPr/>
          <p:nvPr/>
        </p:nvSpPr>
        <p:spPr>
          <a:xfrm flipH="1">
            <a:off x="6032500" y="4381500"/>
            <a:ext cx="355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استجابة شبه فورية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Text 27"/>
          <p:cNvSpPr/>
          <p:nvPr/>
        </p:nvSpPr>
        <p:spPr>
          <a:xfrm flipH="1">
            <a:off x="6032500" y="4889500"/>
            <a:ext cx="4191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تحقيق زمن استجابة أقل من ثانيتين من لحظة الإدخال حتى توليد الرد الكامل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8"/>
          <p:cNvSpPr/>
          <p:nvPr/>
        </p:nvSpPr>
        <p:spPr>
          <a:xfrm flipH="1">
            <a:off x="762000" y="4127500"/>
            <a:ext cx="4699000" cy="2032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 flipH="1">
            <a:off x="4692650" y="4381500"/>
            <a:ext cx="571500" cy="457200"/>
          </a:xfrm>
          <a:custGeom>
            <a:avLst/>
            <a:gdLst/>
            <a:ahLst/>
            <a:cxnLst/>
            <a:rect l="l" t="t" r="r" b="b"/>
            <a:pathLst>
              <a:path w="571500" h="457200">
                <a:moveTo>
                  <a:pt x="371386" y="187970"/>
                </a:moveTo>
                <a:cubicBezTo>
                  <a:pt x="382280" y="185023"/>
                  <a:pt x="393710" y="190202"/>
                  <a:pt x="398621" y="200293"/>
                </a:cubicBezTo>
                <a:lnTo>
                  <a:pt x="415230" y="233869"/>
                </a:lnTo>
                <a:cubicBezTo>
                  <a:pt x="424428" y="235119"/>
                  <a:pt x="433447" y="237619"/>
                  <a:pt x="441930" y="241102"/>
                </a:cubicBezTo>
                <a:lnTo>
                  <a:pt x="473184" y="220295"/>
                </a:lnTo>
                <a:cubicBezTo>
                  <a:pt x="482560" y="214045"/>
                  <a:pt x="494973" y="215295"/>
                  <a:pt x="502920" y="223242"/>
                </a:cubicBezTo>
                <a:lnTo>
                  <a:pt x="520065" y="240387"/>
                </a:lnTo>
                <a:cubicBezTo>
                  <a:pt x="528012" y="248335"/>
                  <a:pt x="529263" y="260836"/>
                  <a:pt x="523012" y="270123"/>
                </a:cubicBezTo>
                <a:lnTo>
                  <a:pt x="502206" y="301288"/>
                </a:lnTo>
                <a:cubicBezTo>
                  <a:pt x="503902" y="305485"/>
                  <a:pt x="505420" y="309860"/>
                  <a:pt x="506670" y="314414"/>
                </a:cubicBezTo>
                <a:cubicBezTo>
                  <a:pt x="507921" y="318968"/>
                  <a:pt x="508724" y="323433"/>
                  <a:pt x="509349" y="327987"/>
                </a:cubicBezTo>
                <a:lnTo>
                  <a:pt x="543014" y="344597"/>
                </a:lnTo>
                <a:cubicBezTo>
                  <a:pt x="553105" y="349597"/>
                  <a:pt x="558284" y="361027"/>
                  <a:pt x="555337" y="371832"/>
                </a:cubicBezTo>
                <a:lnTo>
                  <a:pt x="549086" y="395228"/>
                </a:lnTo>
                <a:cubicBezTo>
                  <a:pt x="546140" y="406033"/>
                  <a:pt x="536049" y="413355"/>
                  <a:pt x="524798" y="412641"/>
                </a:cubicBezTo>
                <a:lnTo>
                  <a:pt x="487293" y="410230"/>
                </a:lnTo>
                <a:cubicBezTo>
                  <a:pt x="481667" y="417463"/>
                  <a:pt x="475149" y="424160"/>
                  <a:pt x="467737" y="429875"/>
                </a:cubicBezTo>
                <a:lnTo>
                  <a:pt x="470148" y="467291"/>
                </a:lnTo>
                <a:cubicBezTo>
                  <a:pt x="470862" y="478542"/>
                  <a:pt x="463540" y="488722"/>
                  <a:pt x="452735" y="491579"/>
                </a:cubicBezTo>
                <a:lnTo>
                  <a:pt x="429339" y="497830"/>
                </a:lnTo>
                <a:cubicBezTo>
                  <a:pt x="418445" y="500777"/>
                  <a:pt x="407104" y="495598"/>
                  <a:pt x="402104" y="485507"/>
                </a:cubicBezTo>
                <a:lnTo>
                  <a:pt x="385495" y="451931"/>
                </a:lnTo>
                <a:cubicBezTo>
                  <a:pt x="376297" y="450681"/>
                  <a:pt x="367278" y="448181"/>
                  <a:pt x="358795" y="444698"/>
                </a:cubicBezTo>
                <a:lnTo>
                  <a:pt x="327541" y="465505"/>
                </a:lnTo>
                <a:cubicBezTo>
                  <a:pt x="318165" y="471755"/>
                  <a:pt x="305753" y="470505"/>
                  <a:pt x="297805" y="462558"/>
                </a:cubicBezTo>
                <a:lnTo>
                  <a:pt x="280660" y="445413"/>
                </a:lnTo>
                <a:cubicBezTo>
                  <a:pt x="272713" y="437465"/>
                  <a:pt x="271463" y="425053"/>
                  <a:pt x="277713" y="415677"/>
                </a:cubicBezTo>
                <a:lnTo>
                  <a:pt x="298519" y="384423"/>
                </a:lnTo>
                <a:cubicBezTo>
                  <a:pt x="296823" y="380226"/>
                  <a:pt x="295305" y="375851"/>
                  <a:pt x="294055" y="371296"/>
                </a:cubicBezTo>
                <a:cubicBezTo>
                  <a:pt x="292804" y="366742"/>
                  <a:pt x="292001" y="362188"/>
                  <a:pt x="291376" y="357723"/>
                </a:cubicBezTo>
                <a:lnTo>
                  <a:pt x="257711" y="341114"/>
                </a:lnTo>
                <a:cubicBezTo>
                  <a:pt x="247620" y="336113"/>
                  <a:pt x="242530" y="324683"/>
                  <a:pt x="245388" y="313879"/>
                </a:cubicBezTo>
                <a:lnTo>
                  <a:pt x="251639" y="290483"/>
                </a:lnTo>
                <a:cubicBezTo>
                  <a:pt x="254585" y="279678"/>
                  <a:pt x="264676" y="272355"/>
                  <a:pt x="275927" y="273070"/>
                </a:cubicBezTo>
                <a:lnTo>
                  <a:pt x="313343" y="275481"/>
                </a:lnTo>
                <a:cubicBezTo>
                  <a:pt x="318968" y="268248"/>
                  <a:pt x="325487" y="261551"/>
                  <a:pt x="332899" y="255836"/>
                </a:cubicBezTo>
                <a:lnTo>
                  <a:pt x="330488" y="218509"/>
                </a:lnTo>
                <a:cubicBezTo>
                  <a:pt x="329773" y="207258"/>
                  <a:pt x="337096" y="197078"/>
                  <a:pt x="347901" y="194221"/>
                </a:cubicBezTo>
                <a:lnTo>
                  <a:pt x="371296" y="187970"/>
                </a:lnTo>
                <a:close/>
                <a:moveTo>
                  <a:pt x="400407" y="303609"/>
                </a:moveTo>
                <a:cubicBezTo>
                  <a:pt x="378722" y="303634"/>
                  <a:pt x="361137" y="321260"/>
                  <a:pt x="361161" y="342945"/>
                </a:cubicBezTo>
                <a:cubicBezTo>
                  <a:pt x="361186" y="364630"/>
                  <a:pt x="378811" y="382215"/>
                  <a:pt x="400496" y="382191"/>
                </a:cubicBezTo>
                <a:cubicBezTo>
                  <a:pt x="422182" y="382166"/>
                  <a:pt x="439767" y="364540"/>
                  <a:pt x="439742" y="342855"/>
                </a:cubicBezTo>
                <a:cubicBezTo>
                  <a:pt x="439718" y="321170"/>
                  <a:pt x="422092" y="303585"/>
                  <a:pt x="400407" y="303609"/>
                </a:cubicBezTo>
                <a:close/>
                <a:moveTo>
                  <a:pt x="200829" y="-40630"/>
                </a:moveTo>
                <a:lnTo>
                  <a:pt x="224224" y="-34379"/>
                </a:lnTo>
                <a:cubicBezTo>
                  <a:pt x="235029" y="-31433"/>
                  <a:pt x="242352" y="-21253"/>
                  <a:pt x="241637" y="-10091"/>
                </a:cubicBezTo>
                <a:lnTo>
                  <a:pt x="239226" y="27236"/>
                </a:lnTo>
                <a:cubicBezTo>
                  <a:pt x="246638" y="32951"/>
                  <a:pt x="253157" y="39559"/>
                  <a:pt x="258782" y="46881"/>
                </a:cubicBezTo>
                <a:lnTo>
                  <a:pt x="296287" y="44470"/>
                </a:lnTo>
                <a:cubicBezTo>
                  <a:pt x="307449" y="43755"/>
                  <a:pt x="317629" y="51078"/>
                  <a:pt x="320576" y="61883"/>
                </a:cubicBezTo>
                <a:lnTo>
                  <a:pt x="326827" y="85279"/>
                </a:lnTo>
                <a:cubicBezTo>
                  <a:pt x="329684" y="96083"/>
                  <a:pt x="324594" y="107513"/>
                  <a:pt x="314504" y="112514"/>
                </a:cubicBezTo>
                <a:lnTo>
                  <a:pt x="280839" y="129123"/>
                </a:lnTo>
                <a:cubicBezTo>
                  <a:pt x="280214" y="133677"/>
                  <a:pt x="279321" y="138232"/>
                  <a:pt x="278160" y="142696"/>
                </a:cubicBezTo>
                <a:cubicBezTo>
                  <a:pt x="276999" y="147161"/>
                  <a:pt x="275392" y="151626"/>
                  <a:pt x="273695" y="155823"/>
                </a:cubicBezTo>
                <a:lnTo>
                  <a:pt x="294501" y="187077"/>
                </a:lnTo>
                <a:cubicBezTo>
                  <a:pt x="300752" y="196453"/>
                  <a:pt x="299502" y="208865"/>
                  <a:pt x="291554" y="216813"/>
                </a:cubicBezTo>
                <a:lnTo>
                  <a:pt x="274409" y="233958"/>
                </a:lnTo>
                <a:cubicBezTo>
                  <a:pt x="266462" y="241905"/>
                  <a:pt x="254050" y="243155"/>
                  <a:pt x="244673" y="236905"/>
                </a:cubicBezTo>
                <a:lnTo>
                  <a:pt x="213420" y="216098"/>
                </a:lnTo>
                <a:cubicBezTo>
                  <a:pt x="204936" y="219581"/>
                  <a:pt x="195917" y="222081"/>
                  <a:pt x="186720" y="223331"/>
                </a:cubicBezTo>
                <a:lnTo>
                  <a:pt x="170111" y="256907"/>
                </a:lnTo>
                <a:cubicBezTo>
                  <a:pt x="165110" y="266998"/>
                  <a:pt x="153680" y="272088"/>
                  <a:pt x="142875" y="269230"/>
                </a:cubicBezTo>
                <a:lnTo>
                  <a:pt x="119479" y="262979"/>
                </a:lnTo>
                <a:cubicBezTo>
                  <a:pt x="108585" y="260033"/>
                  <a:pt x="101352" y="249853"/>
                  <a:pt x="102066" y="238691"/>
                </a:cubicBezTo>
                <a:lnTo>
                  <a:pt x="104477" y="201275"/>
                </a:lnTo>
                <a:cubicBezTo>
                  <a:pt x="97066" y="195560"/>
                  <a:pt x="90547" y="188952"/>
                  <a:pt x="84921" y="181630"/>
                </a:cubicBezTo>
                <a:lnTo>
                  <a:pt x="47417" y="184041"/>
                </a:lnTo>
                <a:cubicBezTo>
                  <a:pt x="36255" y="184755"/>
                  <a:pt x="26075" y="177433"/>
                  <a:pt x="23128" y="166628"/>
                </a:cubicBezTo>
                <a:lnTo>
                  <a:pt x="16877" y="143232"/>
                </a:lnTo>
                <a:cubicBezTo>
                  <a:pt x="14020" y="132427"/>
                  <a:pt x="19110" y="120997"/>
                  <a:pt x="29200" y="115997"/>
                </a:cubicBezTo>
                <a:lnTo>
                  <a:pt x="62865" y="99387"/>
                </a:lnTo>
                <a:cubicBezTo>
                  <a:pt x="63490" y="94833"/>
                  <a:pt x="64383" y="90368"/>
                  <a:pt x="65544" y="85814"/>
                </a:cubicBezTo>
                <a:cubicBezTo>
                  <a:pt x="66794" y="81260"/>
                  <a:pt x="68223" y="76885"/>
                  <a:pt x="70009" y="72688"/>
                </a:cubicBezTo>
                <a:lnTo>
                  <a:pt x="49203" y="41523"/>
                </a:lnTo>
                <a:cubicBezTo>
                  <a:pt x="42952" y="32147"/>
                  <a:pt x="44202" y="19735"/>
                  <a:pt x="52149" y="11787"/>
                </a:cubicBezTo>
                <a:lnTo>
                  <a:pt x="69294" y="-5358"/>
                </a:lnTo>
                <a:cubicBezTo>
                  <a:pt x="77242" y="-13305"/>
                  <a:pt x="89654" y="-14555"/>
                  <a:pt x="99030" y="-8305"/>
                </a:cubicBezTo>
                <a:lnTo>
                  <a:pt x="130284" y="12502"/>
                </a:lnTo>
                <a:cubicBezTo>
                  <a:pt x="138767" y="9019"/>
                  <a:pt x="147786" y="6519"/>
                  <a:pt x="156984" y="5269"/>
                </a:cubicBezTo>
                <a:lnTo>
                  <a:pt x="173593" y="-28307"/>
                </a:lnTo>
                <a:cubicBezTo>
                  <a:pt x="178594" y="-38398"/>
                  <a:pt x="189934" y="-43488"/>
                  <a:pt x="200829" y="-40630"/>
                </a:cubicBezTo>
                <a:close/>
                <a:moveTo>
                  <a:pt x="171807" y="75009"/>
                </a:moveTo>
                <a:cubicBezTo>
                  <a:pt x="150122" y="75009"/>
                  <a:pt x="132517" y="92615"/>
                  <a:pt x="132517" y="114300"/>
                </a:cubicBezTo>
                <a:cubicBezTo>
                  <a:pt x="132517" y="135985"/>
                  <a:pt x="150122" y="153591"/>
                  <a:pt x="171807" y="153591"/>
                </a:cubicBezTo>
                <a:cubicBezTo>
                  <a:pt x="193492" y="153591"/>
                  <a:pt x="211098" y="135985"/>
                  <a:pt x="211098" y="114300"/>
                </a:cubicBezTo>
                <a:cubicBezTo>
                  <a:pt x="211098" y="92615"/>
                  <a:pt x="193492" y="75009"/>
                  <a:pt x="171807" y="75009"/>
                </a:cubicBez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32" name="Text 30"/>
          <p:cNvSpPr/>
          <p:nvPr/>
        </p:nvSpPr>
        <p:spPr>
          <a:xfrm flipH="1">
            <a:off x="1016000" y="4381500"/>
            <a:ext cx="355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التحكم بالحركة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Text 31"/>
          <p:cNvSpPr/>
          <p:nvPr/>
        </p:nvSpPr>
        <p:spPr>
          <a:xfrm flipH="1">
            <a:off x="1016000" y="4889500"/>
            <a:ext cx="4191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نجاح كامل في تنفيذ أوامر الحركة عبر محركات السيرفو المتصلة بـ ESP8266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 flipH="1">
            <a:off x="8255000" y="6477000"/>
            <a:ext cx="7239000" cy="1905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 flipH="1">
            <a:off x="14782800" y="673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00025" y="0"/>
                </a:moveTo>
                <a:cubicBezTo>
                  <a:pt x="231547" y="0"/>
                  <a:pt x="257175" y="19199"/>
                  <a:pt x="257175" y="42863"/>
                </a:cubicBezTo>
                <a:cubicBezTo>
                  <a:pt x="257175" y="52149"/>
                  <a:pt x="253246" y="60722"/>
                  <a:pt x="246459" y="67776"/>
                </a:cubicBezTo>
                <a:cubicBezTo>
                  <a:pt x="240566" y="73938"/>
                  <a:pt x="235744" y="81439"/>
                  <a:pt x="235744" y="90011"/>
                </a:cubicBezTo>
                <a:cubicBezTo>
                  <a:pt x="235744" y="103406"/>
                  <a:pt x="246638" y="114300"/>
                  <a:pt x="260033" y="114300"/>
                </a:cubicBezTo>
                <a:lnTo>
                  <a:pt x="300038" y="114300"/>
                </a:lnTo>
                <a:cubicBezTo>
                  <a:pt x="323701" y="114300"/>
                  <a:pt x="342900" y="133499"/>
                  <a:pt x="342900" y="157163"/>
                </a:cubicBezTo>
                <a:lnTo>
                  <a:pt x="342900" y="197168"/>
                </a:lnTo>
                <a:cubicBezTo>
                  <a:pt x="342900" y="210562"/>
                  <a:pt x="353794" y="221456"/>
                  <a:pt x="367189" y="221456"/>
                </a:cubicBezTo>
                <a:cubicBezTo>
                  <a:pt x="375672" y="221456"/>
                  <a:pt x="383262" y="216634"/>
                  <a:pt x="389424" y="210741"/>
                </a:cubicBezTo>
                <a:cubicBezTo>
                  <a:pt x="396478" y="204043"/>
                  <a:pt x="405051" y="200025"/>
                  <a:pt x="414337" y="200025"/>
                </a:cubicBezTo>
                <a:cubicBezTo>
                  <a:pt x="438001" y="200025"/>
                  <a:pt x="457200" y="225653"/>
                  <a:pt x="457200" y="257175"/>
                </a:cubicBezTo>
                <a:cubicBezTo>
                  <a:pt x="457200" y="288697"/>
                  <a:pt x="438001" y="314325"/>
                  <a:pt x="414337" y="314325"/>
                </a:cubicBezTo>
                <a:cubicBezTo>
                  <a:pt x="405051" y="314325"/>
                  <a:pt x="396389" y="310396"/>
                  <a:pt x="389424" y="303609"/>
                </a:cubicBezTo>
                <a:cubicBezTo>
                  <a:pt x="383262" y="297716"/>
                  <a:pt x="375761" y="292894"/>
                  <a:pt x="367189" y="292894"/>
                </a:cubicBezTo>
                <a:cubicBezTo>
                  <a:pt x="353794" y="292894"/>
                  <a:pt x="342900" y="303788"/>
                  <a:pt x="342900" y="317183"/>
                </a:cubicBezTo>
                <a:lnTo>
                  <a:pt x="342900" y="414338"/>
                </a:lnTo>
                <a:cubicBezTo>
                  <a:pt x="342900" y="438001"/>
                  <a:pt x="323701" y="457200"/>
                  <a:pt x="300038" y="457200"/>
                </a:cubicBezTo>
                <a:lnTo>
                  <a:pt x="249317" y="457200"/>
                </a:lnTo>
                <a:cubicBezTo>
                  <a:pt x="237887" y="457200"/>
                  <a:pt x="228600" y="447913"/>
                  <a:pt x="228600" y="436483"/>
                </a:cubicBezTo>
                <a:cubicBezTo>
                  <a:pt x="228600" y="428268"/>
                  <a:pt x="233779" y="421035"/>
                  <a:pt x="240387" y="416123"/>
                </a:cubicBezTo>
                <a:cubicBezTo>
                  <a:pt x="250746" y="408355"/>
                  <a:pt x="257175" y="397639"/>
                  <a:pt x="257175" y="385763"/>
                </a:cubicBezTo>
                <a:cubicBezTo>
                  <a:pt x="257175" y="362099"/>
                  <a:pt x="231547" y="342900"/>
                  <a:pt x="200025" y="342900"/>
                </a:cubicBezTo>
                <a:cubicBezTo>
                  <a:pt x="168503" y="342900"/>
                  <a:pt x="142875" y="362099"/>
                  <a:pt x="142875" y="385763"/>
                </a:cubicBezTo>
                <a:cubicBezTo>
                  <a:pt x="142875" y="397639"/>
                  <a:pt x="149304" y="408355"/>
                  <a:pt x="159663" y="416123"/>
                </a:cubicBezTo>
                <a:cubicBezTo>
                  <a:pt x="166271" y="421035"/>
                  <a:pt x="171450" y="428179"/>
                  <a:pt x="171450" y="436483"/>
                </a:cubicBezTo>
                <a:cubicBezTo>
                  <a:pt x="171450" y="447913"/>
                  <a:pt x="162163" y="457200"/>
                  <a:pt x="150733" y="457200"/>
                </a:cubicBezTo>
                <a:lnTo>
                  <a:pt x="42863" y="457200"/>
                </a:lnTo>
                <a:cubicBezTo>
                  <a:pt x="19199" y="457200"/>
                  <a:pt x="0" y="438001"/>
                  <a:pt x="0" y="414338"/>
                </a:cubicBezTo>
                <a:lnTo>
                  <a:pt x="0" y="306467"/>
                </a:lnTo>
                <a:cubicBezTo>
                  <a:pt x="0" y="295037"/>
                  <a:pt x="9287" y="285750"/>
                  <a:pt x="20717" y="285750"/>
                </a:cubicBezTo>
                <a:cubicBezTo>
                  <a:pt x="28932" y="285750"/>
                  <a:pt x="36165" y="290929"/>
                  <a:pt x="41077" y="297537"/>
                </a:cubicBezTo>
                <a:cubicBezTo>
                  <a:pt x="48845" y="307896"/>
                  <a:pt x="59561" y="314325"/>
                  <a:pt x="71438" y="314325"/>
                </a:cubicBezTo>
                <a:cubicBezTo>
                  <a:pt x="95101" y="314325"/>
                  <a:pt x="114300" y="288697"/>
                  <a:pt x="114300" y="257175"/>
                </a:cubicBezTo>
                <a:cubicBezTo>
                  <a:pt x="114300" y="225653"/>
                  <a:pt x="95101" y="200025"/>
                  <a:pt x="71438" y="200025"/>
                </a:cubicBezTo>
                <a:cubicBezTo>
                  <a:pt x="59561" y="200025"/>
                  <a:pt x="48845" y="206454"/>
                  <a:pt x="41077" y="216813"/>
                </a:cubicBezTo>
                <a:cubicBezTo>
                  <a:pt x="36165" y="223421"/>
                  <a:pt x="29021" y="228600"/>
                  <a:pt x="20717" y="228600"/>
                </a:cubicBezTo>
                <a:cubicBezTo>
                  <a:pt x="9287" y="228600"/>
                  <a:pt x="0" y="219313"/>
                  <a:pt x="0" y="207883"/>
                </a:cubicBezTo>
                <a:lnTo>
                  <a:pt x="0" y="157163"/>
                </a:lnTo>
                <a:cubicBezTo>
                  <a:pt x="0" y="133499"/>
                  <a:pt x="19199" y="114300"/>
                  <a:pt x="42863" y="114300"/>
                </a:cubicBezTo>
                <a:lnTo>
                  <a:pt x="140018" y="114300"/>
                </a:lnTo>
                <a:cubicBezTo>
                  <a:pt x="153412" y="114300"/>
                  <a:pt x="164306" y="103406"/>
                  <a:pt x="164306" y="90011"/>
                </a:cubicBezTo>
                <a:cubicBezTo>
                  <a:pt x="164306" y="81528"/>
                  <a:pt x="159484" y="73938"/>
                  <a:pt x="153591" y="67776"/>
                </a:cubicBezTo>
                <a:cubicBezTo>
                  <a:pt x="146893" y="60722"/>
                  <a:pt x="142875" y="52149"/>
                  <a:pt x="142875" y="42863"/>
                </a:cubicBezTo>
                <a:cubicBezTo>
                  <a:pt x="142875" y="19199"/>
                  <a:pt x="168503" y="0"/>
                  <a:pt x="200025" y="0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36" name="Text 34"/>
          <p:cNvSpPr/>
          <p:nvPr/>
        </p:nvSpPr>
        <p:spPr>
          <a:xfrm flipH="1">
            <a:off x="8509000" y="6731000"/>
            <a:ext cx="609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التكامل بين البرمجيات والعتاد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Text 35"/>
          <p:cNvSpPr/>
          <p:nvPr/>
        </p:nvSpPr>
        <p:spPr>
          <a:xfrm flipH="1">
            <a:off x="8509000" y="7175500"/>
            <a:ext cx="6731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نجاح تام في ربط جميع المكونات البرمجية مع المكونات العتادية لتشكيل نظام متكامل يعمل بكفاءة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6"/>
          <p:cNvSpPr/>
          <p:nvPr/>
        </p:nvSpPr>
        <p:spPr>
          <a:xfrm flipH="1">
            <a:off x="762000" y="6477000"/>
            <a:ext cx="7239000" cy="1905000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/>
          <a:effectLst>
            <a:outerShdw blurRad="76200" dist="25400" dir="5400000" algn="bl" rotWithShape="0">
              <a:srgbClr val="5D4037">
                <a:alpha val="6275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 flipH="1">
            <a:off x="7289800" y="673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57200"/>
                </a:moveTo>
                <a:cubicBezTo>
                  <a:pt x="354768" y="457200"/>
                  <a:pt x="457200" y="354768"/>
                  <a:pt x="457200" y="228600"/>
                </a:cubicBezTo>
                <a:cubicBezTo>
                  <a:pt x="457200" y="102432"/>
                  <a:pt x="354768" y="0"/>
                  <a:pt x="228600" y="0"/>
                </a:cubicBezTo>
                <a:cubicBezTo>
                  <a:pt x="102432" y="0"/>
                  <a:pt x="0" y="102432"/>
                  <a:pt x="0" y="228600"/>
                </a:cubicBezTo>
                <a:cubicBezTo>
                  <a:pt x="0" y="354768"/>
                  <a:pt x="102432" y="457200"/>
                  <a:pt x="228600" y="457200"/>
                </a:cubicBezTo>
                <a:close/>
                <a:moveTo>
                  <a:pt x="147697" y="287447"/>
                </a:moveTo>
                <a:cubicBezTo>
                  <a:pt x="165914" y="312450"/>
                  <a:pt x="195382" y="328613"/>
                  <a:pt x="228600" y="328613"/>
                </a:cubicBezTo>
                <a:cubicBezTo>
                  <a:pt x="261818" y="328613"/>
                  <a:pt x="291286" y="312450"/>
                  <a:pt x="309503" y="287447"/>
                </a:cubicBezTo>
                <a:cubicBezTo>
                  <a:pt x="316468" y="277892"/>
                  <a:pt x="329863" y="275749"/>
                  <a:pt x="339417" y="282714"/>
                </a:cubicBezTo>
                <a:cubicBezTo>
                  <a:pt x="348972" y="289679"/>
                  <a:pt x="351115" y="303074"/>
                  <a:pt x="344150" y="312628"/>
                </a:cubicBezTo>
                <a:cubicBezTo>
                  <a:pt x="318165" y="348258"/>
                  <a:pt x="276106" y="371475"/>
                  <a:pt x="228600" y="371475"/>
                </a:cubicBezTo>
                <a:cubicBezTo>
                  <a:pt x="181094" y="371475"/>
                  <a:pt x="139035" y="348258"/>
                  <a:pt x="113050" y="312628"/>
                </a:cubicBezTo>
                <a:cubicBezTo>
                  <a:pt x="106085" y="303074"/>
                  <a:pt x="108228" y="289679"/>
                  <a:pt x="117783" y="282714"/>
                </a:cubicBezTo>
                <a:cubicBezTo>
                  <a:pt x="127337" y="275749"/>
                  <a:pt x="140732" y="277892"/>
                  <a:pt x="147697" y="287447"/>
                </a:cubicBezTo>
                <a:close/>
                <a:moveTo>
                  <a:pt x="128588" y="185738"/>
                </a:moveTo>
                <a:cubicBezTo>
                  <a:pt x="128588" y="169967"/>
                  <a:pt x="141392" y="157163"/>
                  <a:pt x="157163" y="157163"/>
                </a:cubicBezTo>
                <a:cubicBezTo>
                  <a:pt x="172933" y="157163"/>
                  <a:pt x="185738" y="169967"/>
                  <a:pt x="185738" y="185738"/>
                </a:cubicBezTo>
                <a:cubicBezTo>
                  <a:pt x="185738" y="201508"/>
                  <a:pt x="172933" y="214313"/>
                  <a:pt x="157163" y="214313"/>
                </a:cubicBezTo>
                <a:cubicBezTo>
                  <a:pt x="141392" y="214313"/>
                  <a:pt x="128588" y="201508"/>
                  <a:pt x="128588" y="185738"/>
                </a:cubicBezTo>
                <a:close/>
                <a:moveTo>
                  <a:pt x="300038" y="157163"/>
                </a:moveTo>
                <a:cubicBezTo>
                  <a:pt x="315808" y="157163"/>
                  <a:pt x="328613" y="169967"/>
                  <a:pt x="328613" y="185738"/>
                </a:cubicBezTo>
                <a:cubicBezTo>
                  <a:pt x="328613" y="201508"/>
                  <a:pt x="315808" y="214313"/>
                  <a:pt x="300038" y="214313"/>
                </a:cubicBezTo>
                <a:cubicBezTo>
                  <a:pt x="284267" y="214313"/>
                  <a:pt x="271463" y="201508"/>
                  <a:pt x="271463" y="185738"/>
                </a:cubicBezTo>
                <a:cubicBezTo>
                  <a:pt x="271463" y="169967"/>
                  <a:pt x="284267" y="157163"/>
                  <a:pt x="300038" y="157163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40" name="Text 38"/>
          <p:cNvSpPr/>
          <p:nvPr/>
        </p:nvSpPr>
        <p:spPr>
          <a:xfrm flipH="1">
            <a:off x="1016000" y="6731000"/>
            <a:ext cx="6096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6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تحسين تجربة المستخدم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Text 39"/>
          <p:cNvSpPr/>
          <p:nvPr/>
        </p:nvSpPr>
        <p:spPr>
          <a:xfrm flipH="1">
            <a:off x="1016000" y="7175500"/>
            <a:ext cx="6731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rgbClr val="3E272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توفير واجهة تفاعلية سهلة الاستخدام مع تجربة صوتية وحركية مميزة تحسن من جودة التعليم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2" name="Shape 40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3" name="Text 41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22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50800"/>
          </a:xfrm>
          <a:prstGeom prst="rect">
            <a:avLst/>
          </a:prstGeom>
          <a:gradFill flip="none" rotWithShape="1">
            <a:gsLst>
              <a:gs pos="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sp>
        <p:nvSpPr>
          <p:cNvPr id="3" name="Text 1"/>
          <p:cNvSpPr/>
          <p:nvPr/>
        </p:nvSpPr>
        <p:spPr>
          <a:xfrm flipH="1">
            <a:off x="8382000" y="444500"/>
            <a:ext cx="7112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الآفاق المستقبلية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 flipH="1">
            <a:off x="14674351" y="1041400"/>
            <a:ext cx="762000" cy="38100"/>
          </a:xfrm>
          <a:prstGeom prst="rect">
            <a:avLst/>
          </a:prstGeom>
          <a:gradFill flip="none" rotWithShape="1">
            <a:gsLst>
              <a:gs pos="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sp>
        <p:nvSpPr>
          <p:cNvPr id="5" name="Shape 3"/>
          <p:cNvSpPr/>
          <p:nvPr/>
        </p:nvSpPr>
        <p:spPr>
          <a:xfrm flipH="1">
            <a:off x="762000" y="1397000"/>
            <a:ext cx="14732000" cy="1270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00BCD4">
                  <a:alpha val="13000"/>
                </a:srgbClr>
              </a:gs>
              <a:gs pos="100000">
                <a:srgbClr val="00BCD4">
                  <a:alpha val="2000"/>
                </a:srgbClr>
              </a:gs>
            </a:gsLst>
            <a:lin ang="0" scaled="1"/>
          </a:gradFill>
          <a:ln w="12700">
            <a:solidFill>
              <a:srgbClr val="00BCD4">
                <a:alpha val="18824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15430500" y="1397000"/>
            <a:ext cx="63500" cy="1270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7" name="Shape 5"/>
          <p:cNvSpPr/>
          <p:nvPr/>
        </p:nvSpPr>
        <p:spPr>
          <a:xfrm flipH="1">
            <a:off x="14573250" y="1714500"/>
            <a:ext cx="571500" cy="508000"/>
          </a:xfrm>
          <a:custGeom>
            <a:avLst/>
            <a:gdLst/>
            <a:ahLst/>
            <a:cxnLst/>
            <a:rect l="l" t="t" r="r" b="b"/>
            <a:pathLst>
              <a:path w="571500" h="508000">
                <a:moveTo>
                  <a:pt x="285750" y="31750"/>
                </a:moveTo>
                <a:cubicBezTo>
                  <a:pt x="205581" y="31750"/>
                  <a:pt x="141387" y="68263"/>
                  <a:pt x="94655" y="111720"/>
                </a:cubicBezTo>
                <a:cubicBezTo>
                  <a:pt x="48220" y="154880"/>
                  <a:pt x="17165" y="206375"/>
                  <a:pt x="2381" y="241796"/>
                </a:cubicBezTo>
                <a:cubicBezTo>
                  <a:pt x="-893" y="249634"/>
                  <a:pt x="-893" y="258366"/>
                  <a:pt x="2381" y="266204"/>
                </a:cubicBezTo>
                <a:cubicBezTo>
                  <a:pt x="17165" y="301625"/>
                  <a:pt x="48220" y="353219"/>
                  <a:pt x="94655" y="396280"/>
                </a:cubicBezTo>
                <a:cubicBezTo>
                  <a:pt x="141387" y="439638"/>
                  <a:pt x="205581" y="476250"/>
                  <a:pt x="285750" y="476250"/>
                </a:cubicBezTo>
                <a:cubicBezTo>
                  <a:pt x="365919" y="476250"/>
                  <a:pt x="430113" y="439737"/>
                  <a:pt x="476845" y="396280"/>
                </a:cubicBezTo>
                <a:cubicBezTo>
                  <a:pt x="523280" y="353120"/>
                  <a:pt x="554335" y="301625"/>
                  <a:pt x="569119" y="266204"/>
                </a:cubicBezTo>
                <a:cubicBezTo>
                  <a:pt x="572393" y="258366"/>
                  <a:pt x="572393" y="249634"/>
                  <a:pt x="569119" y="241796"/>
                </a:cubicBezTo>
                <a:cubicBezTo>
                  <a:pt x="554335" y="206375"/>
                  <a:pt x="523280" y="154781"/>
                  <a:pt x="476845" y="111720"/>
                </a:cubicBezTo>
                <a:cubicBezTo>
                  <a:pt x="430113" y="68362"/>
                  <a:pt x="365919" y="31750"/>
                  <a:pt x="285750" y="31750"/>
                </a:cubicBezTo>
                <a:close/>
                <a:moveTo>
                  <a:pt x="142875" y="254000"/>
                </a:moveTo>
                <a:cubicBezTo>
                  <a:pt x="142875" y="175145"/>
                  <a:pt x="206895" y="111125"/>
                  <a:pt x="285750" y="111125"/>
                </a:cubicBezTo>
                <a:cubicBezTo>
                  <a:pt x="364605" y="111125"/>
                  <a:pt x="428625" y="175145"/>
                  <a:pt x="428625" y="254000"/>
                </a:cubicBezTo>
                <a:cubicBezTo>
                  <a:pt x="428625" y="332855"/>
                  <a:pt x="364605" y="396875"/>
                  <a:pt x="285750" y="396875"/>
                </a:cubicBezTo>
                <a:cubicBezTo>
                  <a:pt x="206895" y="396875"/>
                  <a:pt x="142875" y="332855"/>
                  <a:pt x="142875" y="254000"/>
                </a:cubicBezTo>
                <a:close/>
                <a:moveTo>
                  <a:pt x="285750" y="190500"/>
                </a:moveTo>
                <a:cubicBezTo>
                  <a:pt x="285750" y="225524"/>
                  <a:pt x="257274" y="254000"/>
                  <a:pt x="222250" y="254000"/>
                </a:cubicBezTo>
                <a:cubicBezTo>
                  <a:pt x="210840" y="254000"/>
                  <a:pt x="200124" y="251023"/>
                  <a:pt x="190798" y="245666"/>
                </a:cubicBezTo>
                <a:cubicBezTo>
                  <a:pt x="189805" y="256480"/>
                  <a:pt x="190698" y="267593"/>
                  <a:pt x="193675" y="278606"/>
                </a:cubicBezTo>
                <a:cubicBezTo>
                  <a:pt x="207268" y="329406"/>
                  <a:pt x="259556" y="359569"/>
                  <a:pt x="310356" y="345976"/>
                </a:cubicBezTo>
                <a:cubicBezTo>
                  <a:pt x="361156" y="332383"/>
                  <a:pt x="391319" y="280095"/>
                  <a:pt x="377726" y="229295"/>
                </a:cubicBezTo>
                <a:cubicBezTo>
                  <a:pt x="365621" y="183952"/>
                  <a:pt x="322659" y="155079"/>
                  <a:pt x="277416" y="159048"/>
                </a:cubicBezTo>
                <a:cubicBezTo>
                  <a:pt x="282674" y="168275"/>
                  <a:pt x="285750" y="178991"/>
                  <a:pt x="285750" y="190500"/>
                </a:cubicBezTo>
                <a:close/>
              </a:path>
            </a:pathLst>
          </a:custGeom>
          <a:solidFill>
            <a:srgbClr val="00BCD4"/>
          </a:solidFill>
          <a:ln/>
        </p:spPr>
      </p:sp>
      <p:sp>
        <p:nvSpPr>
          <p:cNvPr id="8" name="Text 6"/>
          <p:cNvSpPr/>
          <p:nvPr/>
        </p:nvSpPr>
        <p:spPr>
          <a:xfrm flipH="1">
            <a:off x="9271000" y="15875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إضافة رؤية حاسوبية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 flipH="1">
            <a:off x="3534032" y="2006600"/>
            <a:ext cx="1081696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إضافة قدرة الروبوت على رؤية وتحليل محيطه باستخدام كاميرا وخوارزميات الرؤية الحاسوبية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10"/>
          <p:cNvSpPr/>
          <p:nvPr/>
        </p:nvSpPr>
        <p:spPr>
          <a:xfrm flipH="1">
            <a:off x="762000" y="2857500"/>
            <a:ext cx="14732000" cy="1270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7C4DFF">
                  <a:alpha val="13000"/>
                </a:srgbClr>
              </a:gs>
              <a:gs pos="100000">
                <a:srgbClr val="7C4DFF">
                  <a:alpha val="2000"/>
                </a:srgbClr>
              </a:gs>
            </a:gsLst>
            <a:lin ang="0" scaled="1"/>
          </a:gradFill>
          <a:ln w="12700">
            <a:solidFill>
              <a:srgbClr val="7C4DFF">
                <a:alpha val="18824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H="1">
            <a:off x="15430500" y="2857500"/>
            <a:ext cx="63500" cy="1270000"/>
          </a:xfrm>
          <a:prstGeom prst="rect">
            <a:avLst/>
          </a:prstGeom>
          <a:solidFill>
            <a:srgbClr val="7C4DFF"/>
          </a:solidFill>
          <a:ln/>
        </p:spPr>
      </p:sp>
      <p:sp>
        <p:nvSpPr>
          <p:cNvPr id="14" name="Shape 12"/>
          <p:cNvSpPr/>
          <p:nvPr/>
        </p:nvSpPr>
        <p:spPr>
          <a:xfrm flipH="1">
            <a:off x="14605000" y="3175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349151" y="277813"/>
                </a:moveTo>
                <a:lnTo>
                  <a:pt x="159742" y="277813"/>
                </a:lnTo>
                <a:cubicBezTo>
                  <a:pt x="162620" y="341809"/>
                  <a:pt x="176808" y="400745"/>
                  <a:pt x="196949" y="443905"/>
                </a:cubicBezTo>
                <a:cubicBezTo>
                  <a:pt x="208260" y="468213"/>
                  <a:pt x="220464" y="485378"/>
                  <a:pt x="231775" y="495895"/>
                </a:cubicBezTo>
                <a:cubicBezTo>
                  <a:pt x="242887" y="506313"/>
                  <a:pt x="250527" y="508000"/>
                  <a:pt x="254496" y="508000"/>
                </a:cubicBezTo>
                <a:cubicBezTo>
                  <a:pt x="258465" y="508000"/>
                  <a:pt x="266105" y="506313"/>
                  <a:pt x="277217" y="495895"/>
                </a:cubicBezTo>
                <a:cubicBezTo>
                  <a:pt x="288528" y="485378"/>
                  <a:pt x="300732" y="468114"/>
                  <a:pt x="312043" y="443905"/>
                </a:cubicBezTo>
                <a:cubicBezTo>
                  <a:pt x="332184" y="400745"/>
                  <a:pt x="346373" y="341809"/>
                  <a:pt x="349250" y="277813"/>
                </a:cubicBezTo>
                <a:close/>
                <a:moveTo>
                  <a:pt x="159643" y="230188"/>
                </a:moveTo>
                <a:lnTo>
                  <a:pt x="349052" y="230188"/>
                </a:lnTo>
                <a:cubicBezTo>
                  <a:pt x="346273" y="166191"/>
                  <a:pt x="332085" y="107255"/>
                  <a:pt x="311944" y="64095"/>
                </a:cubicBezTo>
                <a:cubicBezTo>
                  <a:pt x="300633" y="39886"/>
                  <a:pt x="288429" y="22622"/>
                  <a:pt x="277118" y="12105"/>
                </a:cubicBezTo>
                <a:cubicBezTo>
                  <a:pt x="266005" y="1687"/>
                  <a:pt x="258366" y="0"/>
                  <a:pt x="254397" y="0"/>
                </a:cubicBezTo>
                <a:cubicBezTo>
                  <a:pt x="250428" y="0"/>
                  <a:pt x="242788" y="1687"/>
                  <a:pt x="231676" y="12105"/>
                </a:cubicBezTo>
                <a:cubicBezTo>
                  <a:pt x="220365" y="22622"/>
                  <a:pt x="208161" y="39886"/>
                  <a:pt x="196850" y="64095"/>
                </a:cubicBezTo>
                <a:cubicBezTo>
                  <a:pt x="176709" y="107255"/>
                  <a:pt x="162520" y="166191"/>
                  <a:pt x="159643" y="230188"/>
                </a:cubicBezTo>
                <a:close/>
                <a:moveTo>
                  <a:pt x="112018" y="230188"/>
                </a:moveTo>
                <a:cubicBezTo>
                  <a:pt x="115491" y="145256"/>
                  <a:pt x="137418" y="66377"/>
                  <a:pt x="169466" y="14585"/>
                </a:cubicBezTo>
                <a:cubicBezTo>
                  <a:pt x="78085" y="46930"/>
                  <a:pt x="10815" y="130175"/>
                  <a:pt x="1488" y="230188"/>
                </a:cubicBezTo>
                <a:lnTo>
                  <a:pt x="112018" y="230188"/>
                </a:lnTo>
                <a:close/>
                <a:moveTo>
                  <a:pt x="1488" y="277813"/>
                </a:moveTo>
                <a:cubicBezTo>
                  <a:pt x="10815" y="377825"/>
                  <a:pt x="78085" y="461070"/>
                  <a:pt x="169466" y="493415"/>
                </a:cubicBezTo>
                <a:cubicBezTo>
                  <a:pt x="137418" y="441623"/>
                  <a:pt x="115491" y="362744"/>
                  <a:pt x="112018" y="277813"/>
                </a:cubicBezTo>
                <a:lnTo>
                  <a:pt x="1488" y="277813"/>
                </a:lnTo>
                <a:close/>
                <a:moveTo>
                  <a:pt x="396776" y="277813"/>
                </a:moveTo>
                <a:cubicBezTo>
                  <a:pt x="393303" y="362744"/>
                  <a:pt x="371376" y="441623"/>
                  <a:pt x="339328" y="493415"/>
                </a:cubicBezTo>
                <a:cubicBezTo>
                  <a:pt x="430709" y="460970"/>
                  <a:pt x="497979" y="377825"/>
                  <a:pt x="507305" y="277813"/>
                </a:cubicBezTo>
                <a:lnTo>
                  <a:pt x="396776" y="277813"/>
                </a:lnTo>
                <a:close/>
                <a:moveTo>
                  <a:pt x="507305" y="230188"/>
                </a:moveTo>
                <a:cubicBezTo>
                  <a:pt x="497979" y="130175"/>
                  <a:pt x="430709" y="46930"/>
                  <a:pt x="339328" y="14585"/>
                </a:cubicBezTo>
                <a:cubicBezTo>
                  <a:pt x="371376" y="66377"/>
                  <a:pt x="393303" y="145256"/>
                  <a:pt x="396776" y="230188"/>
                </a:cubicBezTo>
                <a:lnTo>
                  <a:pt x="507305" y="230188"/>
                </a:lnTo>
                <a:close/>
              </a:path>
            </a:pathLst>
          </a:custGeom>
          <a:solidFill>
            <a:srgbClr val="7C4DFF"/>
          </a:solidFill>
          <a:ln/>
        </p:spPr>
      </p:sp>
      <p:sp>
        <p:nvSpPr>
          <p:cNvPr id="15" name="Text 13"/>
          <p:cNvSpPr/>
          <p:nvPr/>
        </p:nvSpPr>
        <p:spPr>
          <a:xfrm flipH="1">
            <a:off x="9271000" y="30480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دعم لغات إضافية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4"/>
          <p:cNvSpPr/>
          <p:nvPr/>
        </p:nvSpPr>
        <p:spPr>
          <a:xfrm flipH="1">
            <a:off x="3534032" y="3467100"/>
            <a:ext cx="1081696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توسيع دعم اللغات ليشمل الإنجليزية والفرنسية والمزيد من اللغات العالمية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Shape 17"/>
          <p:cNvSpPr/>
          <p:nvPr/>
        </p:nvSpPr>
        <p:spPr>
          <a:xfrm flipH="1">
            <a:off x="762000" y="4318000"/>
            <a:ext cx="14732000" cy="1270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E67E22">
                  <a:alpha val="13000"/>
                </a:srgbClr>
              </a:gs>
              <a:gs pos="100000">
                <a:srgbClr val="E67E22">
                  <a:alpha val="2000"/>
                </a:srgbClr>
              </a:gs>
            </a:gsLst>
            <a:lin ang="0" scaled="1"/>
          </a:gradFill>
          <a:ln w="12700">
            <a:solidFill>
              <a:srgbClr val="E67E22">
                <a:alpha val="18824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H="1">
            <a:off x="15430500" y="4318000"/>
            <a:ext cx="63500" cy="12700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1" name="Shape 19"/>
          <p:cNvSpPr/>
          <p:nvPr/>
        </p:nvSpPr>
        <p:spPr>
          <a:xfrm flipH="1">
            <a:off x="14605000" y="4635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508000" y="158750"/>
                </a:moveTo>
                <a:lnTo>
                  <a:pt x="507901" y="230783"/>
                </a:lnTo>
                <a:cubicBezTo>
                  <a:pt x="507901" y="275233"/>
                  <a:pt x="490438" y="317202"/>
                  <a:pt x="460375" y="348258"/>
                </a:cubicBezTo>
                <a:cubicBezTo>
                  <a:pt x="460077" y="271859"/>
                  <a:pt x="420588" y="201017"/>
                  <a:pt x="355798" y="160437"/>
                </a:cubicBezTo>
                <a:lnTo>
                  <a:pt x="353913" y="159246"/>
                </a:lnTo>
                <a:cubicBezTo>
                  <a:pt x="356394" y="155575"/>
                  <a:pt x="356691" y="150713"/>
                  <a:pt x="354310" y="146645"/>
                </a:cubicBezTo>
                <a:lnTo>
                  <a:pt x="292795" y="40084"/>
                </a:lnTo>
                <a:cubicBezTo>
                  <a:pt x="286246" y="28674"/>
                  <a:pt x="290116" y="14089"/>
                  <a:pt x="301526" y="7541"/>
                </a:cubicBezTo>
                <a:cubicBezTo>
                  <a:pt x="312936" y="992"/>
                  <a:pt x="327422" y="4961"/>
                  <a:pt x="333970" y="16371"/>
                </a:cubicBezTo>
                <a:lnTo>
                  <a:pt x="401439" y="133251"/>
                </a:lnTo>
                <a:lnTo>
                  <a:pt x="401439" y="133251"/>
                </a:lnTo>
                <a:lnTo>
                  <a:pt x="401439" y="133251"/>
                </a:lnTo>
                <a:lnTo>
                  <a:pt x="444401" y="207665"/>
                </a:lnTo>
                <a:lnTo>
                  <a:pt x="444500" y="158750"/>
                </a:lnTo>
                <a:cubicBezTo>
                  <a:pt x="444500" y="141188"/>
                  <a:pt x="458788" y="127000"/>
                  <a:pt x="476250" y="127000"/>
                </a:cubicBezTo>
                <a:cubicBezTo>
                  <a:pt x="493713" y="127000"/>
                  <a:pt x="508000" y="141288"/>
                  <a:pt x="508000" y="158750"/>
                </a:cubicBezTo>
                <a:close/>
                <a:moveTo>
                  <a:pt x="296069" y="123230"/>
                </a:moveTo>
                <a:cubicBezTo>
                  <a:pt x="282079" y="114498"/>
                  <a:pt x="266502" y="110629"/>
                  <a:pt x="251222" y="111224"/>
                </a:cubicBezTo>
                <a:lnTo>
                  <a:pt x="215007" y="48419"/>
                </a:lnTo>
                <a:cubicBezTo>
                  <a:pt x="208459" y="37009"/>
                  <a:pt x="212328" y="22423"/>
                  <a:pt x="223738" y="15875"/>
                </a:cubicBezTo>
                <a:cubicBezTo>
                  <a:pt x="235148" y="9327"/>
                  <a:pt x="249734" y="13196"/>
                  <a:pt x="256282" y="24606"/>
                </a:cubicBezTo>
                <a:lnTo>
                  <a:pt x="322858" y="139898"/>
                </a:lnTo>
                <a:lnTo>
                  <a:pt x="296069" y="123130"/>
                </a:lnTo>
                <a:close/>
                <a:moveTo>
                  <a:pt x="210245" y="87809"/>
                </a:moveTo>
                <a:lnTo>
                  <a:pt x="226516" y="115987"/>
                </a:lnTo>
                <a:cubicBezTo>
                  <a:pt x="211534" y="121444"/>
                  <a:pt x="198140" y="131465"/>
                  <a:pt x="188516" y="145455"/>
                </a:cubicBezTo>
                <a:lnTo>
                  <a:pt x="168970" y="111522"/>
                </a:lnTo>
                <a:cubicBezTo>
                  <a:pt x="162421" y="100112"/>
                  <a:pt x="166291" y="85527"/>
                  <a:pt x="177701" y="78978"/>
                </a:cubicBezTo>
                <a:cubicBezTo>
                  <a:pt x="189111" y="72430"/>
                  <a:pt x="203696" y="76299"/>
                  <a:pt x="210245" y="87709"/>
                </a:cubicBezTo>
                <a:close/>
                <a:moveTo>
                  <a:pt x="164207" y="151011"/>
                </a:moveTo>
                <a:lnTo>
                  <a:pt x="176609" y="172541"/>
                </a:lnTo>
                <a:cubicBezTo>
                  <a:pt x="174625" y="181074"/>
                  <a:pt x="174129" y="189905"/>
                  <a:pt x="174923" y="198437"/>
                </a:cubicBezTo>
                <a:lnTo>
                  <a:pt x="170656" y="198437"/>
                </a:lnTo>
                <a:lnTo>
                  <a:pt x="170656" y="198437"/>
                </a:lnTo>
                <a:lnTo>
                  <a:pt x="136525" y="198437"/>
                </a:lnTo>
                <a:lnTo>
                  <a:pt x="122932" y="174823"/>
                </a:lnTo>
                <a:cubicBezTo>
                  <a:pt x="116384" y="163413"/>
                  <a:pt x="120253" y="148828"/>
                  <a:pt x="131663" y="142280"/>
                </a:cubicBezTo>
                <a:cubicBezTo>
                  <a:pt x="143073" y="135731"/>
                  <a:pt x="157659" y="139601"/>
                  <a:pt x="164207" y="151011"/>
                </a:cubicBezTo>
                <a:close/>
                <a:moveTo>
                  <a:pt x="227112" y="173633"/>
                </a:moveTo>
                <a:cubicBezTo>
                  <a:pt x="236438" y="158750"/>
                  <a:pt x="255984" y="154285"/>
                  <a:pt x="270867" y="163513"/>
                </a:cubicBezTo>
                <a:lnTo>
                  <a:pt x="330597" y="200819"/>
                </a:lnTo>
                <a:cubicBezTo>
                  <a:pt x="381695" y="232866"/>
                  <a:pt x="412750" y="288925"/>
                  <a:pt x="412750" y="349250"/>
                </a:cubicBezTo>
                <a:lnTo>
                  <a:pt x="412750" y="357188"/>
                </a:lnTo>
                <a:cubicBezTo>
                  <a:pt x="412750" y="440432"/>
                  <a:pt x="345182" y="508000"/>
                  <a:pt x="261937" y="508000"/>
                </a:cubicBezTo>
                <a:lnTo>
                  <a:pt x="87313" y="508000"/>
                </a:lnTo>
                <a:cubicBezTo>
                  <a:pt x="74116" y="508000"/>
                  <a:pt x="63500" y="497384"/>
                  <a:pt x="63500" y="484187"/>
                </a:cubicBezTo>
                <a:cubicBezTo>
                  <a:pt x="63500" y="470991"/>
                  <a:pt x="74116" y="460375"/>
                  <a:pt x="87313" y="460375"/>
                </a:cubicBezTo>
                <a:lnTo>
                  <a:pt x="178594" y="460375"/>
                </a:lnTo>
                <a:cubicBezTo>
                  <a:pt x="185142" y="460375"/>
                  <a:pt x="190500" y="455017"/>
                  <a:pt x="190500" y="448469"/>
                </a:cubicBezTo>
                <a:cubicBezTo>
                  <a:pt x="190500" y="441920"/>
                  <a:pt x="185142" y="436563"/>
                  <a:pt x="178594" y="436563"/>
                </a:cubicBezTo>
                <a:lnTo>
                  <a:pt x="55563" y="436563"/>
                </a:lnTo>
                <a:cubicBezTo>
                  <a:pt x="42366" y="436563"/>
                  <a:pt x="31750" y="425946"/>
                  <a:pt x="31750" y="412750"/>
                </a:cubicBezTo>
                <a:cubicBezTo>
                  <a:pt x="31750" y="399554"/>
                  <a:pt x="42366" y="388938"/>
                  <a:pt x="55563" y="388938"/>
                </a:cubicBezTo>
                <a:lnTo>
                  <a:pt x="178594" y="388938"/>
                </a:lnTo>
                <a:cubicBezTo>
                  <a:pt x="185142" y="388938"/>
                  <a:pt x="190500" y="383580"/>
                  <a:pt x="190500" y="377031"/>
                </a:cubicBezTo>
                <a:cubicBezTo>
                  <a:pt x="190500" y="370483"/>
                  <a:pt x="185142" y="365125"/>
                  <a:pt x="178594" y="365125"/>
                </a:cubicBezTo>
                <a:lnTo>
                  <a:pt x="23812" y="365125"/>
                </a:lnTo>
                <a:cubicBezTo>
                  <a:pt x="10616" y="365125"/>
                  <a:pt x="0" y="354509"/>
                  <a:pt x="0" y="341313"/>
                </a:cubicBezTo>
                <a:cubicBezTo>
                  <a:pt x="0" y="328116"/>
                  <a:pt x="10616" y="317500"/>
                  <a:pt x="23812" y="317500"/>
                </a:cubicBezTo>
                <a:lnTo>
                  <a:pt x="178594" y="317500"/>
                </a:lnTo>
                <a:cubicBezTo>
                  <a:pt x="185142" y="317500"/>
                  <a:pt x="190500" y="312142"/>
                  <a:pt x="190500" y="305594"/>
                </a:cubicBezTo>
                <a:cubicBezTo>
                  <a:pt x="190500" y="299045"/>
                  <a:pt x="185142" y="293688"/>
                  <a:pt x="178594" y="293688"/>
                </a:cubicBezTo>
                <a:lnTo>
                  <a:pt x="55563" y="293688"/>
                </a:lnTo>
                <a:cubicBezTo>
                  <a:pt x="42366" y="293688"/>
                  <a:pt x="31750" y="283071"/>
                  <a:pt x="31750" y="269875"/>
                </a:cubicBezTo>
                <a:cubicBezTo>
                  <a:pt x="31750" y="256679"/>
                  <a:pt x="42366" y="246063"/>
                  <a:pt x="55563" y="246063"/>
                </a:cubicBezTo>
                <a:lnTo>
                  <a:pt x="190500" y="246063"/>
                </a:lnTo>
                <a:lnTo>
                  <a:pt x="190500" y="246063"/>
                </a:lnTo>
                <a:lnTo>
                  <a:pt x="190500" y="246063"/>
                </a:lnTo>
                <a:lnTo>
                  <a:pt x="282972" y="246063"/>
                </a:lnTo>
                <a:lnTo>
                  <a:pt x="237133" y="217388"/>
                </a:lnTo>
                <a:cubicBezTo>
                  <a:pt x="222250" y="208062"/>
                  <a:pt x="217785" y="188516"/>
                  <a:pt x="227013" y="173633"/>
                </a:cubicBezTo>
                <a:close/>
              </a:path>
            </a:pathLst>
          </a:custGeom>
          <a:solidFill>
            <a:srgbClr val="E67E22"/>
          </a:solidFill>
          <a:ln/>
        </p:spPr>
      </p:sp>
      <p:sp>
        <p:nvSpPr>
          <p:cNvPr id="22" name="Text 20"/>
          <p:cNvSpPr/>
          <p:nvPr/>
        </p:nvSpPr>
        <p:spPr>
          <a:xfrm flipH="1">
            <a:off x="9271000" y="45085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تطوير الحركات التعبيرية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Text 21"/>
          <p:cNvSpPr/>
          <p:nvPr/>
        </p:nvSpPr>
        <p:spPr>
          <a:xfrm flipH="1">
            <a:off x="3534032" y="4927600"/>
            <a:ext cx="1081696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إضافة حركات أكثر تعبيرية وإيماءات تواصلية غير لفظية للروبوت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 flipH="1">
            <a:off x="762000" y="5778500"/>
            <a:ext cx="14732000" cy="1270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2196F3">
                  <a:alpha val="13000"/>
                </a:srgbClr>
              </a:gs>
              <a:gs pos="100000">
                <a:srgbClr val="2196F3">
                  <a:alpha val="2000"/>
                </a:srgbClr>
              </a:gs>
            </a:gsLst>
            <a:lin ang="0" scaled="1"/>
          </a:gradFill>
          <a:ln w="12700">
            <a:solidFill>
              <a:srgbClr val="2196F3">
                <a:alpha val="18824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H="1">
            <a:off x="15430500" y="5778500"/>
            <a:ext cx="63500" cy="127000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28" name="Shape 26"/>
          <p:cNvSpPr/>
          <p:nvPr/>
        </p:nvSpPr>
        <p:spPr>
          <a:xfrm flipH="1">
            <a:off x="14668500" y="6096000"/>
            <a:ext cx="381000" cy="508000"/>
          </a:xfrm>
          <a:custGeom>
            <a:avLst/>
            <a:gdLst/>
            <a:ahLst/>
            <a:cxnLst/>
            <a:rect l="l" t="t" r="r" b="b"/>
            <a:pathLst>
              <a:path w="381000" h="508000">
                <a:moveTo>
                  <a:pt x="15875" y="63500"/>
                </a:moveTo>
                <a:cubicBezTo>
                  <a:pt x="15875" y="28476"/>
                  <a:pt x="44351" y="0"/>
                  <a:pt x="79375" y="0"/>
                </a:cubicBezTo>
                <a:lnTo>
                  <a:pt x="301625" y="0"/>
                </a:lnTo>
                <a:cubicBezTo>
                  <a:pt x="336649" y="0"/>
                  <a:pt x="365125" y="28476"/>
                  <a:pt x="365125" y="63500"/>
                </a:cubicBezTo>
                <a:lnTo>
                  <a:pt x="365125" y="444500"/>
                </a:lnTo>
                <a:cubicBezTo>
                  <a:pt x="365125" y="479524"/>
                  <a:pt x="336649" y="508000"/>
                  <a:pt x="301625" y="508000"/>
                </a:cubicBezTo>
                <a:lnTo>
                  <a:pt x="79375" y="508000"/>
                </a:lnTo>
                <a:cubicBezTo>
                  <a:pt x="44351" y="508000"/>
                  <a:pt x="15875" y="479524"/>
                  <a:pt x="15875" y="444500"/>
                </a:cubicBezTo>
                <a:lnTo>
                  <a:pt x="15875" y="63500"/>
                </a:lnTo>
                <a:close/>
                <a:moveTo>
                  <a:pt x="79375" y="63500"/>
                </a:moveTo>
                <a:lnTo>
                  <a:pt x="79375" y="365125"/>
                </a:lnTo>
                <a:lnTo>
                  <a:pt x="301625" y="365125"/>
                </a:lnTo>
                <a:lnTo>
                  <a:pt x="301625" y="63500"/>
                </a:lnTo>
                <a:lnTo>
                  <a:pt x="79375" y="63500"/>
                </a:lnTo>
                <a:close/>
                <a:moveTo>
                  <a:pt x="190500" y="468313"/>
                </a:moveTo>
                <a:cubicBezTo>
                  <a:pt x="208062" y="468313"/>
                  <a:pt x="222250" y="454124"/>
                  <a:pt x="222250" y="436563"/>
                </a:cubicBezTo>
                <a:cubicBezTo>
                  <a:pt x="222250" y="419001"/>
                  <a:pt x="208062" y="404813"/>
                  <a:pt x="190500" y="404813"/>
                </a:cubicBezTo>
                <a:cubicBezTo>
                  <a:pt x="172938" y="404813"/>
                  <a:pt x="158750" y="419001"/>
                  <a:pt x="158750" y="436563"/>
                </a:cubicBezTo>
                <a:cubicBezTo>
                  <a:pt x="158750" y="454124"/>
                  <a:pt x="172938" y="468313"/>
                  <a:pt x="190500" y="468313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9" name="Text 27"/>
          <p:cNvSpPr/>
          <p:nvPr/>
        </p:nvSpPr>
        <p:spPr>
          <a:xfrm flipH="1">
            <a:off x="9271000" y="59690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تطبيق موبايل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8"/>
          <p:cNvSpPr/>
          <p:nvPr/>
        </p:nvSpPr>
        <p:spPr>
          <a:xfrm flipH="1">
            <a:off x="3534032" y="6388100"/>
            <a:ext cx="1081696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تطوير تطبيق هاتف محمول للتحكم بالروبوت والوصول للميزات من أي مكان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" name="Shape 31"/>
          <p:cNvSpPr/>
          <p:nvPr/>
        </p:nvSpPr>
        <p:spPr>
          <a:xfrm flipH="1">
            <a:off x="762000" y="7239000"/>
            <a:ext cx="14732000" cy="1270000"/>
          </a:xfrm>
          <a:prstGeom prst="roundRect">
            <a:avLst>
              <a:gd name="adj" fmla="val 6000"/>
            </a:avLst>
          </a:prstGeom>
          <a:gradFill flip="none" rotWithShape="1">
            <a:gsLst>
              <a:gs pos="0">
                <a:srgbClr val="4CAF50">
                  <a:alpha val="13000"/>
                </a:srgbClr>
              </a:gs>
              <a:gs pos="100000">
                <a:srgbClr val="4CAF50">
                  <a:alpha val="2000"/>
                </a:srgbClr>
              </a:gs>
            </a:gsLst>
            <a:lin ang="0" scaled="1"/>
          </a:gradFill>
          <a:ln w="12700">
            <a:solidFill>
              <a:srgbClr val="4CAF50">
                <a:alpha val="18824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15430500" y="7239000"/>
            <a:ext cx="63500" cy="12700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35" name="Shape 33"/>
          <p:cNvSpPr/>
          <p:nvPr/>
        </p:nvSpPr>
        <p:spPr>
          <a:xfrm flipH="1">
            <a:off x="14605000" y="7556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/>
            </a:pathLst>
          </a:custGeom>
          <a:solidFill>
            <a:srgbClr val="4CAF50"/>
          </a:solidFill>
          <a:ln/>
        </p:spPr>
      </p:sp>
      <p:sp>
        <p:nvSpPr>
          <p:cNvPr id="36" name="Text 34"/>
          <p:cNvSpPr/>
          <p:nvPr/>
        </p:nvSpPr>
        <p:spPr>
          <a:xfrm flipH="1">
            <a:off x="9271000" y="74295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800" b="1" dirty="0">
                <a:solidFill>
                  <a:srgbClr val="5D4037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دعم العمل دون إنترنت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Text 35"/>
          <p:cNvSpPr/>
          <p:nvPr/>
        </p:nvSpPr>
        <p:spPr>
          <a:xfrm flipH="1">
            <a:off x="3534032" y="7848600"/>
            <a:ext cx="1081696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تمكين الروبوت من العمل بدون اتصال إنترنت باستخدام نماذج محلية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Shape 38"/>
          <p:cNvSpPr/>
          <p:nvPr/>
        </p:nvSpPr>
        <p:spPr>
          <a:xfrm flipH="1">
            <a:off x="762000" y="8763000"/>
            <a:ext cx="14732000" cy="12700"/>
          </a:xfrm>
          <a:prstGeom prst="rect">
            <a:avLst/>
          </a:prstGeom>
          <a:solidFill>
            <a:srgbClr val="D7CCC8"/>
          </a:solidFill>
          <a:ln/>
        </p:spPr>
      </p:sp>
      <p:sp>
        <p:nvSpPr>
          <p:cNvPr id="41" name="Text 39"/>
          <p:cNvSpPr/>
          <p:nvPr/>
        </p:nvSpPr>
        <p:spPr>
          <a:xfrm flipH="1">
            <a:off x="762000" y="8826500"/>
            <a:ext cx="76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6E63"/>
                </a:solidFill>
                <a:latin typeface="Dubai" panose="020B0503030403030204" pitchFamily="34" charset="-78"/>
                <a:ea typeface="QuattrocentoSans" pitchFamily="34" charset="-122"/>
                <a:cs typeface="Dubai" panose="020B0503030403030204" pitchFamily="34" charset="-78"/>
              </a:rPr>
              <a:t>23 / 25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gradFill flip="none" rotWithShape="1">
          <a:gsLst>
            <a:gs pos="0">
              <a:srgbClr val="F5F0E8"/>
            </a:gs>
            <a:gs pos="50000">
              <a:srgbClr val="EDE7DB"/>
            </a:gs>
            <a:gs pos="100000">
              <a:srgbClr val="E8DFD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1F109416-88F8-7373-C939-7B5B6956ADF2}"/>
              </a:ext>
            </a:extLst>
          </p:cNvPr>
          <p:cNvGrpSpPr/>
          <p:nvPr/>
        </p:nvGrpSpPr>
        <p:grpSpPr>
          <a:xfrm flipH="1">
            <a:off x="0" y="0"/>
            <a:ext cx="16256000" cy="9080500"/>
            <a:chOff x="0" y="0"/>
            <a:chExt cx="16256000" cy="90805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6256000" cy="63500"/>
            </a:xfrm>
            <a:prstGeom prst="rect">
              <a:avLst/>
            </a:prstGeom>
            <a:gradFill flip="none" rotWithShape="1">
              <a:gsLst>
                <a:gs pos="0">
                  <a:srgbClr val="00BCD4"/>
                </a:gs>
                <a:gs pos="50000">
                  <a:srgbClr val="7C4DFF"/>
                </a:gs>
                <a:gs pos="100000">
                  <a:srgbClr val="00BCD4"/>
                </a:gs>
              </a:gsLst>
              <a:lin ang="0" scaled="1"/>
            </a:gradFill>
            <a:ln/>
          </p:spPr>
        </p:sp>
        <p:sp>
          <p:nvSpPr>
            <p:cNvPr id="3" name="Shape 1"/>
            <p:cNvSpPr/>
            <p:nvPr/>
          </p:nvSpPr>
          <p:spPr>
            <a:xfrm>
              <a:off x="14732000" y="63500"/>
              <a:ext cx="1270000" cy="1270000"/>
            </a:xfrm>
            <a:prstGeom prst="ellipse">
              <a:avLst/>
            </a:prstGeom>
            <a:solidFill>
              <a:srgbClr val="00BCD4">
                <a:alpha val="3137"/>
              </a:srgbClr>
            </a:solidFill>
            <a:ln/>
          </p:spPr>
        </p:sp>
        <p:sp>
          <p:nvSpPr>
            <p:cNvPr id="4" name="Shape 2"/>
            <p:cNvSpPr/>
            <p:nvPr/>
          </p:nvSpPr>
          <p:spPr>
            <a:xfrm>
              <a:off x="381000" y="7366000"/>
              <a:ext cx="1016000" cy="1016000"/>
            </a:xfrm>
            <a:prstGeom prst="ellipse">
              <a:avLst/>
            </a:prstGeom>
            <a:solidFill>
              <a:srgbClr val="7C4DFF">
                <a:alpha val="3137"/>
              </a:srgbClr>
            </a:solidFill>
            <a:ln/>
          </p:spPr>
        </p:sp>
        <p:sp>
          <p:nvSpPr>
            <p:cNvPr id="5" name="Text 3"/>
            <p:cNvSpPr/>
            <p:nvPr/>
          </p:nvSpPr>
          <p:spPr>
            <a:xfrm>
              <a:off x="762000" y="762000"/>
              <a:ext cx="14732000" cy="698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6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الخاتمة</a:t>
              </a:r>
              <a:endParaRPr lang="en-US" sz="3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6" name="Shape 4"/>
            <p:cNvSpPr/>
            <p:nvPr/>
          </p:nvSpPr>
          <p:spPr>
            <a:xfrm>
              <a:off x="7112000" y="1498600"/>
              <a:ext cx="2032000" cy="38100"/>
            </a:xfrm>
            <a:prstGeom prst="rect">
              <a:avLst/>
            </a:prstGeom>
            <a:gradFill flip="none" rotWithShape="1">
              <a:gsLst>
                <a:gs pos="0">
                  <a:srgbClr val="00BCD4"/>
                </a:gs>
                <a:gs pos="100000">
                  <a:srgbClr val="7C4DFF"/>
                </a:gs>
              </a:gsLst>
              <a:lin ang="0" scaled="1"/>
            </a:gradFill>
            <a:ln/>
          </p:spPr>
        </p:sp>
        <p:sp>
          <p:nvSpPr>
            <p:cNvPr id="7" name="Shape 5"/>
            <p:cNvSpPr/>
            <p:nvPr/>
          </p:nvSpPr>
          <p:spPr>
            <a:xfrm>
              <a:off x="1778000" y="2032000"/>
              <a:ext cx="12700000" cy="3556000"/>
            </a:xfrm>
            <a:prstGeom prst="roundRect">
              <a:avLst>
                <a:gd name="adj" fmla="val 6000"/>
              </a:avLst>
            </a:prstGeom>
            <a:solidFill>
              <a:srgbClr val="FAF7F2"/>
            </a:solidFill>
            <a:ln/>
            <a:effectLst>
              <a:outerShdw blurRad="190500" dist="76200" dir="5400000" algn="bl" rotWithShape="0">
                <a:srgbClr val="5D4037">
                  <a:alpha val="12549"/>
                </a:srgbClr>
              </a:outerShdw>
            </a:effectLst>
          </p:spPr>
        </p:sp>
        <p:sp>
          <p:nvSpPr>
            <p:cNvPr id="8" name="Shape 6"/>
            <p:cNvSpPr/>
            <p:nvPr/>
          </p:nvSpPr>
          <p:spPr>
            <a:xfrm>
              <a:off x="7667625" y="2286000"/>
              <a:ext cx="666750" cy="762000"/>
            </a:xfrm>
            <a:custGeom>
              <a:avLst/>
              <a:gdLst/>
              <a:ahLst/>
              <a:cxnLst/>
              <a:rect l="l" t="t" r="r" b="b"/>
              <a:pathLst>
                <a:path w="666750" h="762000">
                  <a:moveTo>
                    <a:pt x="666750" y="440531"/>
                  </a:moveTo>
                  <a:cubicBezTo>
                    <a:pt x="666750" y="539204"/>
                    <a:pt x="586829" y="619125"/>
                    <a:pt x="488156" y="619125"/>
                  </a:cubicBezTo>
                  <a:lnTo>
                    <a:pt x="476250" y="619125"/>
                  </a:lnTo>
                  <a:cubicBezTo>
                    <a:pt x="449907" y="619125"/>
                    <a:pt x="428625" y="597843"/>
                    <a:pt x="428625" y="571500"/>
                  </a:cubicBezTo>
                  <a:cubicBezTo>
                    <a:pt x="428625" y="545157"/>
                    <a:pt x="449907" y="523875"/>
                    <a:pt x="476250" y="523875"/>
                  </a:cubicBezTo>
                  <a:lnTo>
                    <a:pt x="488156" y="523875"/>
                  </a:lnTo>
                  <a:cubicBezTo>
                    <a:pt x="534144" y="523875"/>
                    <a:pt x="571500" y="486519"/>
                    <a:pt x="571500" y="440531"/>
                  </a:cubicBezTo>
                  <a:lnTo>
                    <a:pt x="571500" y="428625"/>
                  </a:lnTo>
                  <a:lnTo>
                    <a:pt x="476250" y="428625"/>
                  </a:lnTo>
                  <a:cubicBezTo>
                    <a:pt x="423714" y="428625"/>
                    <a:pt x="381000" y="385911"/>
                    <a:pt x="381000" y="333375"/>
                  </a:cubicBezTo>
                  <a:lnTo>
                    <a:pt x="381000" y="238125"/>
                  </a:lnTo>
                  <a:cubicBezTo>
                    <a:pt x="381000" y="185589"/>
                    <a:pt x="423714" y="142875"/>
                    <a:pt x="476250" y="142875"/>
                  </a:cubicBezTo>
                  <a:lnTo>
                    <a:pt x="571500" y="142875"/>
                  </a:lnTo>
                  <a:cubicBezTo>
                    <a:pt x="624036" y="142875"/>
                    <a:pt x="666750" y="185589"/>
                    <a:pt x="666750" y="238125"/>
                  </a:cubicBezTo>
                  <a:lnTo>
                    <a:pt x="666750" y="440531"/>
                  </a:lnTo>
                  <a:close/>
                  <a:moveTo>
                    <a:pt x="285750" y="440531"/>
                  </a:moveTo>
                  <a:cubicBezTo>
                    <a:pt x="285750" y="539204"/>
                    <a:pt x="205829" y="619125"/>
                    <a:pt x="107156" y="619125"/>
                  </a:cubicBezTo>
                  <a:lnTo>
                    <a:pt x="95250" y="619125"/>
                  </a:lnTo>
                  <a:cubicBezTo>
                    <a:pt x="68907" y="619125"/>
                    <a:pt x="47625" y="597843"/>
                    <a:pt x="47625" y="571500"/>
                  </a:cubicBezTo>
                  <a:cubicBezTo>
                    <a:pt x="47625" y="545157"/>
                    <a:pt x="68907" y="523875"/>
                    <a:pt x="95250" y="523875"/>
                  </a:cubicBezTo>
                  <a:lnTo>
                    <a:pt x="107156" y="523875"/>
                  </a:lnTo>
                  <a:cubicBezTo>
                    <a:pt x="153144" y="523875"/>
                    <a:pt x="190500" y="486519"/>
                    <a:pt x="190500" y="440531"/>
                  </a:cubicBezTo>
                  <a:lnTo>
                    <a:pt x="190500" y="428625"/>
                  </a:lnTo>
                  <a:lnTo>
                    <a:pt x="95250" y="428625"/>
                  </a:lnTo>
                  <a:cubicBezTo>
                    <a:pt x="42714" y="428625"/>
                    <a:pt x="0" y="385911"/>
                    <a:pt x="0" y="333375"/>
                  </a:cubicBezTo>
                  <a:lnTo>
                    <a:pt x="0" y="238125"/>
                  </a:lnTo>
                  <a:cubicBezTo>
                    <a:pt x="0" y="185589"/>
                    <a:pt x="42714" y="142875"/>
                    <a:pt x="95250" y="142875"/>
                  </a:cubicBezTo>
                  <a:lnTo>
                    <a:pt x="190500" y="142875"/>
                  </a:lnTo>
                  <a:cubicBezTo>
                    <a:pt x="243036" y="142875"/>
                    <a:pt x="285750" y="185589"/>
                    <a:pt x="285750" y="238125"/>
                  </a:cubicBezTo>
                  <a:lnTo>
                    <a:pt x="285750" y="440531"/>
                  </a:lnTo>
                  <a:close/>
                </a:path>
              </a:pathLst>
            </a:custGeom>
            <a:solidFill>
              <a:srgbClr val="00BCD4">
                <a:alpha val="12549"/>
              </a:srgbClr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2286000" y="3175000"/>
              <a:ext cx="11684000" cy="2159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180000"/>
                </a:lnSpc>
              </a:pP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يمثل المشروع </a:t>
              </a:r>
              <a:r>
                <a:rPr lang="en-US" sz="1800" b="1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نموذجاً متكاملاً</a:t>
              </a: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 يجمع بين </a:t>
              </a:r>
              <a:r>
                <a:rPr lang="en-US" sz="1800" b="1" dirty="0">
                  <a:solidFill>
                    <a:srgbClr val="7C4DFF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الذكاء الاصطناعي</a:t>
              </a: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 و</a:t>
              </a:r>
              <a:r>
                <a:rPr lang="en-US" sz="1800" b="1" dirty="0">
                  <a:solidFill>
                    <a:srgbClr val="00BCD4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التفاعل الصوتي</a:t>
              </a: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 و</a:t>
              </a:r>
              <a:r>
                <a:rPr lang="en-US" sz="1800" b="1" dirty="0">
                  <a:solidFill>
                    <a:srgbClr val="4CAF50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الأنظمة المدمجة</a:t>
              </a: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 ضمن روبوت ذكي قادر على فهم الأسئلة التقنية والإجابة عليها بشكل صوتي وحركي متزامن.</a:t>
              </a:r>
              <a:endParaRPr lang="en-US" sz="18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  <a:p>
              <a:pPr algn="ctr">
                <a:lnSpc>
                  <a:spcPct val="180000"/>
                </a:lnSpc>
                <a:spcBef>
                  <a:spcPts val="1000"/>
                </a:spcBef>
              </a:pP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مما يساهم في </a:t>
              </a:r>
              <a:r>
                <a:rPr lang="en-US" sz="1800" b="1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تطوير أنظمة تعليمية أكثر تفاعلاً وذكاءً</a:t>
              </a:r>
              <a:r>
                <a:rPr lang="en-US" sz="1800" dirty="0">
                  <a:solidFill>
                    <a:srgbClr val="3E272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، ويفتح آفاقاً واسعة للابتكار في مجال التعليم التقني.</a:t>
              </a:r>
              <a:endParaRPr lang="en-US" sz="18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762000" y="5969000"/>
              <a:ext cx="147320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en-US" sz="2000" b="1" dirty="0">
                  <a:solidFill>
                    <a:srgbClr val="5D4037"/>
                  </a:solidFill>
                  <a:latin typeface="Dubai" panose="020B0503030403030204" pitchFamily="34" charset="-78"/>
                  <a:ea typeface="Liter" pitchFamily="34" charset="-122"/>
                  <a:cs typeface="Dubai" panose="020B0503030403030204" pitchFamily="34" charset="-78"/>
                </a:rPr>
                <a:t>أبرز الإنجازات</a:t>
              </a:r>
              <a:endParaRPr lang="en-US" sz="24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1270000" y="6604000"/>
              <a:ext cx="2540000" cy="1016000"/>
            </a:xfrm>
            <a:prstGeom prst="roundRect">
              <a:avLst>
                <a:gd name="adj" fmla="val 10000"/>
              </a:avLst>
            </a:prstGeom>
            <a:solidFill>
              <a:srgbClr val="00BCD4">
                <a:alpha val="8235"/>
              </a:srgbClr>
            </a:solidFill>
            <a:ln w="12700">
              <a:solidFill>
                <a:srgbClr val="00BCD4">
                  <a:alpha val="18824"/>
                </a:srgbClr>
              </a:solidFill>
              <a:prstDash val="solid"/>
            </a:ln>
          </p:spPr>
        </p:sp>
        <p:sp>
          <p:nvSpPr>
            <p:cNvPr id="12" name="Shape 10"/>
            <p:cNvSpPr/>
            <p:nvPr/>
          </p:nvSpPr>
          <p:spPr>
            <a:xfrm>
              <a:off x="2174875" y="6731000"/>
              <a:ext cx="476250" cy="381000"/>
            </a:xfrm>
            <a:custGeom>
              <a:avLst/>
              <a:gdLst/>
              <a:ahLst/>
              <a:cxnLst/>
              <a:rect l="l" t="t" r="r" b="b"/>
              <a:pathLst>
                <a:path w="476250" h="381000">
                  <a:moveTo>
                    <a:pt x="261938" y="0"/>
                  </a:moveTo>
                  <a:cubicBezTo>
                    <a:pt x="261938" y="-13171"/>
                    <a:pt x="251296" y="-23812"/>
                    <a:pt x="238125" y="-23812"/>
                  </a:cubicBezTo>
                  <a:cubicBezTo>
                    <a:pt x="224954" y="-23812"/>
                    <a:pt x="214313" y="-13171"/>
                    <a:pt x="214313" y="0"/>
                  </a:cubicBezTo>
                  <a:lnTo>
                    <a:pt x="214313" y="47625"/>
                  </a:lnTo>
                  <a:lnTo>
                    <a:pt x="142875" y="47625"/>
                  </a:lnTo>
                  <a:cubicBezTo>
                    <a:pt x="103436" y="47625"/>
                    <a:pt x="71438" y="79623"/>
                    <a:pt x="71438" y="119063"/>
                  </a:cubicBezTo>
                  <a:lnTo>
                    <a:pt x="71438" y="285750"/>
                  </a:lnTo>
                  <a:cubicBezTo>
                    <a:pt x="71438" y="325189"/>
                    <a:pt x="103436" y="357188"/>
                    <a:pt x="142875" y="357188"/>
                  </a:cubicBezTo>
                  <a:lnTo>
                    <a:pt x="333375" y="357188"/>
                  </a:lnTo>
                  <a:cubicBezTo>
                    <a:pt x="372814" y="357188"/>
                    <a:pt x="404813" y="325189"/>
                    <a:pt x="404813" y="285750"/>
                  </a:cubicBezTo>
                  <a:lnTo>
                    <a:pt x="404813" y="119063"/>
                  </a:lnTo>
                  <a:cubicBezTo>
                    <a:pt x="404813" y="79623"/>
                    <a:pt x="372814" y="47625"/>
                    <a:pt x="333375" y="47625"/>
                  </a:cubicBezTo>
                  <a:lnTo>
                    <a:pt x="261938" y="47625"/>
                  </a:lnTo>
                  <a:lnTo>
                    <a:pt x="261938" y="0"/>
                  </a:lnTo>
                  <a:close/>
                  <a:moveTo>
                    <a:pt x="119063" y="273844"/>
                  </a:moveTo>
                  <a:cubicBezTo>
                    <a:pt x="119063" y="263947"/>
                    <a:pt x="127025" y="255984"/>
                    <a:pt x="136922" y="255984"/>
                  </a:cubicBezTo>
                  <a:lnTo>
                    <a:pt x="160734" y="255984"/>
                  </a:lnTo>
                  <a:cubicBezTo>
                    <a:pt x="170631" y="255984"/>
                    <a:pt x="178594" y="263947"/>
                    <a:pt x="178594" y="273844"/>
                  </a:cubicBezTo>
                  <a:cubicBezTo>
                    <a:pt x="178594" y="283741"/>
                    <a:pt x="170631" y="291703"/>
                    <a:pt x="160734" y="291703"/>
                  </a:cubicBezTo>
                  <a:lnTo>
                    <a:pt x="136922" y="291703"/>
                  </a:lnTo>
                  <a:cubicBezTo>
                    <a:pt x="127025" y="291703"/>
                    <a:pt x="119063" y="283741"/>
                    <a:pt x="119063" y="273844"/>
                  </a:cubicBezTo>
                  <a:close/>
                  <a:moveTo>
                    <a:pt x="208359" y="273844"/>
                  </a:moveTo>
                  <a:cubicBezTo>
                    <a:pt x="208359" y="263947"/>
                    <a:pt x="216322" y="255984"/>
                    <a:pt x="226219" y="255984"/>
                  </a:cubicBezTo>
                  <a:lnTo>
                    <a:pt x="250031" y="255984"/>
                  </a:lnTo>
                  <a:cubicBezTo>
                    <a:pt x="259928" y="255984"/>
                    <a:pt x="267891" y="263947"/>
                    <a:pt x="267891" y="273844"/>
                  </a:cubicBezTo>
                  <a:cubicBezTo>
                    <a:pt x="267891" y="283741"/>
                    <a:pt x="259928" y="291703"/>
                    <a:pt x="250031" y="291703"/>
                  </a:cubicBezTo>
                  <a:lnTo>
                    <a:pt x="226219" y="291703"/>
                  </a:lnTo>
                  <a:cubicBezTo>
                    <a:pt x="216322" y="291703"/>
                    <a:pt x="208359" y="283741"/>
                    <a:pt x="208359" y="273844"/>
                  </a:cubicBezTo>
                  <a:close/>
                  <a:moveTo>
                    <a:pt x="297656" y="273844"/>
                  </a:moveTo>
                  <a:cubicBezTo>
                    <a:pt x="297656" y="263947"/>
                    <a:pt x="305619" y="255984"/>
                    <a:pt x="315516" y="255984"/>
                  </a:cubicBezTo>
                  <a:lnTo>
                    <a:pt x="339328" y="255984"/>
                  </a:lnTo>
                  <a:cubicBezTo>
                    <a:pt x="349225" y="255984"/>
                    <a:pt x="357188" y="263947"/>
                    <a:pt x="357188" y="273844"/>
                  </a:cubicBezTo>
                  <a:cubicBezTo>
                    <a:pt x="357188" y="283741"/>
                    <a:pt x="349225" y="291703"/>
                    <a:pt x="339328" y="291703"/>
                  </a:cubicBezTo>
                  <a:lnTo>
                    <a:pt x="315516" y="291703"/>
                  </a:lnTo>
                  <a:cubicBezTo>
                    <a:pt x="305619" y="291703"/>
                    <a:pt x="297656" y="283741"/>
                    <a:pt x="297656" y="273844"/>
                  </a:cubicBezTo>
                  <a:close/>
                  <a:moveTo>
                    <a:pt x="166688" y="130969"/>
                  </a:moveTo>
                  <a:cubicBezTo>
                    <a:pt x="186401" y="130969"/>
                    <a:pt x="202406" y="146974"/>
                    <a:pt x="202406" y="166688"/>
                  </a:cubicBezTo>
                  <a:cubicBezTo>
                    <a:pt x="202406" y="186401"/>
                    <a:pt x="186401" y="202406"/>
                    <a:pt x="166688" y="202406"/>
                  </a:cubicBezTo>
                  <a:cubicBezTo>
                    <a:pt x="146974" y="202406"/>
                    <a:pt x="130969" y="186401"/>
                    <a:pt x="130969" y="166688"/>
                  </a:cubicBezTo>
                  <a:cubicBezTo>
                    <a:pt x="130969" y="146974"/>
                    <a:pt x="146974" y="130969"/>
                    <a:pt x="166688" y="130969"/>
                  </a:cubicBezTo>
                  <a:close/>
                  <a:moveTo>
                    <a:pt x="273844" y="166688"/>
                  </a:moveTo>
                  <a:cubicBezTo>
                    <a:pt x="273844" y="146974"/>
                    <a:pt x="289849" y="130969"/>
                    <a:pt x="309563" y="130969"/>
                  </a:cubicBezTo>
                  <a:cubicBezTo>
                    <a:pt x="329276" y="130969"/>
                    <a:pt x="345281" y="146974"/>
                    <a:pt x="345281" y="166688"/>
                  </a:cubicBezTo>
                  <a:cubicBezTo>
                    <a:pt x="345281" y="186401"/>
                    <a:pt x="329276" y="202406"/>
                    <a:pt x="309563" y="202406"/>
                  </a:cubicBezTo>
                  <a:cubicBezTo>
                    <a:pt x="289849" y="202406"/>
                    <a:pt x="273844" y="186401"/>
                    <a:pt x="273844" y="166688"/>
                  </a:cubicBezTo>
                  <a:close/>
                  <a:moveTo>
                    <a:pt x="47625" y="166688"/>
                  </a:moveTo>
                  <a:cubicBezTo>
                    <a:pt x="47625" y="153516"/>
                    <a:pt x="36984" y="142875"/>
                    <a:pt x="23812" y="142875"/>
                  </a:cubicBezTo>
                  <a:cubicBezTo>
                    <a:pt x="10641" y="142875"/>
                    <a:pt x="0" y="153516"/>
                    <a:pt x="0" y="166688"/>
                  </a:cubicBezTo>
                  <a:lnTo>
                    <a:pt x="0" y="238125"/>
                  </a:lnTo>
                  <a:cubicBezTo>
                    <a:pt x="0" y="251296"/>
                    <a:pt x="10641" y="261938"/>
                    <a:pt x="23812" y="261938"/>
                  </a:cubicBezTo>
                  <a:cubicBezTo>
                    <a:pt x="36984" y="261938"/>
                    <a:pt x="47625" y="251296"/>
                    <a:pt x="47625" y="238125"/>
                  </a:cubicBezTo>
                  <a:lnTo>
                    <a:pt x="47625" y="166688"/>
                  </a:lnTo>
                  <a:close/>
                  <a:moveTo>
                    <a:pt x="452438" y="142875"/>
                  </a:moveTo>
                  <a:cubicBezTo>
                    <a:pt x="439266" y="142875"/>
                    <a:pt x="428625" y="153516"/>
                    <a:pt x="428625" y="166688"/>
                  </a:cubicBezTo>
                  <a:lnTo>
                    <a:pt x="428625" y="238125"/>
                  </a:lnTo>
                  <a:cubicBezTo>
                    <a:pt x="428625" y="251296"/>
                    <a:pt x="439266" y="261938"/>
                    <a:pt x="452438" y="261938"/>
                  </a:cubicBezTo>
                  <a:cubicBezTo>
                    <a:pt x="465609" y="261938"/>
                    <a:pt x="476250" y="251296"/>
                    <a:pt x="476250" y="238125"/>
                  </a:cubicBezTo>
                  <a:lnTo>
                    <a:pt x="476250" y="166688"/>
                  </a:lnTo>
                  <a:cubicBezTo>
                    <a:pt x="476250" y="153516"/>
                    <a:pt x="465609" y="142875"/>
                    <a:pt x="452438" y="142875"/>
                  </a:cubicBezTo>
                  <a:close/>
                </a:path>
              </a:pathLst>
            </a:custGeom>
            <a:solidFill>
              <a:srgbClr val="00BCD4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1397000" y="7175500"/>
              <a:ext cx="2286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300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روبوت ذكي متكامل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4191000" y="6604000"/>
              <a:ext cx="2540000" cy="1016000"/>
            </a:xfrm>
            <a:prstGeom prst="roundRect">
              <a:avLst>
                <a:gd name="adj" fmla="val 10000"/>
              </a:avLst>
            </a:prstGeom>
            <a:solidFill>
              <a:srgbClr val="7C4DFF">
                <a:alpha val="8235"/>
              </a:srgbClr>
            </a:solidFill>
            <a:ln w="12700">
              <a:solidFill>
                <a:srgbClr val="7C4DFF">
                  <a:alpha val="18824"/>
                </a:srgbClr>
              </a:solidFill>
              <a:prstDash val="solid"/>
            </a:ln>
          </p:spPr>
        </p:sp>
        <p:sp>
          <p:nvSpPr>
            <p:cNvPr id="15" name="Shape 13"/>
            <p:cNvSpPr/>
            <p:nvPr/>
          </p:nvSpPr>
          <p:spPr>
            <a:xfrm>
              <a:off x="5191125" y="6731000"/>
              <a:ext cx="285750" cy="381000"/>
            </a:xfrm>
            <a:custGeom>
              <a:avLst/>
              <a:gdLst/>
              <a:ahLst/>
              <a:cxnLst/>
              <a:rect l="l" t="t" r="r" b="b"/>
              <a:pathLst>
                <a:path w="285750" h="381000">
                  <a:moveTo>
                    <a:pt x="142875" y="0"/>
                  </a:moveTo>
                  <a:cubicBezTo>
                    <a:pt x="103436" y="0"/>
                    <a:pt x="71438" y="31998"/>
                    <a:pt x="71438" y="71438"/>
                  </a:cubicBezTo>
                  <a:lnTo>
                    <a:pt x="71438" y="166688"/>
                  </a:lnTo>
                  <a:cubicBezTo>
                    <a:pt x="71438" y="206127"/>
                    <a:pt x="103436" y="238125"/>
                    <a:pt x="142875" y="238125"/>
                  </a:cubicBezTo>
                  <a:cubicBezTo>
                    <a:pt x="182314" y="238125"/>
                    <a:pt x="214313" y="206127"/>
                    <a:pt x="214313" y="166688"/>
                  </a:cubicBezTo>
                  <a:lnTo>
                    <a:pt x="214313" y="71438"/>
                  </a:lnTo>
                  <a:cubicBezTo>
                    <a:pt x="214313" y="31998"/>
                    <a:pt x="182314" y="0"/>
                    <a:pt x="142875" y="0"/>
                  </a:cubicBezTo>
                  <a:close/>
                  <a:moveTo>
                    <a:pt x="35719" y="136922"/>
                  </a:moveTo>
                  <a:cubicBezTo>
                    <a:pt x="35719" y="127025"/>
                    <a:pt x="27756" y="119063"/>
                    <a:pt x="17859" y="119063"/>
                  </a:cubicBezTo>
                  <a:cubicBezTo>
                    <a:pt x="7962" y="119063"/>
                    <a:pt x="0" y="127025"/>
                    <a:pt x="0" y="136922"/>
                  </a:cubicBezTo>
                  <a:lnTo>
                    <a:pt x="0" y="166688"/>
                  </a:lnTo>
                  <a:cubicBezTo>
                    <a:pt x="0" y="239539"/>
                    <a:pt x="54546" y="299665"/>
                    <a:pt x="125016" y="308446"/>
                  </a:cubicBezTo>
                  <a:lnTo>
                    <a:pt x="125016" y="345281"/>
                  </a:lnTo>
                  <a:lnTo>
                    <a:pt x="89297" y="345281"/>
                  </a:lnTo>
                  <a:cubicBezTo>
                    <a:pt x="79400" y="345281"/>
                    <a:pt x="71438" y="353244"/>
                    <a:pt x="71438" y="363141"/>
                  </a:cubicBezTo>
                  <a:cubicBezTo>
                    <a:pt x="71438" y="373038"/>
                    <a:pt x="79400" y="381000"/>
                    <a:pt x="89297" y="381000"/>
                  </a:cubicBezTo>
                  <a:lnTo>
                    <a:pt x="196453" y="381000"/>
                  </a:lnTo>
                  <a:cubicBezTo>
                    <a:pt x="206350" y="381000"/>
                    <a:pt x="214313" y="373038"/>
                    <a:pt x="214313" y="363141"/>
                  </a:cubicBezTo>
                  <a:cubicBezTo>
                    <a:pt x="214313" y="353244"/>
                    <a:pt x="206350" y="345281"/>
                    <a:pt x="196453" y="345281"/>
                  </a:cubicBezTo>
                  <a:lnTo>
                    <a:pt x="160734" y="345281"/>
                  </a:lnTo>
                  <a:lnTo>
                    <a:pt x="160734" y="308446"/>
                  </a:lnTo>
                  <a:cubicBezTo>
                    <a:pt x="231204" y="299665"/>
                    <a:pt x="285750" y="239539"/>
                    <a:pt x="285750" y="166688"/>
                  </a:cubicBezTo>
                  <a:lnTo>
                    <a:pt x="285750" y="136922"/>
                  </a:lnTo>
                  <a:cubicBezTo>
                    <a:pt x="285750" y="127025"/>
                    <a:pt x="277788" y="119063"/>
                    <a:pt x="267891" y="119063"/>
                  </a:cubicBezTo>
                  <a:cubicBezTo>
                    <a:pt x="257994" y="119063"/>
                    <a:pt x="250031" y="127025"/>
                    <a:pt x="250031" y="136922"/>
                  </a:cubicBezTo>
                  <a:lnTo>
                    <a:pt x="250031" y="166688"/>
                  </a:lnTo>
                  <a:cubicBezTo>
                    <a:pt x="250031" y="225847"/>
                    <a:pt x="202034" y="273844"/>
                    <a:pt x="142875" y="273844"/>
                  </a:cubicBezTo>
                  <a:cubicBezTo>
                    <a:pt x="83716" y="273844"/>
                    <a:pt x="35719" y="225847"/>
                    <a:pt x="35719" y="166688"/>
                  </a:cubicBezTo>
                  <a:lnTo>
                    <a:pt x="35719" y="136922"/>
                  </a:lnTo>
                  <a:close/>
                </a:path>
              </a:pathLst>
            </a:custGeom>
            <a:solidFill>
              <a:srgbClr val="7C4DFF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4318000" y="7175500"/>
              <a:ext cx="2286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300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تفاعل صوتي كامل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7" name="Shape 15"/>
            <p:cNvSpPr/>
            <p:nvPr/>
          </p:nvSpPr>
          <p:spPr>
            <a:xfrm>
              <a:off x="7112000" y="6604000"/>
              <a:ext cx="2540000" cy="1016000"/>
            </a:xfrm>
            <a:prstGeom prst="roundRect">
              <a:avLst>
                <a:gd name="adj" fmla="val 10000"/>
              </a:avLst>
            </a:prstGeom>
            <a:solidFill>
              <a:srgbClr val="4CAF50">
                <a:alpha val="8235"/>
              </a:srgbClr>
            </a:solidFill>
            <a:ln w="12700">
              <a:solidFill>
                <a:srgbClr val="4CAF50">
                  <a:alpha val="18824"/>
                </a:srgbClr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8016875" y="6731000"/>
              <a:ext cx="476250" cy="381000"/>
            </a:xfrm>
            <a:custGeom>
              <a:avLst/>
              <a:gdLst/>
              <a:ahLst/>
              <a:cxnLst/>
              <a:rect l="l" t="t" r="r" b="b"/>
              <a:pathLst>
                <a:path w="476250" h="381000">
                  <a:moveTo>
                    <a:pt x="309488" y="156642"/>
                  </a:moveTo>
                  <a:cubicBezTo>
                    <a:pt x="318567" y="154186"/>
                    <a:pt x="328092" y="158502"/>
                    <a:pt x="332184" y="166911"/>
                  </a:cubicBezTo>
                  <a:lnTo>
                    <a:pt x="346025" y="194890"/>
                  </a:lnTo>
                  <a:cubicBezTo>
                    <a:pt x="353690" y="195932"/>
                    <a:pt x="361206" y="198016"/>
                    <a:pt x="368275" y="200918"/>
                  </a:cubicBezTo>
                  <a:lnTo>
                    <a:pt x="394320" y="183579"/>
                  </a:lnTo>
                  <a:cubicBezTo>
                    <a:pt x="402134" y="178371"/>
                    <a:pt x="412477" y="179412"/>
                    <a:pt x="419100" y="186035"/>
                  </a:cubicBezTo>
                  <a:lnTo>
                    <a:pt x="433388" y="200323"/>
                  </a:lnTo>
                  <a:cubicBezTo>
                    <a:pt x="440010" y="206946"/>
                    <a:pt x="441052" y="217363"/>
                    <a:pt x="435843" y="225103"/>
                  </a:cubicBezTo>
                  <a:lnTo>
                    <a:pt x="418505" y="251073"/>
                  </a:lnTo>
                  <a:cubicBezTo>
                    <a:pt x="419919" y="254571"/>
                    <a:pt x="421184" y="258217"/>
                    <a:pt x="422225" y="262012"/>
                  </a:cubicBezTo>
                  <a:cubicBezTo>
                    <a:pt x="423267" y="265807"/>
                    <a:pt x="423937" y="269528"/>
                    <a:pt x="424458" y="273323"/>
                  </a:cubicBezTo>
                  <a:lnTo>
                    <a:pt x="452512" y="287164"/>
                  </a:lnTo>
                  <a:cubicBezTo>
                    <a:pt x="460921" y="291331"/>
                    <a:pt x="465237" y="300856"/>
                    <a:pt x="462781" y="309860"/>
                  </a:cubicBezTo>
                  <a:lnTo>
                    <a:pt x="457572" y="329357"/>
                  </a:lnTo>
                  <a:cubicBezTo>
                    <a:pt x="455116" y="338361"/>
                    <a:pt x="446708" y="344463"/>
                    <a:pt x="437331" y="343867"/>
                  </a:cubicBezTo>
                  <a:lnTo>
                    <a:pt x="406078" y="341858"/>
                  </a:lnTo>
                  <a:cubicBezTo>
                    <a:pt x="401389" y="347886"/>
                    <a:pt x="395957" y="353467"/>
                    <a:pt x="389781" y="358229"/>
                  </a:cubicBezTo>
                  <a:lnTo>
                    <a:pt x="391790" y="389409"/>
                  </a:lnTo>
                  <a:cubicBezTo>
                    <a:pt x="392385" y="398785"/>
                    <a:pt x="386283" y="407268"/>
                    <a:pt x="377279" y="409649"/>
                  </a:cubicBezTo>
                  <a:lnTo>
                    <a:pt x="357783" y="414858"/>
                  </a:lnTo>
                  <a:cubicBezTo>
                    <a:pt x="348704" y="417314"/>
                    <a:pt x="339254" y="412998"/>
                    <a:pt x="335087" y="404589"/>
                  </a:cubicBezTo>
                  <a:lnTo>
                    <a:pt x="321246" y="376610"/>
                  </a:lnTo>
                  <a:cubicBezTo>
                    <a:pt x="313581" y="375568"/>
                    <a:pt x="306065" y="373484"/>
                    <a:pt x="298996" y="370582"/>
                  </a:cubicBezTo>
                  <a:lnTo>
                    <a:pt x="272951" y="387921"/>
                  </a:lnTo>
                  <a:cubicBezTo>
                    <a:pt x="265137" y="393129"/>
                    <a:pt x="254794" y="392088"/>
                    <a:pt x="248171" y="385465"/>
                  </a:cubicBezTo>
                  <a:lnTo>
                    <a:pt x="233883" y="371177"/>
                  </a:lnTo>
                  <a:cubicBezTo>
                    <a:pt x="227261" y="364554"/>
                    <a:pt x="226219" y="354211"/>
                    <a:pt x="231428" y="346397"/>
                  </a:cubicBezTo>
                  <a:lnTo>
                    <a:pt x="248766" y="320353"/>
                  </a:lnTo>
                  <a:cubicBezTo>
                    <a:pt x="247352" y="316855"/>
                    <a:pt x="246087" y="313209"/>
                    <a:pt x="245046" y="309414"/>
                  </a:cubicBezTo>
                  <a:cubicBezTo>
                    <a:pt x="244004" y="305619"/>
                    <a:pt x="243334" y="301823"/>
                    <a:pt x="242813" y="298103"/>
                  </a:cubicBezTo>
                  <a:lnTo>
                    <a:pt x="214759" y="284262"/>
                  </a:lnTo>
                  <a:cubicBezTo>
                    <a:pt x="206350" y="280095"/>
                    <a:pt x="202109" y="270570"/>
                    <a:pt x="204490" y="261565"/>
                  </a:cubicBezTo>
                  <a:lnTo>
                    <a:pt x="209699" y="242069"/>
                  </a:lnTo>
                  <a:cubicBezTo>
                    <a:pt x="212154" y="233065"/>
                    <a:pt x="220563" y="226963"/>
                    <a:pt x="229939" y="227558"/>
                  </a:cubicBezTo>
                  <a:lnTo>
                    <a:pt x="261119" y="229567"/>
                  </a:lnTo>
                  <a:cubicBezTo>
                    <a:pt x="265807" y="223540"/>
                    <a:pt x="271239" y="217959"/>
                    <a:pt x="277416" y="213196"/>
                  </a:cubicBezTo>
                  <a:lnTo>
                    <a:pt x="275406" y="182091"/>
                  </a:lnTo>
                  <a:cubicBezTo>
                    <a:pt x="274811" y="172715"/>
                    <a:pt x="280913" y="164232"/>
                    <a:pt x="289917" y="161851"/>
                  </a:cubicBezTo>
                  <a:lnTo>
                    <a:pt x="309414" y="156642"/>
                  </a:lnTo>
                  <a:close/>
                  <a:moveTo>
                    <a:pt x="333673" y="253008"/>
                  </a:moveTo>
                  <a:cubicBezTo>
                    <a:pt x="315602" y="253028"/>
                    <a:pt x="300947" y="267716"/>
                    <a:pt x="300968" y="285787"/>
                  </a:cubicBezTo>
                  <a:cubicBezTo>
                    <a:pt x="300988" y="303858"/>
                    <a:pt x="315676" y="318513"/>
                    <a:pt x="333747" y="318492"/>
                  </a:cubicBezTo>
                  <a:cubicBezTo>
                    <a:pt x="351818" y="318472"/>
                    <a:pt x="366473" y="303784"/>
                    <a:pt x="366452" y="285713"/>
                  </a:cubicBezTo>
                  <a:cubicBezTo>
                    <a:pt x="366432" y="267642"/>
                    <a:pt x="351744" y="252987"/>
                    <a:pt x="333673" y="253008"/>
                  </a:cubicBezTo>
                  <a:close/>
                  <a:moveTo>
                    <a:pt x="167357" y="-33858"/>
                  </a:moveTo>
                  <a:lnTo>
                    <a:pt x="186854" y="-28649"/>
                  </a:lnTo>
                  <a:cubicBezTo>
                    <a:pt x="195858" y="-26194"/>
                    <a:pt x="201960" y="-17711"/>
                    <a:pt x="201364" y="-8409"/>
                  </a:cubicBezTo>
                  <a:lnTo>
                    <a:pt x="199355" y="22696"/>
                  </a:lnTo>
                  <a:cubicBezTo>
                    <a:pt x="205532" y="27459"/>
                    <a:pt x="210964" y="32965"/>
                    <a:pt x="215652" y="39067"/>
                  </a:cubicBezTo>
                  <a:lnTo>
                    <a:pt x="246906" y="37058"/>
                  </a:lnTo>
                  <a:cubicBezTo>
                    <a:pt x="256208" y="36463"/>
                    <a:pt x="264691" y="42565"/>
                    <a:pt x="267146" y="51569"/>
                  </a:cubicBezTo>
                  <a:lnTo>
                    <a:pt x="272355" y="71065"/>
                  </a:lnTo>
                  <a:cubicBezTo>
                    <a:pt x="274737" y="80070"/>
                    <a:pt x="270495" y="89595"/>
                    <a:pt x="262086" y="93762"/>
                  </a:cubicBezTo>
                  <a:lnTo>
                    <a:pt x="234032" y="107603"/>
                  </a:lnTo>
                  <a:cubicBezTo>
                    <a:pt x="233511" y="111398"/>
                    <a:pt x="232767" y="115193"/>
                    <a:pt x="231800" y="118914"/>
                  </a:cubicBezTo>
                  <a:cubicBezTo>
                    <a:pt x="230832" y="122634"/>
                    <a:pt x="229493" y="126355"/>
                    <a:pt x="228079" y="129853"/>
                  </a:cubicBezTo>
                  <a:lnTo>
                    <a:pt x="245418" y="155897"/>
                  </a:lnTo>
                  <a:cubicBezTo>
                    <a:pt x="250627" y="163711"/>
                    <a:pt x="249585" y="174054"/>
                    <a:pt x="242962" y="180677"/>
                  </a:cubicBezTo>
                  <a:lnTo>
                    <a:pt x="228674" y="194965"/>
                  </a:lnTo>
                  <a:cubicBezTo>
                    <a:pt x="222052" y="201588"/>
                    <a:pt x="211708" y="202629"/>
                    <a:pt x="203895" y="197421"/>
                  </a:cubicBezTo>
                  <a:lnTo>
                    <a:pt x="177850" y="180082"/>
                  </a:lnTo>
                  <a:cubicBezTo>
                    <a:pt x="170780" y="182984"/>
                    <a:pt x="163264" y="185068"/>
                    <a:pt x="155600" y="186110"/>
                  </a:cubicBezTo>
                  <a:lnTo>
                    <a:pt x="141759" y="214089"/>
                  </a:lnTo>
                  <a:cubicBezTo>
                    <a:pt x="137592" y="222498"/>
                    <a:pt x="128067" y="226740"/>
                    <a:pt x="119063" y="224358"/>
                  </a:cubicBezTo>
                  <a:lnTo>
                    <a:pt x="99566" y="219149"/>
                  </a:lnTo>
                  <a:cubicBezTo>
                    <a:pt x="90488" y="216694"/>
                    <a:pt x="84460" y="208211"/>
                    <a:pt x="85055" y="198909"/>
                  </a:cubicBezTo>
                  <a:lnTo>
                    <a:pt x="87064" y="167729"/>
                  </a:lnTo>
                  <a:cubicBezTo>
                    <a:pt x="80888" y="162967"/>
                    <a:pt x="75456" y="157460"/>
                    <a:pt x="70768" y="151358"/>
                  </a:cubicBezTo>
                  <a:lnTo>
                    <a:pt x="39514" y="153367"/>
                  </a:lnTo>
                  <a:cubicBezTo>
                    <a:pt x="30212" y="153963"/>
                    <a:pt x="21729" y="147861"/>
                    <a:pt x="19273" y="138857"/>
                  </a:cubicBezTo>
                  <a:lnTo>
                    <a:pt x="14064" y="119360"/>
                  </a:lnTo>
                  <a:cubicBezTo>
                    <a:pt x="11683" y="110356"/>
                    <a:pt x="15925" y="100831"/>
                    <a:pt x="24333" y="96664"/>
                  </a:cubicBezTo>
                  <a:lnTo>
                    <a:pt x="52388" y="82823"/>
                  </a:lnTo>
                  <a:cubicBezTo>
                    <a:pt x="52908" y="79028"/>
                    <a:pt x="53653" y="75307"/>
                    <a:pt x="54620" y="71512"/>
                  </a:cubicBezTo>
                  <a:cubicBezTo>
                    <a:pt x="55662" y="67717"/>
                    <a:pt x="56852" y="64071"/>
                    <a:pt x="58341" y="60573"/>
                  </a:cubicBezTo>
                  <a:lnTo>
                    <a:pt x="41002" y="34603"/>
                  </a:lnTo>
                  <a:cubicBezTo>
                    <a:pt x="35793" y="26789"/>
                    <a:pt x="36835" y="16446"/>
                    <a:pt x="43458" y="9823"/>
                  </a:cubicBezTo>
                  <a:lnTo>
                    <a:pt x="57745" y="-4465"/>
                  </a:lnTo>
                  <a:cubicBezTo>
                    <a:pt x="64368" y="-11088"/>
                    <a:pt x="74712" y="-12129"/>
                    <a:pt x="82525" y="-6921"/>
                  </a:cubicBezTo>
                  <a:lnTo>
                    <a:pt x="108570" y="10418"/>
                  </a:lnTo>
                  <a:cubicBezTo>
                    <a:pt x="115639" y="7516"/>
                    <a:pt x="123155" y="5432"/>
                    <a:pt x="130820" y="4390"/>
                  </a:cubicBezTo>
                  <a:lnTo>
                    <a:pt x="144661" y="-23589"/>
                  </a:lnTo>
                  <a:cubicBezTo>
                    <a:pt x="148828" y="-31998"/>
                    <a:pt x="158279" y="-36240"/>
                    <a:pt x="167357" y="-33858"/>
                  </a:cubicBezTo>
                  <a:close/>
                  <a:moveTo>
                    <a:pt x="143173" y="62508"/>
                  </a:moveTo>
                  <a:cubicBezTo>
                    <a:pt x="125102" y="62508"/>
                    <a:pt x="110430" y="77179"/>
                    <a:pt x="110430" y="95250"/>
                  </a:cubicBezTo>
                  <a:cubicBezTo>
                    <a:pt x="110430" y="113321"/>
                    <a:pt x="125102" y="127992"/>
                    <a:pt x="143173" y="127992"/>
                  </a:cubicBezTo>
                  <a:cubicBezTo>
                    <a:pt x="161244" y="127992"/>
                    <a:pt x="175915" y="113321"/>
                    <a:pt x="175915" y="95250"/>
                  </a:cubicBezTo>
                  <a:cubicBezTo>
                    <a:pt x="175915" y="77179"/>
                    <a:pt x="161244" y="62508"/>
                    <a:pt x="143173" y="62508"/>
                  </a:cubicBezTo>
                  <a:close/>
                </a:path>
              </a:pathLst>
            </a:custGeom>
            <a:solidFill>
              <a:srgbClr val="4CAF50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7239000" y="7175500"/>
              <a:ext cx="2286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300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تحكم حركي دقيق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10033000" y="6604000"/>
              <a:ext cx="2540000" cy="1016000"/>
            </a:xfrm>
            <a:prstGeom prst="roundRect">
              <a:avLst>
                <a:gd name="adj" fmla="val 10000"/>
              </a:avLst>
            </a:prstGeom>
            <a:solidFill>
              <a:srgbClr val="E67E22">
                <a:alpha val="8235"/>
              </a:srgbClr>
            </a:solidFill>
            <a:ln w="12700">
              <a:solidFill>
                <a:srgbClr val="E67E22">
                  <a:alpha val="18824"/>
                </a:srgbClr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10985500" y="6731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89297" y="41672"/>
                  </a:moveTo>
                  <a:cubicBezTo>
                    <a:pt x="89297" y="18678"/>
                    <a:pt x="107975" y="0"/>
                    <a:pt x="130969" y="0"/>
                  </a:cubicBezTo>
                  <a:lnTo>
                    <a:pt x="148828" y="0"/>
                  </a:lnTo>
                  <a:cubicBezTo>
                    <a:pt x="161999" y="0"/>
                    <a:pt x="172641" y="10641"/>
                    <a:pt x="172641" y="23812"/>
                  </a:cubicBezTo>
                  <a:lnTo>
                    <a:pt x="172641" y="357188"/>
                  </a:lnTo>
                  <a:cubicBezTo>
                    <a:pt x="172641" y="370359"/>
                    <a:pt x="161999" y="381000"/>
                    <a:pt x="148828" y="381000"/>
                  </a:cubicBezTo>
                  <a:lnTo>
                    <a:pt x="125016" y="381000"/>
                  </a:lnTo>
                  <a:cubicBezTo>
                    <a:pt x="102840" y="381000"/>
                    <a:pt x="84162" y="365820"/>
                    <a:pt x="78879" y="345281"/>
                  </a:cubicBezTo>
                  <a:cubicBezTo>
                    <a:pt x="78358" y="345281"/>
                    <a:pt x="77912" y="345281"/>
                    <a:pt x="77391" y="345281"/>
                  </a:cubicBezTo>
                  <a:cubicBezTo>
                    <a:pt x="44500" y="345281"/>
                    <a:pt x="17859" y="318641"/>
                    <a:pt x="17859" y="285750"/>
                  </a:cubicBezTo>
                  <a:cubicBezTo>
                    <a:pt x="17859" y="272355"/>
                    <a:pt x="22324" y="260003"/>
                    <a:pt x="29766" y="250031"/>
                  </a:cubicBezTo>
                  <a:cubicBezTo>
                    <a:pt x="15329" y="239167"/>
                    <a:pt x="5953" y="221903"/>
                    <a:pt x="5953" y="202406"/>
                  </a:cubicBezTo>
                  <a:cubicBezTo>
                    <a:pt x="5953" y="179412"/>
                    <a:pt x="19050" y="159395"/>
                    <a:pt x="38100" y="149498"/>
                  </a:cubicBezTo>
                  <a:cubicBezTo>
                    <a:pt x="32817" y="140568"/>
                    <a:pt x="29766" y="130150"/>
                    <a:pt x="29766" y="119063"/>
                  </a:cubicBezTo>
                  <a:cubicBezTo>
                    <a:pt x="29766" y="86171"/>
                    <a:pt x="56406" y="59531"/>
                    <a:pt x="89297" y="59531"/>
                  </a:cubicBezTo>
                  <a:lnTo>
                    <a:pt x="89297" y="41672"/>
                  </a:lnTo>
                  <a:close/>
                  <a:moveTo>
                    <a:pt x="291703" y="41672"/>
                  </a:moveTo>
                  <a:lnTo>
                    <a:pt x="291703" y="59531"/>
                  </a:lnTo>
                  <a:cubicBezTo>
                    <a:pt x="324594" y="59531"/>
                    <a:pt x="351234" y="86171"/>
                    <a:pt x="351234" y="119063"/>
                  </a:cubicBezTo>
                  <a:cubicBezTo>
                    <a:pt x="351234" y="130225"/>
                    <a:pt x="348183" y="140643"/>
                    <a:pt x="342900" y="149498"/>
                  </a:cubicBezTo>
                  <a:cubicBezTo>
                    <a:pt x="362024" y="159395"/>
                    <a:pt x="375047" y="179338"/>
                    <a:pt x="375047" y="202406"/>
                  </a:cubicBezTo>
                  <a:cubicBezTo>
                    <a:pt x="375047" y="221903"/>
                    <a:pt x="365671" y="239167"/>
                    <a:pt x="351234" y="250031"/>
                  </a:cubicBezTo>
                  <a:cubicBezTo>
                    <a:pt x="358676" y="260003"/>
                    <a:pt x="363141" y="272355"/>
                    <a:pt x="363141" y="285750"/>
                  </a:cubicBezTo>
                  <a:cubicBezTo>
                    <a:pt x="363141" y="318641"/>
                    <a:pt x="336500" y="345281"/>
                    <a:pt x="303609" y="345281"/>
                  </a:cubicBezTo>
                  <a:cubicBezTo>
                    <a:pt x="303088" y="345281"/>
                    <a:pt x="302642" y="345281"/>
                    <a:pt x="302121" y="345281"/>
                  </a:cubicBezTo>
                  <a:cubicBezTo>
                    <a:pt x="296838" y="365820"/>
                    <a:pt x="278160" y="381000"/>
                    <a:pt x="255984" y="381000"/>
                  </a:cubicBezTo>
                  <a:lnTo>
                    <a:pt x="232172" y="381000"/>
                  </a:lnTo>
                  <a:cubicBezTo>
                    <a:pt x="219001" y="381000"/>
                    <a:pt x="208359" y="370359"/>
                    <a:pt x="208359" y="357188"/>
                  </a:cubicBezTo>
                  <a:lnTo>
                    <a:pt x="208359" y="23812"/>
                  </a:lnTo>
                  <a:cubicBezTo>
                    <a:pt x="208359" y="10641"/>
                    <a:pt x="219001" y="0"/>
                    <a:pt x="232172" y="0"/>
                  </a:cubicBezTo>
                  <a:lnTo>
                    <a:pt x="250031" y="0"/>
                  </a:lnTo>
                  <a:cubicBezTo>
                    <a:pt x="273025" y="0"/>
                    <a:pt x="291703" y="18678"/>
                    <a:pt x="291703" y="41672"/>
                  </a:cubicBezTo>
                  <a:close/>
                </a:path>
              </a:pathLst>
            </a:custGeom>
            <a:solidFill>
              <a:srgbClr val="E67E22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10160000" y="7175500"/>
              <a:ext cx="2286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300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ذكاء اصطناعي متقدم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" name="Shape 21"/>
            <p:cNvSpPr/>
            <p:nvPr/>
          </p:nvSpPr>
          <p:spPr>
            <a:xfrm>
              <a:off x="12954000" y="6604000"/>
              <a:ext cx="2032000" cy="1016000"/>
            </a:xfrm>
            <a:prstGeom prst="roundRect">
              <a:avLst>
                <a:gd name="adj" fmla="val 10000"/>
              </a:avLst>
            </a:prstGeom>
            <a:solidFill>
              <a:srgbClr val="2196F3">
                <a:alpha val="8235"/>
              </a:srgbClr>
            </a:solidFill>
            <a:ln w="12700">
              <a:solidFill>
                <a:srgbClr val="2196F3">
                  <a:alpha val="18824"/>
                </a:srgbClr>
              </a:solidFill>
              <a:prstDash val="solid"/>
            </a:ln>
          </p:spPr>
        </p:sp>
        <p:sp>
          <p:nvSpPr>
            <p:cNvPr id="24" name="Shape 22"/>
            <p:cNvSpPr/>
            <p:nvPr/>
          </p:nvSpPr>
          <p:spPr>
            <a:xfrm>
              <a:off x="13692188" y="6731000"/>
              <a:ext cx="428625" cy="381000"/>
            </a:xfrm>
            <a:custGeom>
              <a:avLst/>
              <a:gdLst/>
              <a:ahLst/>
              <a:cxnLst/>
              <a:rect l="l" t="t" r="r" b="b"/>
              <a:pathLst>
                <a:path w="428625" h="381000">
                  <a:moveTo>
                    <a:pt x="35719" y="145703"/>
                  </a:moveTo>
                  <a:lnTo>
                    <a:pt x="191393" y="209773"/>
                  </a:lnTo>
                  <a:cubicBezTo>
                    <a:pt x="198686" y="212750"/>
                    <a:pt x="206425" y="214313"/>
                    <a:pt x="214313" y="214313"/>
                  </a:cubicBezTo>
                  <a:cubicBezTo>
                    <a:pt x="222200" y="214313"/>
                    <a:pt x="229939" y="212750"/>
                    <a:pt x="237232" y="209773"/>
                  </a:cubicBezTo>
                  <a:lnTo>
                    <a:pt x="417612" y="135508"/>
                  </a:lnTo>
                  <a:cubicBezTo>
                    <a:pt x="424309" y="132755"/>
                    <a:pt x="428625" y="126281"/>
                    <a:pt x="428625" y="119062"/>
                  </a:cubicBezTo>
                  <a:cubicBezTo>
                    <a:pt x="428625" y="111844"/>
                    <a:pt x="424309" y="105370"/>
                    <a:pt x="417612" y="102617"/>
                  </a:cubicBezTo>
                  <a:lnTo>
                    <a:pt x="237232" y="28352"/>
                  </a:lnTo>
                  <a:cubicBezTo>
                    <a:pt x="229939" y="25375"/>
                    <a:pt x="222200" y="23812"/>
                    <a:pt x="214313" y="23812"/>
                  </a:cubicBezTo>
                  <a:cubicBezTo>
                    <a:pt x="206425" y="23812"/>
                    <a:pt x="198686" y="25375"/>
                    <a:pt x="191393" y="28352"/>
                  </a:cubicBezTo>
                  <a:lnTo>
                    <a:pt x="11013" y="102617"/>
                  </a:lnTo>
                  <a:cubicBezTo>
                    <a:pt x="4316" y="105370"/>
                    <a:pt x="0" y="111844"/>
                    <a:pt x="0" y="119063"/>
                  </a:cubicBezTo>
                  <a:lnTo>
                    <a:pt x="0" y="339328"/>
                  </a:lnTo>
                  <a:cubicBezTo>
                    <a:pt x="0" y="349225"/>
                    <a:pt x="7962" y="357188"/>
                    <a:pt x="17859" y="357188"/>
                  </a:cubicBezTo>
                  <a:cubicBezTo>
                    <a:pt x="27756" y="357188"/>
                    <a:pt x="35719" y="349225"/>
                    <a:pt x="35719" y="339328"/>
                  </a:cubicBezTo>
                  <a:lnTo>
                    <a:pt x="35719" y="145703"/>
                  </a:lnTo>
                  <a:close/>
                  <a:moveTo>
                    <a:pt x="71438" y="199058"/>
                  </a:moveTo>
                  <a:lnTo>
                    <a:pt x="71438" y="285750"/>
                  </a:lnTo>
                  <a:cubicBezTo>
                    <a:pt x="71438" y="325189"/>
                    <a:pt x="135434" y="357188"/>
                    <a:pt x="214313" y="357188"/>
                  </a:cubicBezTo>
                  <a:cubicBezTo>
                    <a:pt x="293191" y="357188"/>
                    <a:pt x="357188" y="325189"/>
                    <a:pt x="357188" y="285750"/>
                  </a:cubicBezTo>
                  <a:lnTo>
                    <a:pt x="357188" y="198983"/>
                  </a:lnTo>
                  <a:lnTo>
                    <a:pt x="250850" y="242813"/>
                  </a:lnTo>
                  <a:cubicBezTo>
                    <a:pt x="239241" y="247576"/>
                    <a:pt x="226888" y="250031"/>
                    <a:pt x="214313" y="250031"/>
                  </a:cubicBezTo>
                  <a:cubicBezTo>
                    <a:pt x="201737" y="250031"/>
                    <a:pt x="189384" y="247576"/>
                    <a:pt x="177775" y="242813"/>
                  </a:cubicBezTo>
                  <a:lnTo>
                    <a:pt x="71438" y="198983"/>
                  </a:lnTo>
                  <a:close/>
                </a:path>
              </a:pathLst>
            </a:custGeom>
            <a:solidFill>
              <a:srgbClr val="2196F3"/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13081000" y="7175500"/>
              <a:ext cx="1778000" cy="317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300" dirty="0">
                  <a:solidFill>
                    <a:srgbClr val="3E2723"/>
                  </a:solidFill>
                  <a:latin typeface="Dubai" panose="020B0503030403030204" pitchFamily="34" charset="-78"/>
                  <a:ea typeface="微软雅黑" pitchFamily="34" charset="-122"/>
                  <a:cs typeface="Dubai" panose="020B0503030403030204" pitchFamily="34" charset="-78"/>
                </a:rPr>
                <a:t>تعليم ذكي</a:t>
              </a:r>
              <a:endParaRPr lang="en-US" sz="16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" name="Shape 24"/>
            <p:cNvSpPr/>
            <p:nvPr/>
          </p:nvSpPr>
          <p:spPr>
            <a:xfrm>
              <a:off x="762000" y="8763000"/>
              <a:ext cx="14732000" cy="12700"/>
            </a:xfrm>
            <a:prstGeom prst="rect">
              <a:avLst/>
            </a:prstGeom>
            <a:solidFill>
              <a:srgbClr val="D7CCC8"/>
            </a:solidFill>
            <a:ln/>
          </p:spPr>
        </p:sp>
        <p:sp>
          <p:nvSpPr>
            <p:cNvPr id="28" name="Text 25"/>
            <p:cNvSpPr/>
            <p:nvPr/>
          </p:nvSpPr>
          <p:spPr>
            <a:xfrm>
              <a:off x="14732000" y="8826500"/>
              <a:ext cx="762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40000"/>
                </a:lnSpc>
              </a:pPr>
              <a:r>
                <a:rPr lang="en-US" sz="1200" dirty="0">
                  <a:solidFill>
                    <a:srgbClr val="8D6E63"/>
                  </a:solidFill>
                  <a:latin typeface="Dubai" panose="020B0503030403030204" pitchFamily="34" charset="-78"/>
                  <a:ea typeface="QuattrocentoSans" pitchFamily="34" charset="-122"/>
                  <a:cs typeface="Dubai" panose="020B0503030403030204" pitchFamily="34" charset="-78"/>
                </a:rPr>
                <a:t>24 / 25</a:t>
              </a:r>
              <a:endParaRPr lang="en-US" sz="1200"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gradFill flip="none" rotWithShape="1">
          <a:gsLst>
            <a:gs pos="0">
              <a:srgbClr val="F5F0E8"/>
            </a:gs>
            <a:gs pos="60000">
              <a:srgbClr val="EDE7DB"/>
            </a:gs>
            <a:gs pos="100000">
              <a:srgbClr val="E0D5C5"/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0" y="0"/>
            <a:ext cx="16256000" cy="63500"/>
          </a:xfrm>
          <a:prstGeom prst="rect">
            <a:avLst/>
          </a:prstGeom>
          <a:gradFill flip="none" rotWithShape="1">
            <a:gsLst>
              <a:gs pos="0">
                <a:srgbClr val="00BCD4"/>
              </a:gs>
              <a:gs pos="50000">
                <a:srgbClr val="7C4DFF"/>
              </a:gs>
              <a:gs pos="100000">
                <a:srgbClr val="00BCD4"/>
              </a:gs>
            </a:gsLst>
            <a:lin ang="0" scaled="1"/>
          </a:gradFill>
          <a:ln/>
        </p:spPr>
      </p:sp>
      <p:sp>
        <p:nvSpPr>
          <p:cNvPr id="3" name="Shape 1"/>
          <p:cNvSpPr/>
          <p:nvPr/>
        </p:nvSpPr>
        <p:spPr>
          <a:xfrm flipH="1">
            <a:off x="13843000" y="762000"/>
            <a:ext cx="1905000" cy="1905000"/>
          </a:xfrm>
          <a:prstGeom prst="ellipse">
            <a:avLst/>
          </a:prstGeom>
          <a:solidFill>
            <a:srgbClr val="00BCD4">
              <a:alpha val="3137"/>
            </a:srgbClr>
          </a:solidFill>
          <a:ln w="12700">
            <a:solidFill>
              <a:srgbClr val="00BCD4">
                <a:alpha val="8235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H="1">
            <a:off x="508000" y="762000"/>
            <a:ext cx="1905000" cy="1905000"/>
          </a:xfrm>
          <a:prstGeom prst="ellipse">
            <a:avLst/>
          </a:prstGeom>
          <a:solidFill>
            <a:srgbClr val="7C4DFF">
              <a:alpha val="3137"/>
            </a:srgbClr>
          </a:solidFill>
          <a:ln w="12700">
            <a:solidFill>
              <a:srgbClr val="7C4DFF">
                <a:alpha val="8235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H="1">
            <a:off x="14224000" y="6604000"/>
            <a:ext cx="1270000" cy="1270000"/>
          </a:xfrm>
          <a:prstGeom prst="ellipse">
            <a:avLst/>
          </a:prstGeom>
          <a:solidFill>
            <a:srgbClr val="4CAF50">
              <a:alpha val="3137"/>
            </a:srgbClr>
          </a:solidFill>
          <a:ln w="12700">
            <a:solidFill>
              <a:srgbClr val="4CAF50">
                <a:alpha val="8235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762000" y="6604000"/>
            <a:ext cx="1270000" cy="1270000"/>
          </a:xfrm>
          <a:prstGeom prst="ellipse">
            <a:avLst/>
          </a:prstGeom>
          <a:solidFill>
            <a:srgbClr val="E67E22">
              <a:alpha val="3137"/>
            </a:srgbClr>
          </a:solidFill>
          <a:ln w="12700">
            <a:solidFill>
              <a:srgbClr val="E67E22">
                <a:alpha val="8235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H="1">
            <a:off x="4318000" y="1270000"/>
            <a:ext cx="7620000" cy="3810000"/>
          </a:xfrm>
          <a:prstGeom prst="ellipse">
            <a:avLst/>
          </a:prstGeom>
          <a:gradFill flip="none" rotWithShape="1">
            <a:gsLst>
              <a:gs pos="0">
                <a:srgbClr val="00BCD4">
                  <a:alpha val="6000"/>
                </a:srgbClr>
              </a:gs>
              <a:gs pos="50000">
                <a:srgbClr val="7C4DFF">
                  <a:alpha val="3000"/>
                </a:srgbClr>
              </a:gs>
              <a:gs pos="100000">
                <a:srgbClr val="00BCD4">
                  <a:alpha val="0"/>
                </a:srgbClr>
              </a:gs>
            </a:gsLst>
            <a:path path="circle"/>
          </a:gradFill>
          <a:ln/>
        </p:spPr>
      </p:sp>
      <p:sp>
        <p:nvSpPr>
          <p:cNvPr id="9" name="Text 6"/>
          <p:cNvSpPr/>
          <p:nvPr/>
        </p:nvSpPr>
        <p:spPr>
          <a:xfrm flipH="1">
            <a:off x="2540000" y="5778846"/>
            <a:ext cx="11176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200" b="1" dirty="0">
                <a:solidFill>
                  <a:srgbClr val="5D4037"/>
                </a:solidFill>
                <a:latin typeface="Dubai" panose="020B0503030403030204" pitchFamily="34" charset="-78"/>
                <a:ea typeface="Liter" pitchFamily="34" charset="-122"/>
                <a:cs typeface="Dubai" panose="020B0503030403030204" pitchFamily="34" charset="-78"/>
              </a:rPr>
              <a:t>شكراً لحسن الاستماع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8"/>
          <p:cNvSpPr/>
          <p:nvPr/>
        </p:nvSpPr>
        <p:spPr>
          <a:xfrm flipH="1">
            <a:off x="6223000" y="6921500"/>
            <a:ext cx="3810000" cy="25400"/>
          </a:xfrm>
          <a:prstGeom prst="rect">
            <a:avLst/>
          </a:prstGeom>
          <a:gradFill flip="none" rotWithShape="1">
            <a:gsLst>
              <a:gs pos="0">
                <a:srgbClr val="00BCD4">
                  <a:alpha val="0"/>
                </a:srgbClr>
              </a:gs>
              <a:gs pos="50000">
                <a:srgbClr val="00BCD4"/>
              </a:gs>
              <a:gs pos="100000">
                <a:srgbClr val="00BCD4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12" name="Text 9"/>
          <p:cNvSpPr/>
          <p:nvPr/>
        </p:nvSpPr>
        <p:spPr>
          <a:xfrm flipH="1">
            <a:off x="3810000" y="7239000"/>
            <a:ext cx="863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الروبوت الذكي للدردشة الصوتية التقنية | معهد تقنيات الحاسوب </a:t>
            </a:r>
            <a:r>
              <a:rPr lang="en-US" sz="1400" dirty="0" err="1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بحماة</a:t>
            </a: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</a:t>
            </a:r>
            <a:r>
              <a:rPr lang="ar-SA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| </a:t>
            </a:r>
            <a:r>
              <a:rPr lang="en-US" sz="1400" dirty="0">
                <a:solidFill>
                  <a:srgbClr val="8D6E63"/>
                </a:solidFill>
                <a:latin typeface="Dubai" panose="020B0503030403030204" pitchFamily="34" charset="-78"/>
                <a:ea typeface="微软雅黑" pitchFamily="34" charset="-122"/>
                <a:cs typeface="Dubai" panose="020B0503030403030204" pitchFamily="34" charset="-78"/>
              </a:rPr>
              <a:t> 2025-2026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0"/>
          <p:cNvSpPr/>
          <p:nvPr/>
        </p:nvSpPr>
        <p:spPr>
          <a:xfrm flipH="1">
            <a:off x="10325100" y="8128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209550" y="0"/>
                </a:moveTo>
                <a:cubicBezTo>
                  <a:pt x="209550" y="-10537"/>
                  <a:pt x="201037" y="-19050"/>
                  <a:pt x="190500" y="-19050"/>
                </a:cubicBezTo>
                <a:cubicBezTo>
                  <a:pt x="179963" y="-19050"/>
                  <a:pt x="171450" y="-10537"/>
                  <a:pt x="171450" y="0"/>
                </a:cubicBezTo>
                <a:lnTo>
                  <a:pt x="171450" y="38100"/>
                </a:lnTo>
                <a:lnTo>
                  <a:pt x="114300" y="38100"/>
                </a:lnTo>
                <a:cubicBezTo>
                  <a:pt x="82748" y="38100"/>
                  <a:pt x="57150" y="63698"/>
                  <a:pt x="57150" y="95250"/>
                </a:cubicBezTo>
                <a:lnTo>
                  <a:pt x="57150" y="228600"/>
                </a:lnTo>
                <a:cubicBezTo>
                  <a:pt x="57150" y="260152"/>
                  <a:pt x="82748" y="285750"/>
                  <a:pt x="114300" y="285750"/>
                </a:cubicBezTo>
                <a:lnTo>
                  <a:pt x="266700" y="285750"/>
                </a:lnTo>
                <a:cubicBezTo>
                  <a:pt x="298252" y="285750"/>
                  <a:pt x="323850" y="260152"/>
                  <a:pt x="323850" y="228600"/>
                </a:cubicBezTo>
                <a:lnTo>
                  <a:pt x="323850" y="95250"/>
                </a:lnTo>
                <a:cubicBezTo>
                  <a:pt x="323850" y="63698"/>
                  <a:pt x="298252" y="38100"/>
                  <a:pt x="266700" y="38100"/>
                </a:cubicBezTo>
                <a:lnTo>
                  <a:pt x="209550" y="38100"/>
                </a:lnTo>
                <a:lnTo>
                  <a:pt x="209550" y="0"/>
                </a:lnTo>
                <a:close/>
                <a:moveTo>
                  <a:pt x="95250" y="219075"/>
                </a:moveTo>
                <a:cubicBezTo>
                  <a:pt x="95250" y="211157"/>
                  <a:pt x="101620" y="204787"/>
                  <a:pt x="109537" y="204787"/>
                </a:cubicBezTo>
                <a:lnTo>
                  <a:pt x="128588" y="204787"/>
                </a:lnTo>
                <a:cubicBezTo>
                  <a:pt x="136505" y="204787"/>
                  <a:pt x="142875" y="211157"/>
                  <a:pt x="142875" y="219075"/>
                </a:cubicBezTo>
                <a:cubicBezTo>
                  <a:pt x="142875" y="226993"/>
                  <a:pt x="136505" y="233363"/>
                  <a:pt x="128588" y="233363"/>
                </a:cubicBezTo>
                <a:lnTo>
                  <a:pt x="109537" y="233363"/>
                </a:lnTo>
                <a:cubicBezTo>
                  <a:pt x="101620" y="233363"/>
                  <a:pt x="95250" y="226993"/>
                  <a:pt x="95250" y="219075"/>
                </a:cubicBezTo>
                <a:close/>
                <a:moveTo>
                  <a:pt x="166688" y="219075"/>
                </a:moveTo>
                <a:cubicBezTo>
                  <a:pt x="166688" y="211157"/>
                  <a:pt x="173057" y="204787"/>
                  <a:pt x="180975" y="204787"/>
                </a:cubicBezTo>
                <a:lnTo>
                  <a:pt x="200025" y="204787"/>
                </a:lnTo>
                <a:cubicBezTo>
                  <a:pt x="207943" y="204787"/>
                  <a:pt x="214313" y="211157"/>
                  <a:pt x="214313" y="219075"/>
                </a:cubicBezTo>
                <a:cubicBezTo>
                  <a:pt x="214313" y="226993"/>
                  <a:pt x="207943" y="233363"/>
                  <a:pt x="200025" y="233363"/>
                </a:cubicBezTo>
                <a:lnTo>
                  <a:pt x="180975" y="233363"/>
                </a:lnTo>
                <a:cubicBezTo>
                  <a:pt x="173057" y="233363"/>
                  <a:pt x="166688" y="226993"/>
                  <a:pt x="166688" y="219075"/>
                </a:cubicBezTo>
                <a:close/>
                <a:moveTo>
                  <a:pt x="238125" y="219075"/>
                </a:moveTo>
                <a:cubicBezTo>
                  <a:pt x="238125" y="211157"/>
                  <a:pt x="244495" y="204787"/>
                  <a:pt x="252413" y="204787"/>
                </a:cubicBezTo>
                <a:lnTo>
                  <a:pt x="271463" y="204787"/>
                </a:lnTo>
                <a:cubicBezTo>
                  <a:pt x="279380" y="204787"/>
                  <a:pt x="285750" y="211157"/>
                  <a:pt x="285750" y="219075"/>
                </a:cubicBezTo>
                <a:cubicBezTo>
                  <a:pt x="285750" y="226993"/>
                  <a:pt x="279380" y="233363"/>
                  <a:pt x="271463" y="233363"/>
                </a:cubicBezTo>
                <a:lnTo>
                  <a:pt x="252413" y="233363"/>
                </a:lnTo>
                <a:cubicBezTo>
                  <a:pt x="244495" y="233363"/>
                  <a:pt x="238125" y="226993"/>
                  <a:pt x="238125" y="219075"/>
                </a:cubicBezTo>
                <a:close/>
                <a:moveTo>
                  <a:pt x="133350" y="104775"/>
                </a:moveTo>
                <a:cubicBezTo>
                  <a:pt x="149121" y="104775"/>
                  <a:pt x="161925" y="117579"/>
                  <a:pt x="161925" y="133350"/>
                </a:cubicBezTo>
                <a:cubicBezTo>
                  <a:pt x="161925" y="149121"/>
                  <a:pt x="149121" y="161925"/>
                  <a:pt x="133350" y="161925"/>
                </a:cubicBezTo>
                <a:cubicBezTo>
                  <a:pt x="117579" y="161925"/>
                  <a:pt x="104775" y="149121"/>
                  <a:pt x="104775" y="133350"/>
                </a:cubicBezTo>
                <a:cubicBezTo>
                  <a:pt x="104775" y="117579"/>
                  <a:pt x="117579" y="104775"/>
                  <a:pt x="133350" y="104775"/>
                </a:cubicBezTo>
                <a:close/>
                <a:moveTo>
                  <a:pt x="219075" y="133350"/>
                </a:moveTo>
                <a:cubicBezTo>
                  <a:pt x="219075" y="117579"/>
                  <a:pt x="231879" y="104775"/>
                  <a:pt x="247650" y="104775"/>
                </a:cubicBezTo>
                <a:cubicBezTo>
                  <a:pt x="263421" y="104775"/>
                  <a:pt x="276225" y="117579"/>
                  <a:pt x="276225" y="133350"/>
                </a:cubicBezTo>
                <a:cubicBezTo>
                  <a:pt x="276225" y="149121"/>
                  <a:pt x="263421" y="161925"/>
                  <a:pt x="247650" y="161925"/>
                </a:cubicBezTo>
                <a:cubicBezTo>
                  <a:pt x="231879" y="161925"/>
                  <a:pt x="219075" y="149121"/>
                  <a:pt x="219075" y="133350"/>
                </a:cubicBezTo>
                <a:close/>
                <a:moveTo>
                  <a:pt x="38100" y="133350"/>
                </a:moveTo>
                <a:cubicBezTo>
                  <a:pt x="38100" y="122813"/>
                  <a:pt x="29587" y="114300"/>
                  <a:pt x="19050" y="114300"/>
                </a:cubicBezTo>
                <a:cubicBezTo>
                  <a:pt x="8513" y="114300"/>
                  <a:pt x="0" y="122813"/>
                  <a:pt x="0" y="133350"/>
                </a:cubicBezTo>
                <a:lnTo>
                  <a:pt x="0" y="190500"/>
                </a:lnTo>
                <a:cubicBezTo>
                  <a:pt x="0" y="201037"/>
                  <a:pt x="8513" y="209550"/>
                  <a:pt x="19050" y="209550"/>
                </a:cubicBezTo>
                <a:cubicBezTo>
                  <a:pt x="29587" y="209550"/>
                  <a:pt x="38100" y="201037"/>
                  <a:pt x="38100" y="190500"/>
                </a:cubicBezTo>
                <a:lnTo>
                  <a:pt x="38100" y="133350"/>
                </a:lnTo>
                <a:close/>
                <a:moveTo>
                  <a:pt x="361950" y="114300"/>
                </a:moveTo>
                <a:cubicBezTo>
                  <a:pt x="351413" y="114300"/>
                  <a:pt x="342900" y="122813"/>
                  <a:pt x="342900" y="133350"/>
                </a:cubicBezTo>
                <a:lnTo>
                  <a:pt x="342900" y="190500"/>
                </a:lnTo>
                <a:cubicBezTo>
                  <a:pt x="342900" y="201037"/>
                  <a:pt x="351413" y="209550"/>
                  <a:pt x="361950" y="209550"/>
                </a:cubicBezTo>
                <a:cubicBezTo>
                  <a:pt x="372487" y="209550"/>
                  <a:pt x="381000" y="201037"/>
                  <a:pt x="381000" y="190500"/>
                </a:cubicBezTo>
                <a:lnTo>
                  <a:pt x="381000" y="133350"/>
                </a:lnTo>
                <a:cubicBezTo>
                  <a:pt x="381000" y="122813"/>
                  <a:pt x="372487" y="114300"/>
                  <a:pt x="361950" y="114300"/>
                </a:cubicBezTo>
                <a:close/>
              </a:path>
            </a:pathLst>
          </a:custGeom>
          <a:solidFill>
            <a:srgbClr val="00BCD4">
              <a:alpha val="18824"/>
            </a:srgbClr>
          </a:solidFill>
          <a:ln/>
        </p:spPr>
      </p:sp>
      <p:sp>
        <p:nvSpPr>
          <p:cNvPr id="14" name="Shape 11"/>
          <p:cNvSpPr/>
          <p:nvPr/>
        </p:nvSpPr>
        <p:spPr>
          <a:xfrm flipH="1">
            <a:off x="9601200" y="8128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1438" y="33338"/>
                </a:moveTo>
                <a:cubicBezTo>
                  <a:pt x="71438" y="14942"/>
                  <a:pt x="86380" y="0"/>
                  <a:pt x="104775" y="0"/>
                </a:cubicBezTo>
                <a:lnTo>
                  <a:pt x="119062" y="0"/>
                </a:lnTo>
                <a:cubicBezTo>
                  <a:pt x="129600" y="0"/>
                  <a:pt x="138113" y="8513"/>
                  <a:pt x="138113" y="19050"/>
                </a:cubicBezTo>
                <a:lnTo>
                  <a:pt x="138113" y="285750"/>
                </a:lnTo>
                <a:cubicBezTo>
                  <a:pt x="138113" y="296287"/>
                  <a:pt x="129600" y="304800"/>
                  <a:pt x="119062" y="304800"/>
                </a:cubicBezTo>
                <a:lnTo>
                  <a:pt x="100013" y="304800"/>
                </a:lnTo>
                <a:cubicBezTo>
                  <a:pt x="82272" y="304800"/>
                  <a:pt x="67330" y="292656"/>
                  <a:pt x="63103" y="276225"/>
                </a:cubicBezTo>
                <a:cubicBezTo>
                  <a:pt x="62686" y="276225"/>
                  <a:pt x="62329" y="276225"/>
                  <a:pt x="61912" y="276225"/>
                </a:cubicBezTo>
                <a:cubicBezTo>
                  <a:pt x="35600" y="276225"/>
                  <a:pt x="14288" y="254913"/>
                  <a:pt x="14288" y="228600"/>
                </a:cubicBezTo>
                <a:cubicBezTo>
                  <a:pt x="14288" y="217884"/>
                  <a:pt x="17859" y="208002"/>
                  <a:pt x="23813" y="200025"/>
                </a:cubicBezTo>
                <a:cubicBezTo>
                  <a:pt x="12263" y="191333"/>
                  <a:pt x="4763" y="177522"/>
                  <a:pt x="4763" y="161925"/>
                </a:cubicBezTo>
                <a:cubicBezTo>
                  <a:pt x="4763" y="143530"/>
                  <a:pt x="15240" y="127516"/>
                  <a:pt x="30480" y="119598"/>
                </a:cubicBezTo>
                <a:cubicBezTo>
                  <a:pt x="26253" y="112455"/>
                  <a:pt x="23813" y="104120"/>
                  <a:pt x="23813" y="95250"/>
                </a:cubicBezTo>
                <a:cubicBezTo>
                  <a:pt x="23813" y="68937"/>
                  <a:pt x="45125" y="47625"/>
                  <a:pt x="71438" y="47625"/>
                </a:cubicBezTo>
                <a:lnTo>
                  <a:pt x="71438" y="33338"/>
                </a:lnTo>
                <a:close/>
                <a:moveTo>
                  <a:pt x="233363" y="33338"/>
                </a:moveTo>
                <a:lnTo>
                  <a:pt x="233363" y="47625"/>
                </a:lnTo>
                <a:cubicBezTo>
                  <a:pt x="259675" y="47625"/>
                  <a:pt x="280987" y="68937"/>
                  <a:pt x="280987" y="95250"/>
                </a:cubicBezTo>
                <a:cubicBezTo>
                  <a:pt x="280987" y="104180"/>
                  <a:pt x="278547" y="112514"/>
                  <a:pt x="274320" y="119598"/>
                </a:cubicBezTo>
                <a:cubicBezTo>
                  <a:pt x="289620" y="127516"/>
                  <a:pt x="300038" y="143470"/>
                  <a:pt x="300038" y="161925"/>
                </a:cubicBezTo>
                <a:cubicBezTo>
                  <a:pt x="300038" y="177522"/>
                  <a:pt x="292537" y="191333"/>
                  <a:pt x="280987" y="200025"/>
                </a:cubicBezTo>
                <a:cubicBezTo>
                  <a:pt x="286941" y="208002"/>
                  <a:pt x="290513" y="217884"/>
                  <a:pt x="290513" y="228600"/>
                </a:cubicBezTo>
                <a:cubicBezTo>
                  <a:pt x="290513" y="254913"/>
                  <a:pt x="269200" y="276225"/>
                  <a:pt x="242888" y="276225"/>
                </a:cubicBezTo>
                <a:cubicBezTo>
                  <a:pt x="242471" y="276225"/>
                  <a:pt x="242114" y="276225"/>
                  <a:pt x="241697" y="276225"/>
                </a:cubicBezTo>
                <a:cubicBezTo>
                  <a:pt x="237470" y="292656"/>
                  <a:pt x="222528" y="304800"/>
                  <a:pt x="204787" y="304800"/>
                </a:cubicBezTo>
                <a:lnTo>
                  <a:pt x="185738" y="304800"/>
                </a:lnTo>
                <a:cubicBezTo>
                  <a:pt x="175200" y="304800"/>
                  <a:pt x="166688" y="296287"/>
                  <a:pt x="166688" y="285750"/>
                </a:cubicBezTo>
                <a:lnTo>
                  <a:pt x="166688" y="19050"/>
                </a:lnTo>
                <a:cubicBezTo>
                  <a:pt x="166688" y="8513"/>
                  <a:pt x="175200" y="0"/>
                  <a:pt x="185738" y="0"/>
                </a:cubicBezTo>
                <a:lnTo>
                  <a:pt x="200025" y="0"/>
                </a:lnTo>
                <a:cubicBezTo>
                  <a:pt x="218420" y="0"/>
                  <a:pt x="233363" y="14942"/>
                  <a:pt x="233363" y="33338"/>
                </a:cubicBezTo>
                <a:close/>
              </a:path>
            </a:pathLst>
          </a:custGeom>
          <a:solidFill>
            <a:srgbClr val="7C4DFF">
              <a:alpha val="18824"/>
            </a:srgbClr>
          </a:solidFill>
          <a:ln/>
        </p:spPr>
      </p:sp>
      <p:sp>
        <p:nvSpPr>
          <p:cNvPr id="15" name="Shape 12"/>
          <p:cNvSpPr/>
          <p:nvPr/>
        </p:nvSpPr>
        <p:spPr>
          <a:xfrm flipH="1">
            <a:off x="8877300" y="81280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14300" y="0"/>
                </a:moveTo>
                <a:cubicBezTo>
                  <a:pt x="82748" y="0"/>
                  <a:pt x="57150" y="25598"/>
                  <a:pt x="57150" y="57150"/>
                </a:cubicBezTo>
                <a:lnTo>
                  <a:pt x="57150" y="133350"/>
                </a:lnTo>
                <a:cubicBezTo>
                  <a:pt x="57150" y="164902"/>
                  <a:pt x="82748" y="190500"/>
                  <a:pt x="114300" y="190500"/>
                </a:cubicBezTo>
                <a:cubicBezTo>
                  <a:pt x="145852" y="190500"/>
                  <a:pt x="171450" y="164902"/>
                  <a:pt x="171450" y="133350"/>
                </a:cubicBezTo>
                <a:lnTo>
                  <a:pt x="171450" y="57150"/>
                </a:lnTo>
                <a:cubicBezTo>
                  <a:pt x="171450" y="25598"/>
                  <a:pt x="145852" y="0"/>
                  <a:pt x="114300" y="0"/>
                </a:cubicBezTo>
                <a:close/>
                <a:moveTo>
                  <a:pt x="28575" y="109537"/>
                </a:moveTo>
                <a:cubicBezTo>
                  <a:pt x="28575" y="101620"/>
                  <a:pt x="22205" y="95250"/>
                  <a:pt x="14288" y="95250"/>
                </a:cubicBezTo>
                <a:cubicBezTo>
                  <a:pt x="6370" y="95250"/>
                  <a:pt x="0" y="101620"/>
                  <a:pt x="0" y="109537"/>
                </a:cubicBezTo>
                <a:lnTo>
                  <a:pt x="0" y="133350"/>
                </a:lnTo>
                <a:cubicBezTo>
                  <a:pt x="0" y="191631"/>
                  <a:pt x="43636" y="239732"/>
                  <a:pt x="100013" y="246757"/>
                </a:cubicBezTo>
                <a:lnTo>
                  <a:pt x="100013" y="276225"/>
                </a:lnTo>
                <a:lnTo>
                  <a:pt x="71438" y="276225"/>
                </a:lnTo>
                <a:cubicBezTo>
                  <a:pt x="63520" y="276225"/>
                  <a:pt x="57150" y="282595"/>
                  <a:pt x="57150" y="290513"/>
                </a:cubicBezTo>
                <a:cubicBezTo>
                  <a:pt x="57150" y="298430"/>
                  <a:pt x="63520" y="304800"/>
                  <a:pt x="71438" y="304800"/>
                </a:cubicBezTo>
                <a:lnTo>
                  <a:pt x="157163" y="304800"/>
                </a:lnTo>
                <a:cubicBezTo>
                  <a:pt x="165080" y="304800"/>
                  <a:pt x="171450" y="298430"/>
                  <a:pt x="171450" y="290513"/>
                </a:cubicBezTo>
                <a:cubicBezTo>
                  <a:pt x="171450" y="282595"/>
                  <a:pt x="165080" y="276225"/>
                  <a:pt x="157163" y="276225"/>
                </a:cubicBezTo>
                <a:lnTo>
                  <a:pt x="128588" y="276225"/>
                </a:lnTo>
                <a:lnTo>
                  <a:pt x="128588" y="246757"/>
                </a:lnTo>
                <a:cubicBezTo>
                  <a:pt x="184964" y="239732"/>
                  <a:pt x="228600" y="191631"/>
                  <a:pt x="228600" y="133350"/>
                </a:cubicBezTo>
                <a:lnTo>
                  <a:pt x="228600" y="109537"/>
                </a:lnTo>
                <a:cubicBezTo>
                  <a:pt x="228600" y="101620"/>
                  <a:pt x="222230" y="95250"/>
                  <a:pt x="214313" y="95250"/>
                </a:cubicBezTo>
                <a:cubicBezTo>
                  <a:pt x="206395" y="95250"/>
                  <a:pt x="200025" y="101620"/>
                  <a:pt x="200025" y="109537"/>
                </a:cubicBezTo>
                <a:lnTo>
                  <a:pt x="200025" y="133350"/>
                </a:lnTo>
                <a:cubicBezTo>
                  <a:pt x="200025" y="180677"/>
                  <a:pt x="161627" y="219075"/>
                  <a:pt x="114300" y="219075"/>
                </a:cubicBezTo>
                <a:cubicBezTo>
                  <a:pt x="66973" y="219075"/>
                  <a:pt x="28575" y="180677"/>
                  <a:pt x="28575" y="133350"/>
                </a:cubicBezTo>
                <a:lnTo>
                  <a:pt x="28575" y="109537"/>
                </a:lnTo>
                <a:close/>
              </a:path>
            </a:pathLst>
          </a:custGeom>
          <a:solidFill>
            <a:srgbClr val="E67E22">
              <a:alpha val="18824"/>
            </a:srgbClr>
          </a:solidFill>
          <a:ln/>
        </p:spPr>
      </p:sp>
      <p:sp>
        <p:nvSpPr>
          <p:cNvPr id="16" name="Shape 13"/>
          <p:cNvSpPr/>
          <p:nvPr/>
        </p:nvSpPr>
        <p:spPr>
          <a:xfrm flipH="1">
            <a:off x="8077200" y="8128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4775" y="14288"/>
                </a:moveTo>
                <a:cubicBezTo>
                  <a:pt x="104775" y="6370"/>
                  <a:pt x="98405" y="0"/>
                  <a:pt x="90488" y="0"/>
                </a:cubicBezTo>
                <a:cubicBezTo>
                  <a:pt x="82570" y="0"/>
                  <a:pt x="76200" y="6370"/>
                  <a:pt x="76200" y="14288"/>
                </a:cubicBezTo>
                <a:lnTo>
                  <a:pt x="76200" y="38100"/>
                </a:lnTo>
                <a:cubicBezTo>
                  <a:pt x="55185" y="38100"/>
                  <a:pt x="38100" y="55185"/>
                  <a:pt x="38100" y="76200"/>
                </a:cubicBezTo>
                <a:lnTo>
                  <a:pt x="14288" y="76200"/>
                </a:lnTo>
                <a:cubicBezTo>
                  <a:pt x="6370" y="76200"/>
                  <a:pt x="0" y="82570"/>
                  <a:pt x="0" y="90488"/>
                </a:cubicBezTo>
                <a:cubicBezTo>
                  <a:pt x="0" y="98405"/>
                  <a:pt x="6370" y="104775"/>
                  <a:pt x="14288" y="104775"/>
                </a:cubicBezTo>
                <a:lnTo>
                  <a:pt x="38100" y="104775"/>
                </a:lnTo>
                <a:lnTo>
                  <a:pt x="38100" y="138113"/>
                </a:lnTo>
                <a:lnTo>
                  <a:pt x="14288" y="138113"/>
                </a:lnTo>
                <a:cubicBezTo>
                  <a:pt x="6370" y="138113"/>
                  <a:pt x="0" y="144482"/>
                  <a:pt x="0" y="152400"/>
                </a:cubicBezTo>
                <a:cubicBezTo>
                  <a:pt x="0" y="160318"/>
                  <a:pt x="6370" y="166688"/>
                  <a:pt x="14288" y="166688"/>
                </a:cubicBezTo>
                <a:lnTo>
                  <a:pt x="38100" y="166688"/>
                </a:ln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206395"/>
                  <a:pt x="0" y="214313"/>
                </a:cubicBezTo>
                <a:cubicBezTo>
                  <a:pt x="0" y="222230"/>
                  <a:pt x="6370" y="228600"/>
                  <a:pt x="14288" y="228600"/>
                </a:cubicBezTo>
                <a:lnTo>
                  <a:pt x="38100" y="228600"/>
                </a:lnTo>
                <a:cubicBezTo>
                  <a:pt x="38100" y="249615"/>
                  <a:pt x="55185" y="266700"/>
                  <a:pt x="76200" y="266700"/>
                </a:cubicBezTo>
                <a:lnTo>
                  <a:pt x="76200" y="290513"/>
                </a:lnTo>
                <a:cubicBezTo>
                  <a:pt x="76200" y="298430"/>
                  <a:pt x="82570" y="304800"/>
                  <a:pt x="90488" y="304800"/>
                </a:cubicBezTo>
                <a:cubicBezTo>
                  <a:pt x="98405" y="304800"/>
                  <a:pt x="104775" y="298430"/>
                  <a:pt x="104775" y="290513"/>
                </a:cubicBezTo>
                <a:lnTo>
                  <a:pt x="104775" y="266700"/>
                </a:lnTo>
                <a:lnTo>
                  <a:pt x="138113" y="266700"/>
                </a:lnTo>
                <a:lnTo>
                  <a:pt x="138113" y="290513"/>
                </a:lnTo>
                <a:cubicBezTo>
                  <a:pt x="138113" y="298430"/>
                  <a:pt x="144482" y="304800"/>
                  <a:pt x="152400" y="304800"/>
                </a:cubicBezTo>
                <a:cubicBezTo>
                  <a:pt x="160318" y="304800"/>
                  <a:pt x="166688" y="298430"/>
                  <a:pt x="166688" y="290513"/>
                </a:cubicBezTo>
                <a:lnTo>
                  <a:pt x="166688" y="266700"/>
                </a:lnTo>
                <a:lnTo>
                  <a:pt x="200025" y="266700"/>
                </a:lnTo>
                <a:lnTo>
                  <a:pt x="200025" y="290513"/>
                </a:lnTo>
                <a:cubicBezTo>
                  <a:pt x="200025" y="298430"/>
                  <a:pt x="206395" y="304800"/>
                  <a:pt x="214313" y="304800"/>
                </a:cubicBezTo>
                <a:cubicBezTo>
                  <a:pt x="222230" y="304800"/>
                  <a:pt x="228600" y="298430"/>
                  <a:pt x="228600" y="290513"/>
                </a:cubicBezTo>
                <a:lnTo>
                  <a:pt x="228600" y="266700"/>
                </a:lnTo>
                <a:cubicBezTo>
                  <a:pt x="249615" y="266700"/>
                  <a:pt x="266700" y="249615"/>
                  <a:pt x="266700" y="228600"/>
                </a:cubicBezTo>
                <a:lnTo>
                  <a:pt x="290513" y="228600"/>
                </a:lnTo>
                <a:cubicBezTo>
                  <a:pt x="298430" y="228600"/>
                  <a:pt x="304800" y="222230"/>
                  <a:pt x="304800" y="214313"/>
                </a:cubicBezTo>
                <a:cubicBezTo>
                  <a:pt x="304800" y="206395"/>
                  <a:pt x="298430" y="200025"/>
                  <a:pt x="290513" y="200025"/>
                </a:cubicBezTo>
                <a:lnTo>
                  <a:pt x="266700" y="200025"/>
                </a:lnTo>
                <a:lnTo>
                  <a:pt x="266700" y="166688"/>
                </a:lnTo>
                <a:lnTo>
                  <a:pt x="290513" y="166688"/>
                </a:lnTo>
                <a:cubicBezTo>
                  <a:pt x="298430" y="166688"/>
                  <a:pt x="304800" y="160318"/>
                  <a:pt x="304800" y="152400"/>
                </a:cubicBezTo>
                <a:cubicBezTo>
                  <a:pt x="304800" y="144482"/>
                  <a:pt x="298430" y="138113"/>
                  <a:pt x="290513" y="138113"/>
                </a:cubicBezTo>
                <a:lnTo>
                  <a:pt x="266700" y="138113"/>
                </a:lnTo>
                <a:lnTo>
                  <a:pt x="266700" y="104775"/>
                </a:lnTo>
                <a:lnTo>
                  <a:pt x="290513" y="104775"/>
                </a:lnTo>
                <a:cubicBezTo>
                  <a:pt x="298430" y="104775"/>
                  <a:pt x="304800" y="98405"/>
                  <a:pt x="304800" y="90488"/>
                </a:cubicBezTo>
                <a:cubicBezTo>
                  <a:pt x="304800" y="82570"/>
                  <a:pt x="298430" y="76200"/>
                  <a:pt x="290513" y="76200"/>
                </a:cubicBezTo>
                <a:lnTo>
                  <a:pt x="266700" y="76200"/>
                </a:lnTo>
                <a:cubicBezTo>
                  <a:pt x="266700" y="55185"/>
                  <a:pt x="249615" y="38100"/>
                  <a:pt x="228600" y="38100"/>
                </a:cubicBezTo>
                <a:lnTo>
                  <a:pt x="228600" y="14288"/>
                </a:lnTo>
                <a:cubicBezTo>
                  <a:pt x="228600" y="6370"/>
                  <a:pt x="222230" y="0"/>
                  <a:pt x="214313" y="0"/>
                </a:cubicBezTo>
                <a:cubicBezTo>
                  <a:pt x="206395" y="0"/>
                  <a:pt x="200025" y="6370"/>
                  <a:pt x="200025" y="14288"/>
                </a:cubicBezTo>
                <a:lnTo>
                  <a:pt x="200025" y="38100"/>
                </a:lnTo>
                <a:lnTo>
                  <a:pt x="166688" y="38100"/>
                </a:lnTo>
                <a:lnTo>
                  <a:pt x="166688" y="14288"/>
                </a:lnTo>
                <a:cubicBezTo>
                  <a:pt x="166688" y="6370"/>
                  <a:pt x="160318" y="0"/>
                  <a:pt x="152400" y="0"/>
                </a:cubicBezTo>
                <a:cubicBezTo>
                  <a:pt x="144482" y="0"/>
                  <a:pt x="138113" y="6370"/>
                  <a:pt x="138113" y="14288"/>
                </a:cubicBezTo>
                <a:lnTo>
                  <a:pt x="138113" y="38100"/>
                </a:lnTo>
                <a:lnTo>
                  <a:pt x="104775" y="38100"/>
                </a:lnTo>
                <a:lnTo>
                  <a:pt x="104775" y="14288"/>
                </a:lnTo>
                <a:close/>
                <a:moveTo>
                  <a:pt x="95250" y="76200"/>
                </a:moveTo>
                <a:lnTo>
                  <a:pt x="209550" y="76200"/>
                </a:lnTo>
                <a:cubicBezTo>
                  <a:pt x="220087" y="76200"/>
                  <a:pt x="228600" y="84713"/>
                  <a:pt x="228600" y="95250"/>
                </a:cubicBezTo>
                <a:lnTo>
                  <a:pt x="228600" y="209550"/>
                </a:lnTo>
                <a:cubicBezTo>
                  <a:pt x="228600" y="220087"/>
                  <a:pt x="220087" y="228600"/>
                  <a:pt x="209550" y="228600"/>
                </a:cubicBezTo>
                <a:lnTo>
                  <a:pt x="95250" y="228600"/>
                </a:lnTo>
                <a:cubicBezTo>
                  <a:pt x="84713" y="228600"/>
                  <a:pt x="76200" y="220087"/>
                  <a:pt x="76200" y="209550"/>
                </a:cubicBezTo>
                <a:lnTo>
                  <a:pt x="76200" y="95250"/>
                </a:lnTo>
                <a:cubicBezTo>
                  <a:pt x="76200" y="84713"/>
                  <a:pt x="84713" y="76200"/>
                  <a:pt x="95250" y="76200"/>
                </a:cubicBezTo>
                <a:close/>
                <a:moveTo>
                  <a:pt x="104775" y="104775"/>
                </a:moveTo>
                <a:lnTo>
                  <a:pt x="104775" y="200025"/>
                </a:lnTo>
                <a:lnTo>
                  <a:pt x="200025" y="200025"/>
                </a:lnTo>
                <a:lnTo>
                  <a:pt x="200025" y="104775"/>
                </a:lnTo>
                <a:lnTo>
                  <a:pt x="104775" y="104775"/>
                </a:lnTo>
                <a:close/>
              </a:path>
            </a:pathLst>
          </a:custGeom>
          <a:solidFill>
            <a:srgbClr val="4CAF50">
              <a:alpha val="18824"/>
            </a:srgbClr>
          </a:solidFill>
          <a:ln/>
        </p:spPr>
      </p:sp>
      <p:sp>
        <p:nvSpPr>
          <p:cNvPr id="17" name="Shape 14"/>
          <p:cNvSpPr/>
          <p:nvPr/>
        </p:nvSpPr>
        <p:spPr>
          <a:xfrm flipH="1">
            <a:off x="7296150" y="81280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8575" y="116562"/>
                </a:moveTo>
                <a:lnTo>
                  <a:pt x="153114" y="167819"/>
                </a:lnTo>
                <a:cubicBezTo>
                  <a:pt x="158948" y="170200"/>
                  <a:pt x="165140" y="171450"/>
                  <a:pt x="171450" y="171450"/>
                </a:cubicBezTo>
                <a:cubicBezTo>
                  <a:pt x="177760" y="171450"/>
                  <a:pt x="183952" y="170200"/>
                  <a:pt x="189786" y="167819"/>
                </a:cubicBezTo>
                <a:lnTo>
                  <a:pt x="334089" y="108406"/>
                </a:lnTo>
                <a:cubicBezTo>
                  <a:pt x="339447" y="106204"/>
                  <a:pt x="342900" y="101025"/>
                  <a:pt x="342900" y="95250"/>
                </a:cubicBezTo>
                <a:cubicBezTo>
                  <a:pt x="342900" y="89475"/>
                  <a:pt x="339447" y="84296"/>
                  <a:pt x="334089" y="82094"/>
                </a:cubicBezTo>
                <a:lnTo>
                  <a:pt x="189786" y="22681"/>
                </a:lnTo>
                <a:cubicBezTo>
                  <a:pt x="183952" y="20300"/>
                  <a:pt x="177760" y="19050"/>
                  <a:pt x="171450" y="19050"/>
                </a:cubicBezTo>
                <a:cubicBezTo>
                  <a:pt x="165140" y="19050"/>
                  <a:pt x="158948" y="20300"/>
                  <a:pt x="153114" y="22681"/>
                </a:cubicBezTo>
                <a:lnTo>
                  <a:pt x="8811" y="82094"/>
                </a:lnTo>
                <a:cubicBezTo>
                  <a:pt x="3453" y="84296"/>
                  <a:pt x="0" y="89475"/>
                  <a:pt x="0" y="95250"/>
                </a:cubicBezTo>
                <a:lnTo>
                  <a:pt x="0" y="271463"/>
                </a:lnTo>
                <a:cubicBezTo>
                  <a:pt x="0" y="279380"/>
                  <a:pt x="6370" y="285750"/>
                  <a:pt x="14288" y="285750"/>
                </a:cubicBezTo>
                <a:cubicBezTo>
                  <a:pt x="22205" y="285750"/>
                  <a:pt x="28575" y="279380"/>
                  <a:pt x="28575" y="271463"/>
                </a:cubicBezTo>
                <a:lnTo>
                  <a:pt x="28575" y="116562"/>
                </a:lnTo>
                <a:close/>
                <a:moveTo>
                  <a:pt x="57150" y="159246"/>
                </a:moveTo>
                <a:lnTo>
                  <a:pt x="57150" y="228600"/>
                </a:lnTo>
                <a:cubicBezTo>
                  <a:pt x="57150" y="260152"/>
                  <a:pt x="108347" y="285750"/>
                  <a:pt x="171450" y="285750"/>
                </a:cubicBezTo>
                <a:cubicBezTo>
                  <a:pt x="234553" y="285750"/>
                  <a:pt x="285750" y="260152"/>
                  <a:pt x="285750" y="228600"/>
                </a:cubicBezTo>
                <a:lnTo>
                  <a:pt x="285750" y="159187"/>
                </a:lnTo>
                <a:lnTo>
                  <a:pt x="200680" y="194250"/>
                </a:lnTo>
                <a:cubicBezTo>
                  <a:pt x="191393" y="198060"/>
                  <a:pt x="181511" y="200025"/>
                  <a:pt x="171450" y="200025"/>
                </a:cubicBezTo>
                <a:cubicBezTo>
                  <a:pt x="161389" y="200025"/>
                  <a:pt x="151507" y="198060"/>
                  <a:pt x="142220" y="194250"/>
                </a:cubicBezTo>
                <a:lnTo>
                  <a:pt x="57150" y="159187"/>
                </a:lnTo>
                <a:close/>
              </a:path>
            </a:pathLst>
          </a:custGeom>
          <a:solidFill>
            <a:srgbClr val="2196F3">
              <a:alpha val="18824"/>
            </a:srgbClr>
          </a:solidFill>
          <a:ln/>
        </p:spPr>
      </p:sp>
      <p:sp>
        <p:nvSpPr>
          <p:cNvPr id="18" name="Shape 15"/>
          <p:cNvSpPr/>
          <p:nvPr/>
        </p:nvSpPr>
        <p:spPr>
          <a:xfrm flipH="1">
            <a:off x="6534150" y="81280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14789" y="714"/>
                </a:moveTo>
                <a:cubicBezTo>
                  <a:pt x="204668" y="-2203"/>
                  <a:pt x="194131" y="3691"/>
                  <a:pt x="191214" y="13811"/>
                </a:cubicBezTo>
                <a:lnTo>
                  <a:pt x="115014" y="280511"/>
                </a:lnTo>
                <a:cubicBezTo>
                  <a:pt x="112097" y="290632"/>
                  <a:pt x="117991" y="301169"/>
                  <a:pt x="128111" y="304086"/>
                </a:cubicBezTo>
                <a:cubicBezTo>
                  <a:pt x="138232" y="307003"/>
                  <a:pt x="148769" y="301109"/>
                  <a:pt x="151686" y="290989"/>
                </a:cubicBezTo>
                <a:lnTo>
                  <a:pt x="227886" y="24289"/>
                </a:lnTo>
                <a:cubicBezTo>
                  <a:pt x="230803" y="14168"/>
                  <a:pt x="224909" y="3631"/>
                  <a:pt x="214789" y="714"/>
                </a:cubicBezTo>
                <a:close/>
                <a:moveTo>
                  <a:pt x="253246" y="81736"/>
                </a:moveTo>
                <a:cubicBezTo>
                  <a:pt x="245805" y="89178"/>
                  <a:pt x="245805" y="101263"/>
                  <a:pt x="253246" y="108704"/>
                </a:cubicBezTo>
                <a:lnTo>
                  <a:pt x="296942" y="152400"/>
                </a:lnTo>
                <a:lnTo>
                  <a:pt x="253246" y="196096"/>
                </a:lnTo>
                <a:cubicBezTo>
                  <a:pt x="245805" y="203537"/>
                  <a:pt x="245805" y="215622"/>
                  <a:pt x="253246" y="223064"/>
                </a:cubicBezTo>
                <a:cubicBezTo>
                  <a:pt x="260687" y="230505"/>
                  <a:pt x="272772" y="230505"/>
                  <a:pt x="280214" y="223064"/>
                </a:cubicBezTo>
                <a:lnTo>
                  <a:pt x="337364" y="165914"/>
                </a:lnTo>
                <a:cubicBezTo>
                  <a:pt x="344805" y="158472"/>
                  <a:pt x="344805" y="146387"/>
                  <a:pt x="337364" y="138946"/>
                </a:cubicBezTo>
                <a:lnTo>
                  <a:pt x="280214" y="81796"/>
                </a:lnTo>
                <a:cubicBezTo>
                  <a:pt x="272772" y="74355"/>
                  <a:pt x="260687" y="74355"/>
                  <a:pt x="253246" y="81796"/>
                </a:cubicBezTo>
                <a:close/>
                <a:moveTo>
                  <a:pt x="89714" y="81736"/>
                </a:moveTo>
                <a:cubicBezTo>
                  <a:pt x="82272" y="74295"/>
                  <a:pt x="70187" y="74295"/>
                  <a:pt x="62746" y="81736"/>
                </a:cubicBezTo>
                <a:lnTo>
                  <a:pt x="5596" y="138886"/>
                </a:lnTo>
                <a:cubicBezTo>
                  <a:pt x="-1845" y="146328"/>
                  <a:pt x="-1845" y="158413"/>
                  <a:pt x="5596" y="165854"/>
                </a:cubicBezTo>
                <a:lnTo>
                  <a:pt x="62746" y="223004"/>
                </a:lnTo>
                <a:cubicBezTo>
                  <a:pt x="70187" y="230445"/>
                  <a:pt x="82272" y="230445"/>
                  <a:pt x="89714" y="223004"/>
                </a:cubicBezTo>
                <a:cubicBezTo>
                  <a:pt x="97155" y="215563"/>
                  <a:pt x="97155" y="203478"/>
                  <a:pt x="89714" y="196036"/>
                </a:cubicBezTo>
                <a:lnTo>
                  <a:pt x="46018" y="152400"/>
                </a:lnTo>
                <a:lnTo>
                  <a:pt x="89654" y="108704"/>
                </a:lnTo>
                <a:cubicBezTo>
                  <a:pt x="97095" y="101263"/>
                  <a:pt x="97095" y="89178"/>
                  <a:pt x="89654" y="81736"/>
                </a:cubicBezTo>
                <a:close/>
              </a:path>
            </a:pathLst>
          </a:custGeom>
          <a:solidFill>
            <a:srgbClr val="9C27B0">
              <a:alpha val="18824"/>
            </a:srgbClr>
          </a:solidFill>
          <a:ln/>
        </p:spPr>
      </p:sp>
      <p:sp>
        <p:nvSpPr>
          <p:cNvPr id="19" name="Shape 16"/>
          <p:cNvSpPr/>
          <p:nvPr/>
        </p:nvSpPr>
        <p:spPr>
          <a:xfrm flipH="1">
            <a:off x="0" y="9080500"/>
            <a:ext cx="16256000" cy="63500"/>
          </a:xfrm>
          <a:prstGeom prst="rect">
            <a:avLst/>
          </a:prstGeom>
          <a:gradFill flip="none" rotWithShape="1">
            <a:gsLst>
              <a:gs pos="0">
                <a:srgbClr val="7C4DFF"/>
              </a:gs>
              <a:gs pos="50000">
                <a:srgbClr val="00BCD4"/>
              </a:gs>
              <a:gs pos="100000">
                <a:srgbClr val="7C4DFF"/>
              </a:gs>
            </a:gsLst>
            <a:lin ang="0" scaled="1"/>
          </a:gradFill>
          <a:ln/>
        </p:spPr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20EC1611-C470-B7A9-C0F3-BC0F746236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677" b="10526"/>
          <a:stretch>
            <a:fillRect/>
          </a:stretch>
        </p:blipFill>
        <p:spPr>
          <a:xfrm>
            <a:off x="6770687" y="1371603"/>
            <a:ext cx="2714625" cy="3899244"/>
          </a:xfrm>
          <a:prstGeom prst="roundRect">
            <a:avLst>
              <a:gd name="adj" fmla="val 11205"/>
            </a:avLst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1936</Words>
  <Application>Microsoft Office PowerPoint</Application>
  <PresentationFormat>مخصص</PresentationFormat>
  <Paragraphs>445</Paragraphs>
  <Slides>27</Slides>
  <Notes>27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30" baseType="lpstr">
      <vt:lpstr>Dubai</vt:lpstr>
      <vt:lpstr>Arial</vt:lpstr>
      <vt:lpstr>Custom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الروبوت الذكي للدردشة الصوتية التقنية</dc:title>
  <dc:subject>الروبوت الذكي للدردشة الصوتية التقنية</dc:subject>
  <dc:creator>Kimi</dc:creator>
  <cp:lastModifiedBy>Maher</cp:lastModifiedBy>
  <cp:revision>2</cp:revision>
  <dcterms:created xsi:type="dcterms:W3CDTF">2026-05-22T09:24:03Z</dcterms:created>
  <dcterms:modified xsi:type="dcterms:W3CDTF">2026-05-22T13:30:32Z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{"Label":"الروبوت الذكي للدردشة الصوتية التقنية","ContentProducer":"001191110108MACG2KBH8F10000","ProduceID":"19e4ea0a-5862-8b45-8000-000062271c2a","ReservedCode1":"","ContentPropagator":"001191110108MACG2KBH8F20000","PropagateID":"19e4ea0a-5862-8b45-8000-000062271c2a","ReservedCode2":""}</vt:lpwstr>
  </property>
</Properties>
</file>