
<file path=[Content_Types].xml><?xml version="1.0" encoding="utf-8"?>
<Types xmlns="http://schemas.openxmlformats.org/package/2006/content-types">
  <Default Extension="jpg" ContentType="image/jpeg"/>
  <Default Extension="fntdata" ContentType="application/x-fontdata"/>
  <Default Extension="glb" ContentType="model/gltf.binary"/>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23"/>
  </p:notesMasterIdLst>
  <p:sldIdLst>
    <p:sldId id="256" r:id="rId2"/>
    <p:sldId id="259" r:id="rId3"/>
    <p:sldId id="257" r:id="rId4"/>
    <p:sldId id="258" r:id="rId5"/>
    <p:sldId id="260" r:id="rId6"/>
    <p:sldId id="261" r:id="rId7"/>
    <p:sldId id="296" r:id="rId8"/>
    <p:sldId id="297" r:id="rId9"/>
    <p:sldId id="298" r:id="rId10"/>
    <p:sldId id="299" r:id="rId11"/>
    <p:sldId id="300" r:id="rId12"/>
    <p:sldId id="301" r:id="rId13"/>
    <p:sldId id="269" r:id="rId14"/>
    <p:sldId id="302" r:id="rId15"/>
    <p:sldId id="303" r:id="rId16"/>
    <p:sldId id="304" r:id="rId17"/>
    <p:sldId id="305" r:id="rId18"/>
    <p:sldId id="270" r:id="rId19"/>
    <p:sldId id="306" r:id="rId20"/>
    <p:sldId id="308" r:id="rId21"/>
    <p:sldId id="307" r:id="rId22"/>
  </p:sldIdLst>
  <p:sldSz cx="9144000" cy="5143500" type="screen16x9"/>
  <p:notesSz cx="6858000" cy="9144000"/>
  <p:embeddedFontLst>
    <p:embeddedFont>
      <p:font typeface="Anaheim" panose="020B0604020202020204" charset="0"/>
      <p:regular r:id="rId24"/>
      <p:bold r:id="rId25"/>
    </p:embeddedFont>
    <p:embeddedFont>
      <p:font typeface="Archivo" panose="020B0604020202020204" charset="0"/>
      <p:regular r:id="rId26"/>
      <p:bold r:id="rId27"/>
      <p:italic r:id="rId28"/>
      <p:boldItalic r:id="rId29"/>
    </p:embeddedFont>
    <p:embeddedFont>
      <p:font typeface="Bebas Neue" panose="020B0606020202050201" pitchFamily="34" charset="0"/>
      <p:regular r:id="rId30"/>
    </p:embeddedFont>
    <p:embeddedFont>
      <p:font typeface="Dubai" panose="020B0503030403030204" pitchFamily="34" charset="-78"/>
      <p:regular r:id="rId31"/>
      <p:bold r:id="rId32"/>
    </p:embeddedFont>
    <p:embeddedFont>
      <p:font typeface="Nunito Light" pitchFamily="2" charset="0"/>
      <p:regular r:id="rId33"/>
      <p:italic r:id="rId34"/>
    </p:embeddedFont>
    <p:embeddedFont>
      <p:font typeface="Rubik SemiBold" panose="020B0604020202020204" charset="-79"/>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9F10AD1-C23F-45AE-8145-9112C60E8FCE}">
  <a:tblStyle styleId="{E9F10AD1-C23F-45AE-8145-9112C60E8FCE}"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F548990-2B0E-4B23-8105-CFAD68CEB3F8}"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802"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9"/>
        <p:cNvGrpSpPr/>
        <p:nvPr/>
      </p:nvGrpSpPr>
      <p:grpSpPr>
        <a:xfrm>
          <a:off x="0" y="0"/>
          <a:ext cx="0" cy="0"/>
          <a:chOff x="0" y="0"/>
          <a:chExt cx="0" cy="0"/>
        </a:xfrm>
      </p:grpSpPr>
      <p:sp>
        <p:nvSpPr>
          <p:cNvPr id="2490" name="Google Shape;2490;g244d4ee82b3_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1" name="Google Shape;2491;g244d4ee82b3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1"/>
        <p:cNvGrpSpPr/>
        <p:nvPr/>
      </p:nvGrpSpPr>
      <p:grpSpPr>
        <a:xfrm>
          <a:off x="0" y="0"/>
          <a:ext cx="0" cy="0"/>
          <a:chOff x="0" y="0"/>
          <a:chExt cx="0" cy="0"/>
        </a:xfrm>
      </p:grpSpPr>
      <p:sp>
        <p:nvSpPr>
          <p:cNvPr id="2732" name="Google Shape;2732;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3" name="Google Shape;2733;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
        <p:cNvGrpSpPr/>
        <p:nvPr/>
      </p:nvGrpSpPr>
      <p:grpSpPr>
        <a:xfrm>
          <a:off x="0" y="0"/>
          <a:ext cx="0" cy="0"/>
          <a:chOff x="0" y="0"/>
          <a:chExt cx="0" cy="0"/>
        </a:xfrm>
      </p:grpSpPr>
      <p:sp>
        <p:nvSpPr>
          <p:cNvPr id="2706" name="Google Shape;2706;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7" name="Google Shape;2707;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4"/>
        <p:cNvGrpSpPr/>
        <p:nvPr/>
      </p:nvGrpSpPr>
      <p:grpSpPr>
        <a:xfrm>
          <a:off x="0" y="0"/>
          <a:ext cx="0" cy="0"/>
          <a:chOff x="0" y="0"/>
          <a:chExt cx="0" cy="0"/>
        </a:xfrm>
      </p:grpSpPr>
      <p:sp>
        <p:nvSpPr>
          <p:cNvPr id="2715" name="Google Shape;2715;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6" name="Google Shape;2716;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8"/>
        <p:cNvGrpSpPr/>
        <p:nvPr/>
      </p:nvGrpSpPr>
      <p:grpSpPr>
        <a:xfrm>
          <a:off x="0" y="0"/>
          <a:ext cx="0" cy="0"/>
          <a:chOff x="0" y="0"/>
          <a:chExt cx="0" cy="0"/>
        </a:xfrm>
      </p:grpSpPr>
      <p:sp>
        <p:nvSpPr>
          <p:cNvPr id="2739" name="Google Shape;2739;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0" name="Google Shape;2740;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6"/>
        <p:cNvGrpSpPr/>
        <p:nvPr/>
      </p:nvGrpSpPr>
      <p:grpSpPr>
        <a:xfrm>
          <a:off x="0" y="0"/>
          <a:ext cx="0" cy="0"/>
          <a:chOff x="0" y="0"/>
          <a:chExt cx="0" cy="0"/>
        </a:xfrm>
      </p:grpSpPr>
      <p:sp>
        <p:nvSpPr>
          <p:cNvPr id="2787" name="Google Shape;278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8" name="Google Shape;278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6">
          <a:extLst>
            <a:ext uri="{FF2B5EF4-FFF2-40B4-BE49-F238E27FC236}">
              <a16:creationId xmlns:a16="http://schemas.microsoft.com/office/drawing/2014/main" id="{50C7896D-4B84-4D9D-E4A3-8A95E20E6997}"/>
            </a:ext>
          </a:extLst>
        </p:cNvPr>
        <p:cNvGrpSpPr/>
        <p:nvPr/>
      </p:nvGrpSpPr>
      <p:grpSpPr>
        <a:xfrm>
          <a:off x="0" y="0"/>
          <a:ext cx="0" cy="0"/>
          <a:chOff x="0" y="0"/>
          <a:chExt cx="0" cy="0"/>
        </a:xfrm>
      </p:grpSpPr>
      <p:sp>
        <p:nvSpPr>
          <p:cNvPr id="2787" name="Google Shape;2787;g54dda1946d_6_332:notes">
            <a:extLst>
              <a:ext uri="{FF2B5EF4-FFF2-40B4-BE49-F238E27FC236}">
                <a16:creationId xmlns:a16="http://schemas.microsoft.com/office/drawing/2014/main" id="{C44FECB6-61F2-A99D-1558-56145C2D261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8" name="Google Shape;2788;g54dda1946d_6_332:notes">
            <a:extLst>
              <a:ext uri="{FF2B5EF4-FFF2-40B4-BE49-F238E27FC236}">
                <a16:creationId xmlns:a16="http://schemas.microsoft.com/office/drawing/2014/main" id="{3D82B3EF-3EF9-DC62-716A-21A4623231C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00606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6">
          <a:extLst>
            <a:ext uri="{FF2B5EF4-FFF2-40B4-BE49-F238E27FC236}">
              <a16:creationId xmlns:a16="http://schemas.microsoft.com/office/drawing/2014/main" id="{9531063C-023C-80B4-2B0C-59E121267A71}"/>
            </a:ext>
          </a:extLst>
        </p:cNvPr>
        <p:cNvGrpSpPr/>
        <p:nvPr/>
      </p:nvGrpSpPr>
      <p:grpSpPr>
        <a:xfrm>
          <a:off x="0" y="0"/>
          <a:ext cx="0" cy="0"/>
          <a:chOff x="0" y="0"/>
          <a:chExt cx="0" cy="0"/>
        </a:xfrm>
      </p:grpSpPr>
      <p:sp>
        <p:nvSpPr>
          <p:cNvPr id="2787" name="Google Shape;2787;g54dda1946d_6_332:notes">
            <a:extLst>
              <a:ext uri="{FF2B5EF4-FFF2-40B4-BE49-F238E27FC236}">
                <a16:creationId xmlns:a16="http://schemas.microsoft.com/office/drawing/2014/main" id="{D97FB341-B981-FCA4-7DEE-7C02D363BBC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8" name="Google Shape;2788;g54dda1946d_6_332:notes">
            <a:extLst>
              <a:ext uri="{FF2B5EF4-FFF2-40B4-BE49-F238E27FC236}">
                <a16:creationId xmlns:a16="http://schemas.microsoft.com/office/drawing/2014/main" id="{DEB9B43B-D865-0311-B34C-6F12C1FC22E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0430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6">
          <a:extLst>
            <a:ext uri="{FF2B5EF4-FFF2-40B4-BE49-F238E27FC236}">
              <a16:creationId xmlns:a16="http://schemas.microsoft.com/office/drawing/2014/main" id="{3E1533CD-23C9-A499-6EE5-DF9AF4060B5F}"/>
            </a:ext>
          </a:extLst>
        </p:cNvPr>
        <p:cNvGrpSpPr/>
        <p:nvPr/>
      </p:nvGrpSpPr>
      <p:grpSpPr>
        <a:xfrm>
          <a:off x="0" y="0"/>
          <a:ext cx="0" cy="0"/>
          <a:chOff x="0" y="0"/>
          <a:chExt cx="0" cy="0"/>
        </a:xfrm>
      </p:grpSpPr>
      <p:sp>
        <p:nvSpPr>
          <p:cNvPr id="2787" name="Google Shape;2787;g54dda1946d_6_332:notes">
            <a:extLst>
              <a:ext uri="{FF2B5EF4-FFF2-40B4-BE49-F238E27FC236}">
                <a16:creationId xmlns:a16="http://schemas.microsoft.com/office/drawing/2014/main" id="{CA09FC07-229B-AA1E-0D94-BCE0205A19C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88" name="Google Shape;2788;g54dda1946d_6_332:notes">
            <a:extLst>
              <a:ext uri="{FF2B5EF4-FFF2-40B4-BE49-F238E27FC236}">
                <a16:creationId xmlns:a16="http://schemas.microsoft.com/office/drawing/2014/main" id="{7C100549-60C6-B76C-296C-E1737A775FB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940138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8">
          <a:extLst>
            <a:ext uri="{FF2B5EF4-FFF2-40B4-BE49-F238E27FC236}">
              <a16:creationId xmlns:a16="http://schemas.microsoft.com/office/drawing/2014/main" id="{688E8745-FB70-6387-C783-223FE47CBDB0}"/>
            </a:ext>
          </a:extLst>
        </p:cNvPr>
        <p:cNvGrpSpPr/>
        <p:nvPr/>
      </p:nvGrpSpPr>
      <p:grpSpPr>
        <a:xfrm>
          <a:off x="0" y="0"/>
          <a:ext cx="0" cy="0"/>
          <a:chOff x="0" y="0"/>
          <a:chExt cx="0" cy="0"/>
        </a:xfrm>
      </p:grpSpPr>
      <p:sp>
        <p:nvSpPr>
          <p:cNvPr id="2739" name="Google Shape;2739;g54dda1946d_6_308:notes">
            <a:extLst>
              <a:ext uri="{FF2B5EF4-FFF2-40B4-BE49-F238E27FC236}">
                <a16:creationId xmlns:a16="http://schemas.microsoft.com/office/drawing/2014/main" id="{7AF1E289-BA0A-8F86-AD98-E5D53749B0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0" name="Google Shape;2740;g54dda1946d_6_308:notes">
            <a:extLst>
              <a:ext uri="{FF2B5EF4-FFF2-40B4-BE49-F238E27FC236}">
                <a16:creationId xmlns:a16="http://schemas.microsoft.com/office/drawing/2014/main" id="{C6E84B98-D581-1140-5561-5ECB411E6B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76633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
          <a:extLst>
            <a:ext uri="{FF2B5EF4-FFF2-40B4-BE49-F238E27FC236}">
              <a16:creationId xmlns:a16="http://schemas.microsoft.com/office/drawing/2014/main" id="{0CF39A2E-F240-8BB3-83E7-8A6252663524}"/>
            </a:ext>
          </a:extLst>
        </p:cNvPr>
        <p:cNvGrpSpPr/>
        <p:nvPr/>
      </p:nvGrpSpPr>
      <p:grpSpPr>
        <a:xfrm>
          <a:off x="0" y="0"/>
          <a:ext cx="0" cy="0"/>
          <a:chOff x="0" y="0"/>
          <a:chExt cx="0" cy="0"/>
        </a:xfrm>
      </p:grpSpPr>
      <p:sp>
        <p:nvSpPr>
          <p:cNvPr id="2706" name="Google Shape;2706;gd431007ba2_0_208:notes">
            <a:extLst>
              <a:ext uri="{FF2B5EF4-FFF2-40B4-BE49-F238E27FC236}">
                <a16:creationId xmlns:a16="http://schemas.microsoft.com/office/drawing/2014/main" id="{B6555994-7828-9A1E-11FA-AB903CCC7C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7" name="Google Shape;2707;gd431007ba2_0_208:notes">
            <a:extLst>
              <a:ext uri="{FF2B5EF4-FFF2-40B4-BE49-F238E27FC236}">
                <a16:creationId xmlns:a16="http://schemas.microsoft.com/office/drawing/2014/main" id="{0A2FE25E-DCA5-B884-1A71-751A66AAD45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80534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
          <a:extLst>
            <a:ext uri="{FF2B5EF4-FFF2-40B4-BE49-F238E27FC236}">
              <a16:creationId xmlns:a16="http://schemas.microsoft.com/office/drawing/2014/main" id="{5F5D8CE9-C109-7E93-9156-A443A037210F}"/>
            </a:ext>
          </a:extLst>
        </p:cNvPr>
        <p:cNvGrpSpPr/>
        <p:nvPr/>
      </p:nvGrpSpPr>
      <p:grpSpPr>
        <a:xfrm>
          <a:off x="0" y="0"/>
          <a:ext cx="0" cy="0"/>
          <a:chOff x="0" y="0"/>
          <a:chExt cx="0" cy="0"/>
        </a:xfrm>
      </p:grpSpPr>
      <p:sp>
        <p:nvSpPr>
          <p:cNvPr id="2706" name="Google Shape;2706;gd431007ba2_0_208:notes">
            <a:extLst>
              <a:ext uri="{FF2B5EF4-FFF2-40B4-BE49-F238E27FC236}">
                <a16:creationId xmlns:a16="http://schemas.microsoft.com/office/drawing/2014/main" id="{30009CC4-359A-956B-B1EA-FA15AD7138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7" name="Google Shape;2707;gd431007ba2_0_208:notes">
            <a:extLst>
              <a:ext uri="{FF2B5EF4-FFF2-40B4-BE49-F238E27FC236}">
                <a16:creationId xmlns:a16="http://schemas.microsoft.com/office/drawing/2014/main" id="{D752EC28-6EA2-199C-BE6F-C72D80D8C5E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05838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6"/>
        <p:cNvGrpSpPr/>
        <p:nvPr/>
      </p:nvGrpSpPr>
      <p:grpSpPr>
        <a:xfrm>
          <a:off x="0" y="0"/>
          <a:ext cx="0" cy="0"/>
          <a:chOff x="0" y="0"/>
          <a:chExt cx="0" cy="0"/>
        </a:xfrm>
      </p:grpSpPr>
      <p:sp>
        <p:nvSpPr>
          <p:cNvPr id="3237" name="Google Shape;3237;g190cccfa97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8" name="Google Shape;3238;g190cccfa9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
          <a:extLst>
            <a:ext uri="{FF2B5EF4-FFF2-40B4-BE49-F238E27FC236}">
              <a16:creationId xmlns:a16="http://schemas.microsoft.com/office/drawing/2014/main" id="{2248E297-C653-749F-ABD5-A02A7D12BABC}"/>
            </a:ext>
          </a:extLst>
        </p:cNvPr>
        <p:cNvGrpSpPr/>
        <p:nvPr/>
      </p:nvGrpSpPr>
      <p:grpSpPr>
        <a:xfrm>
          <a:off x="0" y="0"/>
          <a:ext cx="0" cy="0"/>
          <a:chOff x="0" y="0"/>
          <a:chExt cx="0" cy="0"/>
        </a:xfrm>
      </p:grpSpPr>
      <p:sp>
        <p:nvSpPr>
          <p:cNvPr id="2706" name="Google Shape;2706;gd431007ba2_0_208:notes">
            <a:extLst>
              <a:ext uri="{FF2B5EF4-FFF2-40B4-BE49-F238E27FC236}">
                <a16:creationId xmlns:a16="http://schemas.microsoft.com/office/drawing/2014/main" id="{DE1BFC51-B982-D98A-B9B1-F025463E8E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7" name="Google Shape;2707;gd431007ba2_0_208:notes">
            <a:extLst>
              <a:ext uri="{FF2B5EF4-FFF2-40B4-BE49-F238E27FC236}">
                <a16:creationId xmlns:a16="http://schemas.microsoft.com/office/drawing/2014/main" id="{BC81C330-9907-25F2-BE6B-4663A92E95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479030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
          <a:extLst>
            <a:ext uri="{FF2B5EF4-FFF2-40B4-BE49-F238E27FC236}">
              <a16:creationId xmlns:a16="http://schemas.microsoft.com/office/drawing/2014/main" id="{C5D9E7F7-783D-8EEA-CE46-AF9AD9694E5B}"/>
            </a:ext>
          </a:extLst>
        </p:cNvPr>
        <p:cNvGrpSpPr/>
        <p:nvPr/>
      </p:nvGrpSpPr>
      <p:grpSpPr>
        <a:xfrm>
          <a:off x="0" y="0"/>
          <a:ext cx="0" cy="0"/>
          <a:chOff x="0" y="0"/>
          <a:chExt cx="0" cy="0"/>
        </a:xfrm>
      </p:grpSpPr>
      <p:sp>
        <p:nvSpPr>
          <p:cNvPr id="2706" name="Google Shape;2706;gd431007ba2_0_208:notes">
            <a:extLst>
              <a:ext uri="{FF2B5EF4-FFF2-40B4-BE49-F238E27FC236}">
                <a16:creationId xmlns:a16="http://schemas.microsoft.com/office/drawing/2014/main" id="{6BEE11BD-9ED7-0F05-55AE-19C01EC8963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7" name="Google Shape;2707;gd431007ba2_0_208:notes">
            <a:extLst>
              <a:ext uri="{FF2B5EF4-FFF2-40B4-BE49-F238E27FC236}">
                <a16:creationId xmlns:a16="http://schemas.microsoft.com/office/drawing/2014/main" id="{6010B559-2FFA-AD0A-E527-AF2AD6837D8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4186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
          <a:extLst>
            <a:ext uri="{FF2B5EF4-FFF2-40B4-BE49-F238E27FC236}">
              <a16:creationId xmlns:a16="http://schemas.microsoft.com/office/drawing/2014/main" id="{A55E5536-689F-50E1-26F3-4C8E00D6C65C}"/>
            </a:ext>
          </a:extLst>
        </p:cNvPr>
        <p:cNvGrpSpPr/>
        <p:nvPr/>
      </p:nvGrpSpPr>
      <p:grpSpPr>
        <a:xfrm>
          <a:off x="0" y="0"/>
          <a:ext cx="0" cy="0"/>
          <a:chOff x="0" y="0"/>
          <a:chExt cx="0" cy="0"/>
        </a:xfrm>
      </p:grpSpPr>
      <p:sp>
        <p:nvSpPr>
          <p:cNvPr id="2706" name="Google Shape;2706;gd431007ba2_0_208:notes">
            <a:extLst>
              <a:ext uri="{FF2B5EF4-FFF2-40B4-BE49-F238E27FC236}">
                <a16:creationId xmlns:a16="http://schemas.microsoft.com/office/drawing/2014/main" id="{5DD51CEA-4DFB-B4B9-DD01-170DAC87B41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7" name="Google Shape;2707;gd431007ba2_0_208:notes">
            <a:extLst>
              <a:ext uri="{FF2B5EF4-FFF2-40B4-BE49-F238E27FC236}">
                <a16:creationId xmlns:a16="http://schemas.microsoft.com/office/drawing/2014/main" id="{2AAB3312-D3DD-0CD3-3232-99ADBD7915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0716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5">
          <a:extLst>
            <a:ext uri="{FF2B5EF4-FFF2-40B4-BE49-F238E27FC236}">
              <a16:creationId xmlns:a16="http://schemas.microsoft.com/office/drawing/2014/main" id="{856914AB-4D2E-A3F8-A6DB-098E0CD2071E}"/>
            </a:ext>
          </a:extLst>
        </p:cNvPr>
        <p:cNvGrpSpPr/>
        <p:nvPr/>
      </p:nvGrpSpPr>
      <p:grpSpPr>
        <a:xfrm>
          <a:off x="0" y="0"/>
          <a:ext cx="0" cy="0"/>
          <a:chOff x="0" y="0"/>
          <a:chExt cx="0" cy="0"/>
        </a:xfrm>
      </p:grpSpPr>
      <p:sp>
        <p:nvSpPr>
          <p:cNvPr id="2706" name="Google Shape;2706;gd431007ba2_0_208:notes">
            <a:extLst>
              <a:ext uri="{FF2B5EF4-FFF2-40B4-BE49-F238E27FC236}">
                <a16:creationId xmlns:a16="http://schemas.microsoft.com/office/drawing/2014/main" id="{DE605AA0-D204-D1ED-87F1-97284ED268A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7" name="Google Shape;2707;gd431007ba2_0_208:notes">
            <a:extLst>
              <a:ext uri="{FF2B5EF4-FFF2-40B4-BE49-F238E27FC236}">
                <a16:creationId xmlns:a16="http://schemas.microsoft.com/office/drawing/2014/main" id="{B15302F2-06EF-A427-0138-6AC0CA0C1B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9047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6"/>
        <p:cNvGrpSpPr/>
        <p:nvPr/>
      </p:nvGrpSpPr>
      <p:grpSpPr>
        <a:xfrm>
          <a:off x="0" y="0"/>
          <a:ext cx="0" cy="0"/>
          <a:chOff x="0" y="0"/>
          <a:chExt cx="0" cy="0"/>
        </a:xfrm>
      </p:grpSpPr>
      <p:sp>
        <p:nvSpPr>
          <p:cNvPr id="3307" name="Google Shape;3307;g54dda1946d_4_27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08" name="Google Shape;3308;g54dda1946d_4_27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1">
          <a:extLst>
            <a:ext uri="{FF2B5EF4-FFF2-40B4-BE49-F238E27FC236}">
              <a16:creationId xmlns:a16="http://schemas.microsoft.com/office/drawing/2014/main" id="{94D0369F-84B4-2E02-6764-6732EA7FEC1D}"/>
            </a:ext>
          </a:extLst>
        </p:cNvPr>
        <p:cNvGrpSpPr/>
        <p:nvPr/>
      </p:nvGrpSpPr>
      <p:grpSpPr>
        <a:xfrm>
          <a:off x="0" y="0"/>
          <a:ext cx="0" cy="0"/>
          <a:chOff x="0" y="0"/>
          <a:chExt cx="0" cy="0"/>
        </a:xfrm>
      </p:grpSpPr>
      <p:sp>
        <p:nvSpPr>
          <p:cNvPr id="2732" name="Google Shape;2732;g54dda1946d_6_322:notes">
            <a:extLst>
              <a:ext uri="{FF2B5EF4-FFF2-40B4-BE49-F238E27FC236}">
                <a16:creationId xmlns:a16="http://schemas.microsoft.com/office/drawing/2014/main" id="{3D0A5E2C-2E51-B538-2EC1-F39252772DF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33" name="Google Shape;2733;g54dda1946d_6_322:notes">
            <a:extLst>
              <a:ext uri="{FF2B5EF4-FFF2-40B4-BE49-F238E27FC236}">
                <a16:creationId xmlns:a16="http://schemas.microsoft.com/office/drawing/2014/main" id="{E022F887-56F7-068C-8BE9-4E4BB3A46A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570122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9">
          <a:extLst>
            <a:ext uri="{FF2B5EF4-FFF2-40B4-BE49-F238E27FC236}">
              <a16:creationId xmlns:a16="http://schemas.microsoft.com/office/drawing/2014/main" id="{6AD9220E-21D8-A196-8AFE-B1ECA8D50140}"/>
            </a:ext>
          </a:extLst>
        </p:cNvPr>
        <p:cNvGrpSpPr/>
        <p:nvPr/>
      </p:nvGrpSpPr>
      <p:grpSpPr>
        <a:xfrm>
          <a:off x="0" y="0"/>
          <a:ext cx="0" cy="0"/>
          <a:chOff x="0" y="0"/>
          <a:chExt cx="0" cy="0"/>
        </a:xfrm>
      </p:grpSpPr>
      <p:sp>
        <p:nvSpPr>
          <p:cNvPr id="2490" name="Google Shape;2490;g244d4ee82b3_2_0:notes">
            <a:extLst>
              <a:ext uri="{FF2B5EF4-FFF2-40B4-BE49-F238E27FC236}">
                <a16:creationId xmlns:a16="http://schemas.microsoft.com/office/drawing/2014/main" id="{8B77E462-66AB-059A-83D4-7BB215A53F7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1" name="Google Shape;2491;g244d4ee82b3_2_0:notes">
            <a:extLst>
              <a:ext uri="{FF2B5EF4-FFF2-40B4-BE49-F238E27FC236}">
                <a16:creationId xmlns:a16="http://schemas.microsoft.com/office/drawing/2014/main" id="{3E306745-2D5E-0A14-4F89-A4D044CEBBF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504581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9">
          <a:extLst>
            <a:ext uri="{FF2B5EF4-FFF2-40B4-BE49-F238E27FC236}">
              <a16:creationId xmlns:a16="http://schemas.microsoft.com/office/drawing/2014/main" id="{56740E74-6842-EBD3-C7FD-F82AC1AD795B}"/>
            </a:ext>
          </a:extLst>
        </p:cNvPr>
        <p:cNvGrpSpPr/>
        <p:nvPr/>
      </p:nvGrpSpPr>
      <p:grpSpPr>
        <a:xfrm>
          <a:off x="0" y="0"/>
          <a:ext cx="0" cy="0"/>
          <a:chOff x="0" y="0"/>
          <a:chExt cx="0" cy="0"/>
        </a:xfrm>
      </p:grpSpPr>
      <p:sp>
        <p:nvSpPr>
          <p:cNvPr id="2490" name="Google Shape;2490;g244d4ee82b3_2_0:notes">
            <a:extLst>
              <a:ext uri="{FF2B5EF4-FFF2-40B4-BE49-F238E27FC236}">
                <a16:creationId xmlns:a16="http://schemas.microsoft.com/office/drawing/2014/main" id="{39EDE5BA-1193-5D56-08F5-B44056E2B56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91" name="Google Shape;2491;g244d4ee82b3_2_0:notes">
            <a:extLst>
              <a:ext uri="{FF2B5EF4-FFF2-40B4-BE49-F238E27FC236}">
                <a16:creationId xmlns:a16="http://schemas.microsoft.com/office/drawing/2014/main" id="{34772641-D2E0-0A2E-A861-772A99B5960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550499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3225" y="1506850"/>
            <a:ext cx="4088100" cy="1992900"/>
          </a:xfrm>
          <a:prstGeom prst="rect">
            <a:avLst/>
          </a:prstGeom>
        </p:spPr>
        <p:txBody>
          <a:bodyPr spcFirstLastPara="1" wrap="square" lIns="91425" tIns="91425" rIns="91425" bIns="91425" anchor="b" anchorCtr="0">
            <a:noAutofit/>
          </a:bodyPr>
          <a:lstStyle>
            <a:lvl1pPr lvl="0" algn="l">
              <a:lnSpc>
                <a:spcPct val="90000"/>
              </a:lnSpc>
              <a:spcBef>
                <a:spcPts val="0"/>
              </a:spcBef>
              <a:spcAft>
                <a:spcPts val="0"/>
              </a:spcAft>
              <a:buClr>
                <a:srgbClr val="191919"/>
              </a:buClr>
              <a:buSzPts val="5200"/>
              <a:buNone/>
              <a:defRPr sz="4600">
                <a:solidFill>
                  <a:srgbClr val="212529"/>
                </a:solidFill>
              </a:defRPr>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0" name="Google Shape;10;p2"/>
          <p:cNvSpPr txBox="1">
            <a:spLocks noGrp="1"/>
          </p:cNvSpPr>
          <p:nvPr>
            <p:ph type="subTitle" idx="1"/>
          </p:nvPr>
        </p:nvSpPr>
        <p:spPr>
          <a:xfrm>
            <a:off x="713225" y="3464025"/>
            <a:ext cx="4088100" cy="4758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2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11" name="Google Shape;11;p2"/>
          <p:cNvSpPr/>
          <p:nvPr/>
        </p:nvSpPr>
        <p:spPr>
          <a:xfrm>
            <a:off x="5381875" y="-6450"/>
            <a:ext cx="3790500" cy="5143500"/>
          </a:xfrm>
          <a:prstGeom prst="rect">
            <a:avLst/>
          </a:prstGeom>
          <a:solidFill>
            <a:srgbClr val="272727">
              <a:alpha val="5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2;p2"/>
          <p:cNvGrpSpPr/>
          <p:nvPr/>
        </p:nvGrpSpPr>
        <p:grpSpPr>
          <a:xfrm>
            <a:off x="6972000" y="52625"/>
            <a:ext cx="2108700" cy="1319725"/>
            <a:chOff x="5584175" y="776125"/>
            <a:chExt cx="2108700" cy="1319725"/>
          </a:xfrm>
        </p:grpSpPr>
        <p:sp>
          <p:nvSpPr>
            <p:cNvPr id="13" name="Google Shape;13;p2"/>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2"/>
          <p:cNvGrpSpPr/>
          <p:nvPr/>
        </p:nvGrpSpPr>
        <p:grpSpPr>
          <a:xfrm>
            <a:off x="76200" y="4540613"/>
            <a:ext cx="2108700" cy="1319725"/>
            <a:chOff x="5584175" y="776125"/>
            <a:chExt cx="2108700" cy="1319725"/>
          </a:xfrm>
        </p:grpSpPr>
        <p:sp>
          <p:nvSpPr>
            <p:cNvPr id="68" name="Google Shape;68;p2"/>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2"/>
          <p:cNvGrpSpPr/>
          <p:nvPr/>
        </p:nvGrpSpPr>
        <p:grpSpPr>
          <a:xfrm rot="5400000">
            <a:off x="8609800" y="4534659"/>
            <a:ext cx="631400" cy="74977"/>
            <a:chOff x="1473350" y="407800"/>
            <a:chExt cx="631400" cy="131700"/>
          </a:xfrm>
        </p:grpSpPr>
        <p:cxnSp>
          <p:nvCxnSpPr>
            <p:cNvPr id="123" name="Google Shape;123;p2"/>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4" name="Google Shape;124;p2"/>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5" name="Google Shape;125;p2"/>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6" name="Google Shape;126;p2"/>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7" name="Google Shape;127;p2"/>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128" name="Google Shape;128;p2"/>
          <p:cNvGrpSpPr/>
          <p:nvPr/>
        </p:nvGrpSpPr>
        <p:grpSpPr>
          <a:xfrm>
            <a:off x="822200" y="134384"/>
            <a:ext cx="631400" cy="74977"/>
            <a:chOff x="1473350" y="407800"/>
            <a:chExt cx="631400" cy="131700"/>
          </a:xfrm>
        </p:grpSpPr>
        <p:cxnSp>
          <p:nvCxnSpPr>
            <p:cNvPr id="129" name="Google Shape;129;p2"/>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30" name="Google Shape;130;p2"/>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31" name="Google Shape;131;p2"/>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32" name="Google Shape;132;p2"/>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33" name="Google Shape;133;p2"/>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4"/>
        <p:cNvGrpSpPr/>
        <p:nvPr/>
      </p:nvGrpSpPr>
      <p:grpSpPr>
        <a:xfrm>
          <a:off x="0" y="0"/>
          <a:ext cx="0" cy="0"/>
          <a:chOff x="0" y="0"/>
          <a:chExt cx="0" cy="0"/>
        </a:xfrm>
      </p:grpSpPr>
      <p:sp>
        <p:nvSpPr>
          <p:cNvPr id="135" name="Google Shape;135;p3"/>
          <p:cNvSpPr txBox="1">
            <a:spLocks noGrp="1"/>
          </p:cNvSpPr>
          <p:nvPr>
            <p:ph type="title"/>
          </p:nvPr>
        </p:nvSpPr>
        <p:spPr>
          <a:xfrm>
            <a:off x="4020227" y="2495775"/>
            <a:ext cx="4188600" cy="841800"/>
          </a:xfrm>
          <a:prstGeom prst="rect">
            <a:avLst/>
          </a:prstGeom>
        </p:spPr>
        <p:txBody>
          <a:bodyPr spcFirstLastPara="1" wrap="square" lIns="91425" tIns="91425" rIns="91425" bIns="91425" anchor="t" anchorCtr="0">
            <a:noAutofit/>
          </a:bodyPr>
          <a:lstStyle>
            <a:lvl1pPr lvl="0" algn="r">
              <a:spcBef>
                <a:spcPts val="0"/>
              </a:spcBef>
              <a:spcAft>
                <a:spcPts val="0"/>
              </a:spcAft>
              <a:buSzPts val="3600"/>
              <a:buNone/>
              <a:defRPr sz="48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36" name="Google Shape;136;p3"/>
          <p:cNvSpPr txBox="1">
            <a:spLocks noGrp="1"/>
          </p:cNvSpPr>
          <p:nvPr>
            <p:ph type="title" idx="2" hasCustomPrompt="1"/>
          </p:nvPr>
        </p:nvSpPr>
        <p:spPr>
          <a:xfrm>
            <a:off x="6104852" y="1169575"/>
            <a:ext cx="2103900" cy="1250100"/>
          </a:xfrm>
          <a:prstGeom prst="rect">
            <a:avLst/>
          </a:prstGeom>
          <a:noFill/>
        </p:spPr>
        <p:txBody>
          <a:bodyPr spcFirstLastPara="1" wrap="square" lIns="91425" tIns="91425" rIns="91425" bIns="91425" anchor="ctr" anchorCtr="0">
            <a:noAutofit/>
          </a:bodyPr>
          <a:lstStyle>
            <a:lvl1pPr lvl="0" algn="r" rtl="0">
              <a:spcBef>
                <a:spcPts val="0"/>
              </a:spcBef>
              <a:spcAft>
                <a:spcPts val="0"/>
              </a:spcAft>
              <a:buClr>
                <a:schemeClr val="lt1"/>
              </a:buClr>
              <a:buSzPts val="6000"/>
              <a:buNone/>
              <a:defRPr sz="9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137" name="Google Shape;137;p3"/>
          <p:cNvSpPr/>
          <p:nvPr/>
        </p:nvSpPr>
        <p:spPr>
          <a:xfrm>
            <a:off x="0" y="-6450"/>
            <a:ext cx="3790500" cy="5143500"/>
          </a:xfrm>
          <a:prstGeom prst="rect">
            <a:avLst/>
          </a:prstGeom>
          <a:solidFill>
            <a:srgbClr val="272727">
              <a:alpha val="5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8" name="Google Shape;138;p3"/>
          <p:cNvGrpSpPr/>
          <p:nvPr/>
        </p:nvGrpSpPr>
        <p:grpSpPr>
          <a:xfrm>
            <a:off x="-133216" y="923737"/>
            <a:ext cx="2108700" cy="1319725"/>
            <a:chOff x="5584175" y="776125"/>
            <a:chExt cx="2108700" cy="1319725"/>
          </a:xfrm>
        </p:grpSpPr>
        <p:sp>
          <p:nvSpPr>
            <p:cNvPr id="139" name="Google Shape;139;p3"/>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3"/>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3"/>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3"/>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3"/>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3"/>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3"/>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3"/>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3"/>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3"/>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3"/>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3"/>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3"/>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3"/>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3"/>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3"/>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3"/>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3"/>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3"/>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3"/>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3"/>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3"/>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3"/>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3"/>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3"/>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3"/>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3"/>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3"/>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3"/>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3"/>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3"/>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3"/>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3"/>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3"/>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3"/>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3"/>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3"/>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3"/>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3"/>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3"/>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3"/>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3"/>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3"/>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3"/>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3"/>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3"/>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3"/>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3"/>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3"/>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 name="Google Shape;193;p3"/>
          <p:cNvGrpSpPr/>
          <p:nvPr/>
        </p:nvGrpSpPr>
        <p:grpSpPr>
          <a:xfrm rot="5400000">
            <a:off x="8609800" y="502009"/>
            <a:ext cx="631400" cy="74977"/>
            <a:chOff x="1473350" y="407800"/>
            <a:chExt cx="631400" cy="131700"/>
          </a:xfrm>
        </p:grpSpPr>
        <p:cxnSp>
          <p:nvCxnSpPr>
            <p:cNvPr id="194" name="Google Shape;194;p3"/>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95" name="Google Shape;195;p3"/>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96" name="Google Shape;196;p3"/>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97" name="Google Shape;197;p3"/>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98" name="Google Shape;198;p3"/>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199" name="Google Shape;199;p3"/>
          <p:cNvGrpSpPr/>
          <p:nvPr/>
        </p:nvGrpSpPr>
        <p:grpSpPr>
          <a:xfrm rot="5400000">
            <a:off x="6411750" y="4349411"/>
            <a:ext cx="2108700" cy="1319725"/>
            <a:chOff x="5584175" y="776125"/>
            <a:chExt cx="2108700" cy="1319725"/>
          </a:xfrm>
        </p:grpSpPr>
        <p:sp>
          <p:nvSpPr>
            <p:cNvPr id="200" name="Google Shape;200;p3"/>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3"/>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3"/>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3"/>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3"/>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3"/>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3"/>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3"/>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3"/>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3"/>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3"/>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3"/>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3"/>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3"/>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3"/>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3"/>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3"/>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3"/>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3"/>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3"/>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3"/>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3"/>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3"/>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3"/>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3"/>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3"/>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3"/>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3"/>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4" name="Google Shape;254;p3"/>
          <p:cNvGrpSpPr/>
          <p:nvPr/>
        </p:nvGrpSpPr>
        <p:grpSpPr>
          <a:xfrm>
            <a:off x="-133216" y="-611637"/>
            <a:ext cx="2108700" cy="1319725"/>
            <a:chOff x="5584175" y="776125"/>
            <a:chExt cx="2108700" cy="1319725"/>
          </a:xfrm>
        </p:grpSpPr>
        <p:sp>
          <p:nvSpPr>
            <p:cNvPr id="255" name="Google Shape;255;p3"/>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3"/>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3"/>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3"/>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3"/>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3"/>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3"/>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3"/>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3"/>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3"/>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3"/>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3"/>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3"/>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3"/>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3"/>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3"/>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3"/>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3"/>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3"/>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3"/>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3"/>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3"/>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3"/>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3"/>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3"/>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3"/>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3"/>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3"/>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3"/>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3"/>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3"/>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3"/>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3"/>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3"/>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9" name="Google Shape;309;p3"/>
          <p:cNvGrpSpPr/>
          <p:nvPr/>
        </p:nvGrpSpPr>
        <p:grpSpPr>
          <a:xfrm>
            <a:off x="4333675" y="4911099"/>
            <a:ext cx="631400" cy="74977"/>
            <a:chOff x="1473350" y="407800"/>
            <a:chExt cx="631400" cy="131700"/>
          </a:xfrm>
        </p:grpSpPr>
        <p:cxnSp>
          <p:nvCxnSpPr>
            <p:cNvPr id="310" name="Google Shape;310;p3"/>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311" name="Google Shape;311;p3"/>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312" name="Google Shape;312;p3"/>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313" name="Google Shape;313;p3"/>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314" name="Google Shape;314;p3"/>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40"/>
        <p:cNvGrpSpPr/>
        <p:nvPr/>
      </p:nvGrpSpPr>
      <p:grpSpPr>
        <a:xfrm>
          <a:off x="0" y="0"/>
          <a:ext cx="0" cy="0"/>
          <a:chOff x="0" y="0"/>
          <a:chExt cx="0" cy="0"/>
        </a:xfrm>
      </p:grpSpPr>
      <p:sp>
        <p:nvSpPr>
          <p:cNvPr id="441" name="Google Shape;441;p5"/>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442" name="Google Shape;442;p5"/>
          <p:cNvSpPr txBox="1">
            <a:spLocks noGrp="1"/>
          </p:cNvSpPr>
          <p:nvPr>
            <p:ph type="subTitle" idx="1"/>
          </p:nvPr>
        </p:nvSpPr>
        <p:spPr>
          <a:xfrm>
            <a:off x="4916851" y="2522100"/>
            <a:ext cx="2991600" cy="1299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443" name="Google Shape;443;p5"/>
          <p:cNvSpPr txBox="1">
            <a:spLocks noGrp="1"/>
          </p:cNvSpPr>
          <p:nvPr>
            <p:ph type="subTitle" idx="2"/>
          </p:nvPr>
        </p:nvSpPr>
        <p:spPr>
          <a:xfrm>
            <a:off x="1235549" y="2522100"/>
            <a:ext cx="2991600" cy="1299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444" name="Google Shape;444;p5"/>
          <p:cNvSpPr txBox="1">
            <a:spLocks noGrp="1"/>
          </p:cNvSpPr>
          <p:nvPr>
            <p:ph type="subTitle" idx="3"/>
          </p:nvPr>
        </p:nvSpPr>
        <p:spPr>
          <a:xfrm>
            <a:off x="1235549" y="1978750"/>
            <a:ext cx="2991600" cy="528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800" b="1">
                <a:solidFill>
                  <a:schemeClr val="dk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445" name="Google Shape;445;p5"/>
          <p:cNvSpPr txBox="1">
            <a:spLocks noGrp="1"/>
          </p:cNvSpPr>
          <p:nvPr>
            <p:ph type="subTitle" idx="4"/>
          </p:nvPr>
        </p:nvSpPr>
        <p:spPr>
          <a:xfrm>
            <a:off x="4916854" y="1978750"/>
            <a:ext cx="2991600" cy="5286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400"/>
              <a:buFont typeface="Bebas Neue"/>
              <a:buNone/>
              <a:defRPr sz="1800" b="1">
                <a:solidFill>
                  <a:schemeClr val="dk1"/>
                </a:solidFill>
              </a:defRPr>
            </a:lvl1pPr>
            <a:lvl2pPr lvl="1" algn="ctr"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algn="ctr"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algn="ctr"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algn="ctr"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algn="ctr"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algn="ctr"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algn="ctr"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algn="ctr"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446" name="Google Shape;446;p5"/>
          <p:cNvGrpSpPr/>
          <p:nvPr/>
        </p:nvGrpSpPr>
        <p:grpSpPr>
          <a:xfrm>
            <a:off x="-1218011" y="3735733"/>
            <a:ext cx="2108700" cy="1319725"/>
            <a:chOff x="5584175" y="776125"/>
            <a:chExt cx="2108700" cy="1319725"/>
          </a:xfrm>
        </p:grpSpPr>
        <p:sp>
          <p:nvSpPr>
            <p:cNvPr id="447" name="Google Shape;447;p5"/>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5"/>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5"/>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5"/>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5"/>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5"/>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5"/>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5"/>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5"/>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5"/>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5"/>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5"/>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5"/>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5"/>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5"/>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5"/>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5"/>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5"/>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5"/>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5"/>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5"/>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5"/>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5"/>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5"/>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5"/>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5"/>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5"/>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5"/>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5"/>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5"/>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5"/>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5"/>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5"/>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5"/>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5"/>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5"/>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5"/>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5"/>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5"/>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5"/>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5"/>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5"/>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5"/>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5"/>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5"/>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5"/>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5"/>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5"/>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5"/>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5"/>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5"/>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5"/>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5"/>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5"/>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1" name="Google Shape;501;p5"/>
          <p:cNvGrpSpPr/>
          <p:nvPr/>
        </p:nvGrpSpPr>
        <p:grpSpPr>
          <a:xfrm rot="5400000">
            <a:off x="8058805" y="517346"/>
            <a:ext cx="2108700" cy="1319725"/>
            <a:chOff x="5584175" y="776125"/>
            <a:chExt cx="2108700" cy="1319725"/>
          </a:xfrm>
        </p:grpSpPr>
        <p:sp>
          <p:nvSpPr>
            <p:cNvPr id="502" name="Google Shape;502;p5"/>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503;p5"/>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5"/>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5"/>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5"/>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5"/>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5"/>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5"/>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5"/>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5"/>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5"/>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5"/>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5"/>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5"/>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5"/>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5"/>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5"/>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5"/>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5"/>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5"/>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5"/>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5"/>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5"/>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5"/>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5"/>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5"/>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5"/>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5"/>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5"/>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5"/>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5"/>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5"/>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5"/>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5"/>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5"/>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5"/>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5"/>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5"/>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5"/>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5"/>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5"/>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5"/>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5"/>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5"/>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5"/>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5"/>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5"/>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5"/>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5"/>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5"/>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5"/>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5"/>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5"/>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5"/>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6" name="Google Shape;556;p5"/>
          <p:cNvGrpSpPr/>
          <p:nvPr/>
        </p:nvGrpSpPr>
        <p:grpSpPr>
          <a:xfrm rot="5400000">
            <a:off x="-137783" y="386112"/>
            <a:ext cx="631400" cy="74977"/>
            <a:chOff x="1473350" y="407800"/>
            <a:chExt cx="631400" cy="131700"/>
          </a:xfrm>
        </p:grpSpPr>
        <p:cxnSp>
          <p:nvCxnSpPr>
            <p:cNvPr id="557" name="Google Shape;557;p5"/>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558" name="Google Shape;558;p5"/>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559" name="Google Shape;559;p5"/>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560" name="Google Shape;560;p5"/>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561" name="Google Shape;561;p5"/>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562" name="Google Shape;562;p5"/>
          <p:cNvGrpSpPr/>
          <p:nvPr/>
        </p:nvGrpSpPr>
        <p:grpSpPr>
          <a:xfrm>
            <a:off x="8315650" y="4911099"/>
            <a:ext cx="631400" cy="74977"/>
            <a:chOff x="1473350" y="407800"/>
            <a:chExt cx="631400" cy="131700"/>
          </a:xfrm>
        </p:grpSpPr>
        <p:cxnSp>
          <p:nvCxnSpPr>
            <p:cNvPr id="563" name="Google Shape;563;p5"/>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564" name="Google Shape;564;p5"/>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565" name="Google Shape;565;p5"/>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566" name="Google Shape;566;p5"/>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567" name="Google Shape;567;p5"/>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8"/>
        <p:cNvGrpSpPr/>
        <p:nvPr/>
      </p:nvGrpSpPr>
      <p:grpSpPr>
        <a:xfrm>
          <a:off x="0" y="0"/>
          <a:ext cx="0" cy="0"/>
          <a:chOff x="0" y="0"/>
          <a:chExt cx="0" cy="0"/>
        </a:xfrm>
      </p:grpSpPr>
      <p:sp>
        <p:nvSpPr>
          <p:cNvPr id="569" name="Google Shape;569;p6"/>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570" name="Google Shape;570;p6"/>
          <p:cNvGrpSpPr/>
          <p:nvPr/>
        </p:nvGrpSpPr>
        <p:grpSpPr>
          <a:xfrm>
            <a:off x="6882900" y="4680200"/>
            <a:ext cx="2108700" cy="1319725"/>
            <a:chOff x="5584175" y="776125"/>
            <a:chExt cx="2108700" cy="1319725"/>
          </a:xfrm>
        </p:grpSpPr>
        <p:sp>
          <p:nvSpPr>
            <p:cNvPr id="571" name="Google Shape;571;p6"/>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6"/>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6"/>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6"/>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6"/>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6"/>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6"/>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6"/>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6"/>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6"/>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6"/>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6"/>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6"/>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6"/>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6"/>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6"/>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6"/>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6"/>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6"/>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6"/>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6"/>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6"/>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6"/>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6"/>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6"/>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6"/>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6"/>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6"/>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6"/>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6"/>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6"/>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6"/>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6"/>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6"/>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6"/>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6"/>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6"/>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6"/>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6"/>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6"/>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6"/>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6"/>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6"/>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6"/>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6"/>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6"/>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6"/>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6"/>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6"/>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6"/>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6"/>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6"/>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6"/>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6"/>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5" name="Google Shape;625;p6"/>
          <p:cNvGrpSpPr/>
          <p:nvPr/>
        </p:nvGrpSpPr>
        <p:grpSpPr>
          <a:xfrm>
            <a:off x="-1635784" y="71513"/>
            <a:ext cx="2108700" cy="1319725"/>
            <a:chOff x="5584175" y="776125"/>
            <a:chExt cx="2108700" cy="1319725"/>
          </a:xfrm>
        </p:grpSpPr>
        <p:sp>
          <p:nvSpPr>
            <p:cNvPr id="626" name="Google Shape;626;p6"/>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6"/>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6"/>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6"/>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6"/>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6"/>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6"/>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6"/>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6"/>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6"/>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6"/>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6"/>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6"/>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6"/>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6"/>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6"/>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6"/>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6"/>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6"/>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6"/>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6"/>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6"/>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6"/>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6"/>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6"/>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6"/>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6"/>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6"/>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6"/>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6"/>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6"/>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6"/>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6"/>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6"/>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6"/>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6"/>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6"/>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6"/>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6"/>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6"/>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6"/>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6"/>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6"/>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6"/>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6"/>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6"/>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6"/>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6"/>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6"/>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6"/>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6"/>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6"/>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6"/>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6"/>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80" name="Google Shape;680;p6"/>
          <p:cNvGrpSpPr/>
          <p:nvPr/>
        </p:nvGrpSpPr>
        <p:grpSpPr>
          <a:xfrm rot="5400000">
            <a:off x="8690388" y="382534"/>
            <a:ext cx="631400" cy="74977"/>
            <a:chOff x="1473350" y="407800"/>
            <a:chExt cx="631400" cy="131700"/>
          </a:xfrm>
        </p:grpSpPr>
        <p:cxnSp>
          <p:nvCxnSpPr>
            <p:cNvPr id="681" name="Google Shape;681;p6"/>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682" name="Google Shape;682;p6"/>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683" name="Google Shape;683;p6"/>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684" name="Google Shape;684;p6"/>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685" name="Google Shape;685;p6"/>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686" name="Google Shape;686;p6"/>
          <p:cNvGrpSpPr/>
          <p:nvPr/>
        </p:nvGrpSpPr>
        <p:grpSpPr>
          <a:xfrm>
            <a:off x="822200" y="4936559"/>
            <a:ext cx="631400" cy="74977"/>
            <a:chOff x="1473350" y="407800"/>
            <a:chExt cx="631400" cy="131700"/>
          </a:xfrm>
        </p:grpSpPr>
        <p:cxnSp>
          <p:nvCxnSpPr>
            <p:cNvPr id="687" name="Google Shape;687;p6"/>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688" name="Google Shape;688;p6"/>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689" name="Google Shape;689;p6"/>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690" name="Google Shape;690;p6"/>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691" name="Google Shape;691;p6"/>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92"/>
        <p:cNvGrpSpPr/>
        <p:nvPr/>
      </p:nvGrpSpPr>
      <p:grpSpPr>
        <a:xfrm>
          <a:off x="0" y="0"/>
          <a:ext cx="0" cy="0"/>
          <a:chOff x="0" y="0"/>
          <a:chExt cx="0" cy="0"/>
        </a:xfrm>
      </p:grpSpPr>
      <p:sp>
        <p:nvSpPr>
          <p:cNvPr id="693" name="Google Shape;693;p7"/>
          <p:cNvSpPr/>
          <p:nvPr/>
        </p:nvSpPr>
        <p:spPr>
          <a:xfrm>
            <a:off x="5381875" y="-6450"/>
            <a:ext cx="3790500" cy="5143500"/>
          </a:xfrm>
          <a:prstGeom prst="rect">
            <a:avLst/>
          </a:prstGeom>
          <a:solidFill>
            <a:srgbClr val="272727">
              <a:alpha val="5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7"/>
          <p:cNvSpPr txBox="1">
            <a:spLocks noGrp="1"/>
          </p:cNvSpPr>
          <p:nvPr>
            <p:ph type="title"/>
          </p:nvPr>
        </p:nvSpPr>
        <p:spPr>
          <a:xfrm>
            <a:off x="713225" y="1074575"/>
            <a:ext cx="4233000" cy="572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95" name="Google Shape;695;p7"/>
          <p:cNvSpPr txBox="1">
            <a:spLocks noGrp="1"/>
          </p:cNvSpPr>
          <p:nvPr>
            <p:ph type="subTitle" idx="1"/>
          </p:nvPr>
        </p:nvSpPr>
        <p:spPr>
          <a:xfrm>
            <a:off x="713225" y="1789825"/>
            <a:ext cx="4233000" cy="22983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Font typeface="Nunito Light"/>
              <a:buChar char="●"/>
              <a:defRPr/>
            </a:lvl1pPr>
            <a:lvl2pPr lvl="1" algn="ctr" rtl="0">
              <a:lnSpc>
                <a:spcPct val="100000"/>
              </a:lnSpc>
              <a:spcBef>
                <a:spcPts val="0"/>
              </a:spcBef>
              <a:spcAft>
                <a:spcPts val="0"/>
              </a:spcAft>
              <a:buClr>
                <a:srgbClr val="E76A28"/>
              </a:buClr>
              <a:buSzPts val="1200"/>
              <a:buFont typeface="Nunito Light"/>
              <a:buChar char="○"/>
              <a:defRPr/>
            </a:lvl2pPr>
            <a:lvl3pPr lvl="2" algn="ctr" rtl="0">
              <a:lnSpc>
                <a:spcPct val="100000"/>
              </a:lnSpc>
              <a:spcBef>
                <a:spcPts val="0"/>
              </a:spcBef>
              <a:spcAft>
                <a:spcPts val="0"/>
              </a:spcAft>
              <a:buClr>
                <a:srgbClr val="E76A28"/>
              </a:buClr>
              <a:buSzPts val="1200"/>
              <a:buFont typeface="Nunito Light"/>
              <a:buChar char="■"/>
              <a:defRPr/>
            </a:lvl3pPr>
            <a:lvl4pPr lvl="3" algn="ctr" rtl="0">
              <a:lnSpc>
                <a:spcPct val="100000"/>
              </a:lnSpc>
              <a:spcBef>
                <a:spcPts val="0"/>
              </a:spcBef>
              <a:spcAft>
                <a:spcPts val="0"/>
              </a:spcAft>
              <a:buClr>
                <a:srgbClr val="E76A28"/>
              </a:buClr>
              <a:buSzPts val="1200"/>
              <a:buFont typeface="Nunito Light"/>
              <a:buChar char="●"/>
              <a:defRPr/>
            </a:lvl4pPr>
            <a:lvl5pPr lvl="4" algn="ctr" rtl="0">
              <a:lnSpc>
                <a:spcPct val="100000"/>
              </a:lnSpc>
              <a:spcBef>
                <a:spcPts val="0"/>
              </a:spcBef>
              <a:spcAft>
                <a:spcPts val="0"/>
              </a:spcAft>
              <a:buClr>
                <a:srgbClr val="E76A28"/>
              </a:buClr>
              <a:buSzPts val="1200"/>
              <a:buFont typeface="Nunito Light"/>
              <a:buChar char="○"/>
              <a:defRPr/>
            </a:lvl5pPr>
            <a:lvl6pPr lvl="5" algn="ctr" rtl="0">
              <a:lnSpc>
                <a:spcPct val="100000"/>
              </a:lnSpc>
              <a:spcBef>
                <a:spcPts val="0"/>
              </a:spcBef>
              <a:spcAft>
                <a:spcPts val="0"/>
              </a:spcAft>
              <a:buClr>
                <a:srgbClr val="999999"/>
              </a:buClr>
              <a:buSzPts val="1200"/>
              <a:buFont typeface="Nunito Light"/>
              <a:buChar char="■"/>
              <a:defRPr/>
            </a:lvl6pPr>
            <a:lvl7pPr lvl="6" algn="ctr" rtl="0">
              <a:lnSpc>
                <a:spcPct val="100000"/>
              </a:lnSpc>
              <a:spcBef>
                <a:spcPts val="0"/>
              </a:spcBef>
              <a:spcAft>
                <a:spcPts val="0"/>
              </a:spcAft>
              <a:buClr>
                <a:srgbClr val="999999"/>
              </a:buClr>
              <a:buSzPts val="1200"/>
              <a:buFont typeface="Nunito Light"/>
              <a:buChar char="●"/>
              <a:defRPr/>
            </a:lvl7pPr>
            <a:lvl8pPr lvl="7" algn="ctr" rtl="0">
              <a:lnSpc>
                <a:spcPct val="100000"/>
              </a:lnSpc>
              <a:spcBef>
                <a:spcPts val="0"/>
              </a:spcBef>
              <a:spcAft>
                <a:spcPts val="0"/>
              </a:spcAft>
              <a:buClr>
                <a:srgbClr val="999999"/>
              </a:buClr>
              <a:buSzPts val="1200"/>
              <a:buFont typeface="Nunito Light"/>
              <a:buChar char="○"/>
              <a:defRPr/>
            </a:lvl8pPr>
            <a:lvl9pPr lvl="8" algn="ctr" rtl="0">
              <a:lnSpc>
                <a:spcPct val="100000"/>
              </a:lnSpc>
              <a:spcBef>
                <a:spcPts val="0"/>
              </a:spcBef>
              <a:spcAft>
                <a:spcPts val="0"/>
              </a:spcAft>
              <a:buClr>
                <a:srgbClr val="999999"/>
              </a:buClr>
              <a:buSzPts val="1200"/>
              <a:buFont typeface="Nunito Light"/>
              <a:buChar char="■"/>
              <a:defRPr/>
            </a:lvl9pPr>
          </a:lstStyle>
          <a:p>
            <a:endParaRPr/>
          </a:p>
        </p:txBody>
      </p:sp>
      <p:sp>
        <p:nvSpPr>
          <p:cNvPr id="696" name="Google Shape;696;p7"/>
          <p:cNvSpPr>
            <a:spLocks noGrp="1"/>
          </p:cNvSpPr>
          <p:nvPr>
            <p:ph type="pic" idx="2"/>
          </p:nvPr>
        </p:nvSpPr>
        <p:spPr>
          <a:xfrm>
            <a:off x="6123825" y="1037850"/>
            <a:ext cx="2307000" cy="3013500"/>
          </a:xfrm>
          <a:prstGeom prst="roundRect">
            <a:avLst>
              <a:gd name="adj" fmla="val 16667"/>
            </a:avLst>
          </a:prstGeom>
          <a:noFill/>
          <a:ln>
            <a:noFill/>
          </a:ln>
        </p:spPr>
      </p:sp>
      <p:grpSp>
        <p:nvGrpSpPr>
          <p:cNvPr id="697" name="Google Shape;697;p7"/>
          <p:cNvGrpSpPr/>
          <p:nvPr/>
        </p:nvGrpSpPr>
        <p:grpSpPr>
          <a:xfrm rot="5400000">
            <a:off x="-1067145" y="4646375"/>
            <a:ext cx="2108700" cy="1319725"/>
            <a:chOff x="5584175" y="776125"/>
            <a:chExt cx="2108700" cy="1319725"/>
          </a:xfrm>
        </p:grpSpPr>
        <p:sp>
          <p:nvSpPr>
            <p:cNvPr id="698" name="Google Shape;698;p7"/>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7"/>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7"/>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7"/>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7"/>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7"/>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7"/>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7"/>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7"/>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7"/>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7"/>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7"/>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7"/>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7"/>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7"/>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7"/>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7"/>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7"/>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7"/>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7"/>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7"/>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7"/>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7"/>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7"/>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7"/>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7"/>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7"/>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7"/>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7"/>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7"/>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7"/>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7"/>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7"/>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7"/>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7"/>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7"/>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7"/>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7"/>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7"/>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7"/>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7"/>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7"/>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7"/>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7"/>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7"/>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7"/>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7"/>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7"/>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7"/>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7"/>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7"/>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7"/>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7"/>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7"/>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2" name="Google Shape;752;p7"/>
          <p:cNvGrpSpPr/>
          <p:nvPr/>
        </p:nvGrpSpPr>
        <p:grpSpPr>
          <a:xfrm rot="5400000">
            <a:off x="8636708" y="901659"/>
            <a:ext cx="631400" cy="74977"/>
            <a:chOff x="1473350" y="407800"/>
            <a:chExt cx="631400" cy="131700"/>
          </a:xfrm>
        </p:grpSpPr>
        <p:cxnSp>
          <p:nvCxnSpPr>
            <p:cNvPr id="753" name="Google Shape;753;p7"/>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754" name="Google Shape;754;p7"/>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755" name="Google Shape;755;p7"/>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756" name="Google Shape;756;p7"/>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757" name="Google Shape;757;p7"/>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758" name="Google Shape;758;p7"/>
          <p:cNvGrpSpPr/>
          <p:nvPr/>
        </p:nvGrpSpPr>
        <p:grpSpPr>
          <a:xfrm>
            <a:off x="792150" y="-854497"/>
            <a:ext cx="2108700" cy="1319725"/>
            <a:chOff x="5584175" y="776125"/>
            <a:chExt cx="2108700" cy="1319725"/>
          </a:xfrm>
        </p:grpSpPr>
        <p:sp>
          <p:nvSpPr>
            <p:cNvPr id="759" name="Google Shape;759;p7"/>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7"/>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7"/>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7"/>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7"/>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7"/>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7"/>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7"/>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7"/>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7"/>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7"/>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7"/>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7"/>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7"/>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7"/>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7"/>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7"/>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7"/>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7"/>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7"/>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7"/>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7"/>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7"/>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7"/>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7"/>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7"/>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7"/>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7"/>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7"/>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7"/>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7"/>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7"/>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7"/>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7"/>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7"/>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7"/>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7"/>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7"/>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7"/>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7"/>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7"/>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7"/>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7"/>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7"/>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7"/>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7"/>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7"/>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7"/>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7"/>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7"/>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7"/>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7"/>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7"/>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7"/>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3" name="Google Shape;813;p7"/>
          <p:cNvGrpSpPr/>
          <p:nvPr/>
        </p:nvGrpSpPr>
        <p:grpSpPr>
          <a:xfrm>
            <a:off x="7799375" y="4936559"/>
            <a:ext cx="631400" cy="74977"/>
            <a:chOff x="1473350" y="407800"/>
            <a:chExt cx="631400" cy="131700"/>
          </a:xfrm>
        </p:grpSpPr>
        <p:cxnSp>
          <p:nvCxnSpPr>
            <p:cNvPr id="814" name="Google Shape;814;p7"/>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815" name="Google Shape;815;p7"/>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816" name="Google Shape;816;p7"/>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817" name="Google Shape;817;p7"/>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818" name="Google Shape;818;p7"/>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819"/>
        <p:cNvGrpSpPr/>
        <p:nvPr/>
      </p:nvGrpSpPr>
      <p:grpSpPr>
        <a:xfrm>
          <a:off x="0" y="0"/>
          <a:ext cx="0" cy="0"/>
          <a:chOff x="0" y="0"/>
          <a:chExt cx="0" cy="0"/>
        </a:xfrm>
      </p:grpSpPr>
      <p:sp>
        <p:nvSpPr>
          <p:cNvPr id="820" name="Google Shape;820;p8"/>
          <p:cNvSpPr txBox="1">
            <a:spLocks noGrp="1"/>
          </p:cNvSpPr>
          <p:nvPr>
            <p:ph type="title"/>
          </p:nvPr>
        </p:nvSpPr>
        <p:spPr>
          <a:xfrm>
            <a:off x="2317950" y="1307100"/>
            <a:ext cx="4508100" cy="2529300"/>
          </a:xfrm>
          <a:prstGeom prst="rect">
            <a:avLst/>
          </a:prstGeom>
        </p:spPr>
        <p:txBody>
          <a:bodyPr spcFirstLastPara="1" wrap="square" lIns="91425" tIns="91425" rIns="91425" bIns="91425" anchor="ctr" anchorCtr="0">
            <a:noAutofit/>
          </a:bodyPr>
          <a:lstStyle>
            <a:lvl1pPr lvl="0" algn="ctr">
              <a:lnSpc>
                <a:spcPct val="80000"/>
              </a:lnSpc>
              <a:spcBef>
                <a:spcPts val="0"/>
              </a:spcBef>
              <a:spcAft>
                <a:spcPts val="0"/>
              </a:spcAft>
              <a:buSzPts val="4800"/>
              <a:buNone/>
              <a:defRPr sz="10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821" name="Google Shape;821;p8"/>
          <p:cNvGrpSpPr/>
          <p:nvPr/>
        </p:nvGrpSpPr>
        <p:grpSpPr>
          <a:xfrm>
            <a:off x="-1116925" y="3672125"/>
            <a:ext cx="2108700" cy="1319725"/>
            <a:chOff x="5584175" y="776125"/>
            <a:chExt cx="2108700" cy="1319725"/>
          </a:xfrm>
        </p:grpSpPr>
        <p:sp>
          <p:nvSpPr>
            <p:cNvPr id="822" name="Google Shape;822;p8"/>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8"/>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8"/>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8"/>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8"/>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8"/>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8"/>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8"/>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8"/>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8"/>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8"/>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8"/>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8"/>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8"/>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8"/>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8"/>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8"/>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8"/>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8"/>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8"/>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8"/>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8"/>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8"/>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8"/>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8"/>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8"/>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8"/>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8"/>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8"/>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8"/>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8"/>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8"/>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8"/>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8"/>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8"/>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8"/>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8"/>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8"/>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8"/>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8"/>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8"/>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8"/>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8"/>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8"/>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8"/>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8"/>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8"/>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8"/>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8"/>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8"/>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8"/>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8"/>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8"/>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8"/>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6" name="Google Shape;876;p8"/>
          <p:cNvGrpSpPr/>
          <p:nvPr/>
        </p:nvGrpSpPr>
        <p:grpSpPr>
          <a:xfrm>
            <a:off x="6934225" y="-488012"/>
            <a:ext cx="2108700" cy="1319725"/>
            <a:chOff x="5584175" y="776125"/>
            <a:chExt cx="2108700" cy="1319725"/>
          </a:xfrm>
        </p:grpSpPr>
        <p:sp>
          <p:nvSpPr>
            <p:cNvPr id="877" name="Google Shape;877;p8"/>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8"/>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8"/>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8"/>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8"/>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8"/>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8"/>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8"/>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8"/>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8"/>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8"/>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8"/>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8"/>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8"/>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8"/>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8"/>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8"/>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8"/>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8"/>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8"/>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8"/>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8"/>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8"/>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8"/>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8"/>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8"/>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8"/>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8"/>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8"/>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8"/>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8"/>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8"/>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8"/>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8"/>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8"/>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8"/>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8"/>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8"/>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8"/>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8"/>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8"/>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8"/>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8"/>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8"/>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8"/>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8"/>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8"/>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8"/>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8"/>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8"/>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8"/>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8"/>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8"/>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8"/>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31" name="Google Shape;931;p8"/>
          <p:cNvGrpSpPr/>
          <p:nvPr/>
        </p:nvGrpSpPr>
        <p:grpSpPr>
          <a:xfrm rot="5400000">
            <a:off x="8609800" y="4534659"/>
            <a:ext cx="631400" cy="74977"/>
            <a:chOff x="1473350" y="407800"/>
            <a:chExt cx="631400" cy="131700"/>
          </a:xfrm>
        </p:grpSpPr>
        <p:cxnSp>
          <p:nvCxnSpPr>
            <p:cNvPr id="932" name="Google Shape;932;p8"/>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933" name="Google Shape;933;p8"/>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934" name="Google Shape;934;p8"/>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935" name="Google Shape;935;p8"/>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936" name="Google Shape;936;p8"/>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937" name="Google Shape;937;p8"/>
          <p:cNvGrpSpPr/>
          <p:nvPr/>
        </p:nvGrpSpPr>
        <p:grpSpPr>
          <a:xfrm>
            <a:off x="822200" y="134384"/>
            <a:ext cx="631400" cy="74977"/>
            <a:chOff x="1473350" y="407800"/>
            <a:chExt cx="631400" cy="131700"/>
          </a:xfrm>
        </p:grpSpPr>
        <p:cxnSp>
          <p:nvCxnSpPr>
            <p:cNvPr id="938" name="Google Shape;938;p8"/>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939" name="Google Shape;939;p8"/>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940" name="Google Shape;940;p8"/>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941" name="Google Shape;941;p8"/>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942" name="Google Shape;942;p8"/>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943"/>
        <p:cNvGrpSpPr/>
        <p:nvPr/>
      </p:nvGrpSpPr>
      <p:grpSpPr>
        <a:xfrm>
          <a:off x="0" y="0"/>
          <a:ext cx="0" cy="0"/>
          <a:chOff x="0" y="0"/>
          <a:chExt cx="0" cy="0"/>
        </a:xfrm>
      </p:grpSpPr>
      <p:sp>
        <p:nvSpPr>
          <p:cNvPr id="944" name="Google Shape;944;p9"/>
          <p:cNvSpPr txBox="1">
            <a:spLocks noGrp="1"/>
          </p:cNvSpPr>
          <p:nvPr>
            <p:ph type="title"/>
          </p:nvPr>
        </p:nvSpPr>
        <p:spPr>
          <a:xfrm>
            <a:off x="2135550" y="1189100"/>
            <a:ext cx="4872900" cy="196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15000"/>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945" name="Google Shape;945;p9"/>
          <p:cNvSpPr txBox="1">
            <a:spLocks noGrp="1"/>
          </p:cNvSpPr>
          <p:nvPr>
            <p:ph type="subTitle" idx="1"/>
          </p:nvPr>
        </p:nvSpPr>
        <p:spPr>
          <a:xfrm>
            <a:off x="2135550" y="3153500"/>
            <a:ext cx="4872900" cy="67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grpSp>
        <p:nvGrpSpPr>
          <p:cNvPr id="946" name="Google Shape;946;p9"/>
          <p:cNvGrpSpPr/>
          <p:nvPr/>
        </p:nvGrpSpPr>
        <p:grpSpPr>
          <a:xfrm>
            <a:off x="2531875" y="-780225"/>
            <a:ext cx="2108700" cy="1319725"/>
            <a:chOff x="5584175" y="776125"/>
            <a:chExt cx="2108700" cy="1319725"/>
          </a:xfrm>
        </p:grpSpPr>
        <p:sp>
          <p:nvSpPr>
            <p:cNvPr id="947" name="Google Shape;947;p9"/>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9"/>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9"/>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9"/>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9"/>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9"/>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9"/>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9"/>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9"/>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9"/>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9"/>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9"/>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9"/>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9"/>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9"/>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9"/>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9"/>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9"/>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9"/>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9"/>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9"/>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9"/>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9"/>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9"/>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9"/>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9"/>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9"/>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9"/>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9"/>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9"/>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9"/>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9"/>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9"/>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9"/>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9"/>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9"/>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9"/>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9"/>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9"/>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9"/>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9"/>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9"/>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9"/>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9"/>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9"/>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9"/>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9"/>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9"/>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9"/>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9"/>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9"/>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9"/>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9"/>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9"/>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1" name="Google Shape;1001;p9"/>
          <p:cNvGrpSpPr/>
          <p:nvPr/>
        </p:nvGrpSpPr>
        <p:grpSpPr>
          <a:xfrm>
            <a:off x="6611800" y="4540613"/>
            <a:ext cx="2108700" cy="1319725"/>
            <a:chOff x="5584175" y="776125"/>
            <a:chExt cx="2108700" cy="1319725"/>
          </a:xfrm>
        </p:grpSpPr>
        <p:sp>
          <p:nvSpPr>
            <p:cNvPr id="1002" name="Google Shape;1002;p9"/>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9"/>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9"/>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9"/>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9"/>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9"/>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9"/>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9"/>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9"/>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9"/>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9"/>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9"/>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9"/>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9"/>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9"/>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9"/>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9"/>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9"/>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9"/>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9"/>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9"/>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9"/>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9"/>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9"/>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9"/>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9"/>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9"/>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9"/>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9"/>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9"/>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9"/>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9"/>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9"/>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9"/>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9"/>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9"/>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9"/>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9"/>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9"/>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9"/>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9"/>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9"/>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9"/>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9"/>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9"/>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9"/>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9"/>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9"/>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9"/>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9"/>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9"/>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9"/>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9"/>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9"/>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56" name="Google Shape;1056;p9"/>
          <p:cNvGrpSpPr/>
          <p:nvPr/>
        </p:nvGrpSpPr>
        <p:grpSpPr>
          <a:xfrm rot="5400000">
            <a:off x="-50625" y="4534659"/>
            <a:ext cx="631400" cy="74977"/>
            <a:chOff x="1473350" y="407800"/>
            <a:chExt cx="631400" cy="131700"/>
          </a:xfrm>
        </p:grpSpPr>
        <p:cxnSp>
          <p:nvCxnSpPr>
            <p:cNvPr id="1057" name="Google Shape;1057;p9"/>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058" name="Google Shape;1058;p9"/>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059" name="Google Shape;1059;p9"/>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060" name="Google Shape;1060;p9"/>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061" name="Google Shape;1061;p9"/>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1062" name="Google Shape;1062;p9"/>
          <p:cNvGrpSpPr/>
          <p:nvPr/>
        </p:nvGrpSpPr>
        <p:grpSpPr>
          <a:xfrm>
            <a:off x="8251700" y="134384"/>
            <a:ext cx="631400" cy="74977"/>
            <a:chOff x="1473350" y="407800"/>
            <a:chExt cx="631400" cy="131700"/>
          </a:xfrm>
        </p:grpSpPr>
        <p:cxnSp>
          <p:nvCxnSpPr>
            <p:cNvPr id="1063" name="Google Shape;1063;p9"/>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064" name="Google Shape;1064;p9"/>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065" name="Google Shape;1065;p9"/>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066" name="Google Shape;1066;p9"/>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067" name="Google Shape;1067;p9"/>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068"/>
        <p:cNvGrpSpPr/>
        <p:nvPr/>
      </p:nvGrpSpPr>
      <p:grpSpPr>
        <a:xfrm>
          <a:off x="0" y="0"/>
          <a:ext cx="0" cy="0"/>
          <a:chOff x="0" y="0"/>
          <a:chExt cx="0" cy="0"/>
        </a:xfrm>
      </p:grpSpPr>
      <p:sp>
        <p:nvSpPr>
          <p:cNvPr id="1069" name="Google Shape;1069;p10"/>
          <p:cNvSpPr txBox="1">
            <a:spLocks noGrp="1"/>
          </p:cNvSpPr>
          <p:nvPr>
            <p:ph type="title"/>
          </p:nvPr>
        </p:nvSpPr>
        <p:spPr>
          <a:xfrm>
            <a:off x="720000" y="4014450"/>
            <a:ext cx="7704000" cy="572700"/>
          </a:xfrm>
          <a:prstGeom prst="rect">
            <a:avLst/>
          </a:prstGeom>
          <a:solidFill>
            <a:schemeClr val="accent2"/>
          </a:solidFill>
        </p:spPr>
        <p:txBody>
          <a:bodyPr spcFirstLastPara="1" wrap="square" lIns="91425" tIns="91425" rIns="91425" bIns="91425" anchor="t" anchorCtr="0">
            <a:noAutofit/>
          </a:bodyPr>
          <a:lstStyle>
            <a:lvl1pPr lvl="0" algn="ctr" rtl="0">
              <a:spcBef>
                <a:spcPts val="0"/>
              </a:spcBef>
              <a:spcAft>
                <a:spcPts val="0"/>
              </a:spcAft>
              <a:buSzPts val="3000"/>
              <a:buNone/>
              <a:defRPr>
                <a:solidFill>
                  <a:schemeClr val="lt1"/>
                </a:solidFill>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196"/>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1197"/>
        <p:cNvGrpSpPr/>
        <p:nvPr/>
      </p:nvGrpSpPr>
      <p:grpSpPr>
        <a:xfrm>
          <a:off x="0" y="0"/>
          <a:ext cx="0" cy="0"/>
          <a:chOff x="0" y="0"/>
          <a:chExt cx="0" cy="0"/>
        </a:xfrm>
      </p:grpSpPr>
      <p:sp>
        <p:nvSpPr>
          <p:cNvPr id="1198" name="Google Shape;1198;p13"/>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199" name="Google Shape;1199;p13"/>
          <p:cNvSpPr txBox="1">
            <a:spLocks noGrp="1"/>
          </p:cNvSpPr>
          <p:nvPr>
            <p:ph type="title" idx="2" hasCustomPrompt="1"/>
          </p:nvPr>
        </p:nvSpPr>
        <p:spPr>
          <a:xfrm>
            <a:off x="1335000" y="1633275"/>
            <a:ext cx="10755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00" name="Google Shape;1200;p13"/>
          <p:cNvSpPr txBox="1">
            <a:spLocks noGrp="1"/>
          </p:cNvSpPr>
          <p:nvPr>
            <p:ph type="title" idx="3" hasCustomPrompt="1"/>
          </p:nvPr>
        </p:nvSpPr>
        <p:spPr>
          <a:xfrm>
            <a:off x="1335000" y="2838096"/>
            <a:ext cx="10755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01" name="Google Shape;1201;p13"/>
          <p:cNvSpPr txBox="1">
            <a:spLocks noGrp="1"/>
          </p:cNvSpPr>
          <p:nvPr>
            <p:ph type="title" idx="4" hasCustomPrompt="1"/>
          </p:nvPr>
        </p:nvSpPr>
        <p:spPr>
          <a:xfrm>
            <a:off x="4034275" y="1633275"/>
            <a:ext cx="10755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02" name="Google Shape;1202;p13"/>
          <p:cNvSpPr txBox="1">
            <a:spLocks noGrp="1"/>
          </p:cNvSpPr>
          <p:nvPr>
            <p:ph type="title" idx="5" hasCustomPrompt="1"/>
          </p:nvPr>
        </p:nvSpPr>
        <p:spPr>
          <a:xfrm>
            <a:off x="4034275" y="2838096"/>
            <a:ext cx="10755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lt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03" name="Google Shape;1203;p13"/>
          <p:cNvSpPr txBox="1">
            <a:spLocks noGrp="1"/>
          </p:cNvSpPr>
          <p:nvPr>
            <p:ph type="title" idx="6" hasCustomPrompt="1"/>
          </p:nvPr>
        </p:nvSpPr>
        <p:spPr>
          <a:xfrm>
            <a:off x="6733550" y="1633275"/>
            <a:ext cx="10755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04" name="Google Shape;1204;p13"/>
          <p:cNvSpPr txBox="1">
            <a:spLocks noGrp="1"/>
          </p:cNvSpPr>
          <p:nvPr>
            <p:ph type="title" idx="7" hasCustomPrompt="1"/>
          </p:nvPr>
        </p:nvSpPr>
        <p:spPr>
          <a:xfrm>
            <a:off x="6733550" y="2838096"/>
            <a:ext cx="1075500" cy="4476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4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205" name="Google Shape;1205;p13"/>
          <p:cNvSpPr txBox="1">
            <a:spLocks noGrp="1"/>
          </p:cNvSpPr>
          <p:nvPr>
            <p:ph type="subTitle" idx="1"/>
          </p:nvPr>
        </p:nvSpPr>
        <p:spPr>
          <a:xfrm>
            <a:off x="720000" y="2141075"/>
            <a:ext cx="2305500" cy="47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1800" b="1">
                <a:solidFill>
                  <a:schemeClr val="dk1"/>
                </a:solidFill>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06" name="Google Shape;1206;p13"/>
          <p:cNvSpPr txBox="1">
            <a:spLocks noGrp="1"/>
          </p:cNvSpPr>
          <p:nvPr>
            <p:ph type="subTitle" idx="8"/>
          </p:nvPr>
        </p:nvSpPr>
        <p:spPr>
          <a:xfrm>
            <a:off x="3419275" y="2141075"/>
            <a:ext cx="2305500" cy="47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1800" b="1">
                <a:solidFill>
                  <a:schemeClr val="dk1"/>
                </a:solidFill>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07" name="Google Shape;1207;p13"/>
          <p:cNvSpPr txBox="1">
            <a:spLocks noGrp="1"/>
          </p:cNvSpPr>
          <p:nvPr>
            <p:ph type="subTitle" idx="9"/>
          </p:nvPr>
        </p:nvSpPr>
        <p:spPr>
          <a:xfrm>
            <a:off x="6118550" y="2141075"/>
            <a:ext cx="2305500" cy="47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1800" b="1">
                <a:solidFill>
                  <a:schemeClr val="dk1"/>
                </a:solidFill>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08" name="Google Shape;1208;p13"/>
          <p:cNvSpPr txBox="1">
            <a:spLocks noGrp="1"/>
          </p:cNvSpPr>
          <p:nvPr>
            <p:ph type="subTitle" idx="13"/>
          </p:nvPr>
        </p:nvSpPr>
        <p:spPr>
          <a:xfrm>
            <a:off x="720000" y="3345950"/>
            <a:ext cx="2305500" cy="47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1800" b="1">
                <a:solidFill>
                  <a:schemeClr val="dk1"/>
                </a:solidFill>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09" name="Google Shape;1209;p13"/>
          <p:cNvSpPr txBox="1">
            <a:spLocks noGrp="1"/>
          </p:cNvSpPr>
          <p:nvPr>
            <p:ph type="subTitle" idx="14"/>
          </p:nvPr>
        </p:nvSpPr>
        <p:spPr>
          <a:xfrm>
            <a:off x="3419275" y="3345950"/>
            <a:ext cx="2305500" cy="47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1800" b="1">
                <a:solidFill>
                  <a:schemeClr val="dk1"/>
                </a:solidFill>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sp>
        <p:nvSpPr>
          <p:cNvPr id="1210" name="Google Shape;1210;p13"/>
          <p:cNvSpPr txBox="1">
            <a:spLocks noGrp="1"/>
          </p:cNvSpPr>
          <p:nvPr>
            <p:ph type="subTitle" idx="15"/>
          </p:nvPr>
        </p:nvSpPr>
        <p:spPr>
          <a:xfrm>
            <a:off x="6118550" y="3345950"/>
            <a:ext cx="2305500" cy="474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400"/>
              <a:buFont typeface="Bebas Neue"/>
              <a:buNone/>
              <a:defRPr sz="1800" b="1">
                <a:solidFill>
                  <a:schemeClr val="dk1"/>
                </a:solidFill>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a:endParaRPr/>
          </a:p>
        </p:txBody>
      </p:sp>
      <p:grpSp>
        <p:nvGrpSpPr>
          <p:cNvPr id="1211" name="Google Shape;1211;p13"/>
          <p:cNvGrpSpPr/>
          <p:nvPr/>
        </p:nvGrpSpPr>
        <p:grpSpPr>
          <a:xfrm rot="5400000">
            <a:off x="-164425" y="402184"/>
            <a:ext cx="631400" cy="74977"/>
            <a:chOff x="1473350" y="407800"/>
            <a:chExt cx="631400" cy="131700"/>
          </a:xfrm>
        </p:grpSpPr>
        <p:cxnSp>
          <p:nvCxnSpPr>
            <p:cNvPr id="1212" name="Google Shape;1212;p13"/>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13" name="Google Shape;1213;p13"/>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14" name="Google Shape;1214;p13"/>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15" name="Google Shape;1215;p13"/>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16" name="Google Shape;1216;p13"/>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1217" name="Google Shape;1217;p13"/>
          <p:cNvGrpSpPr/>
          <p:nvPr/>
        </p:nvGrpSpPr>
        <p:grpSpPr>
          <a:xfrm>
            <a:off x="8380675" y="4951784"/>
            <a:ext cx="631400" cy="74977"/>
            <a:chOff x="1473350" y="407800"/>
            <a:chExt cx="631400" cy="131700"/>
          </a:xfrm>
        </p:grpSpPr>
        <p:cxnSp>
          <p:nvCxnSpPr>
            <p:cNvPr id="1218" name="Google Shape;1218;p13"/>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19" name="Google Shape;1219;p13"/>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20" name="Google Shape;1220;p13"/>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21" name="Google Shape;1221;p13"/>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1222" name="Google Shape;1222;p13"/>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1223" name="Google Shape;1223;p13"/>
          <p:cNvGrpSpPr/>
          <p:nvPr/>
        </p:nvGrpSpPr>
        <p:grpSpPr>
          <a:xfrm rot="5400000">
            <a:off x="7376413" y="-1249455"/>
            <a:ext cx="2108700" cy="1319725"/>
            <a:chOff x="5584175" y="776125"/>
            <a:chExt cx="2108700" cy="1319725"/>
          </a:xfrm>
        </p:grpSpPr>
        <p:sp>
          <p:nvSpPr>
            <p:cNvPr id="1224" name="Google Shape;1224;p13"/>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5" name="Google Shape;1225;p13"/>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6" name="Google Shape;1226;p13"/>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13"/>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13"/>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13"/>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13"/>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13"/>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13"/>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13"/>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13"/>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13"/>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13"/>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13"/>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13"/>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13"/>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13"/>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13"/>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13"/>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13"/>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13"/>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13"/>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13"/>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13"/>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13"/>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13"/>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13"/>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13"/>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13"/>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13"/>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13"/>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13"/>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13"/>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13"/>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13"/>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13"/>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13"/>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13"/>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13"/>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13"/>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13"/>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13"/>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13"/>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13"/>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13"/>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13"/>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13"/>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13"/>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13"/>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13"/>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13"/>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13"/>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13"/>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13"/>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78" name="Google Shape;1278;p13"/>
          <p:cNvGrpSpPr/>
          <p:nvPr/>
        </p:nvGrpSpPr>
        <p:grpSpPr>
          <a:xfrm>
            <a:off x="440816" y="4481507"/>
            <a:ext cx="2108700" cy="1319725"/>
            <a:chOff x="5584175" y="776125"/>
            <a:chExt cx="2108700" cy="1319725"/>
          </a:xfrm>
        </p:grpSpPr>
        <p:sp>
          <p:nvSpPr>
            <p:cNvPr id="1279" name="Google Shape;1279;p13"/>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13"/>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13"/>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13"/>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13"/>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13"/>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13"/>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13"/>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13"/>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13"/>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13"/>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13"/>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13"/>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13"/>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13"/>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13"/>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13"/>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13"/>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13"/>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13"/>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13"/>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13"/>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13"/>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13"/>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13"/>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13"/>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13"/>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13"/>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13"/>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13"/>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13"/>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13"/>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13"/>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13"/>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13"/>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13"/>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13"/>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13"/>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13"/>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13"/>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13"/>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13"/>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13"/>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13"/>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13"/>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13"/>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13"/>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13"/>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13"/>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13"/>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13"/>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13"/>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13"/>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13"/>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986"/>
        <p:cNvGrpSpPr/>
        <p:nvPr/>
      </p:nvGrpSpPr>
      <p:grpSpPr>
        <a:xfrm>
          <a:off x="0" y="0"/>
          <a:ext cx="0" cy="0"/>
          <a:chOff x="0" y="0"/>
          <a:chExt cx="0" cy="0"/>
        </a:xfrm>
      </p:grpSpPr>
      <p:sp>
        <p:nvSpPr>
          <p:cNvPr id="1987" name="Google Shape;1987;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1988" name="Google Shape;1988;p19"/>
          <p:cNvGrpSpPr/>
          <p:nvPr/>
        </p:nvGrpSpPr>
        <p:grpSpPr>
          <a:xfrm>
            <a:off x="2560000" y="4680200"/>
            <a:ext cx="2108700" cy="1319725"/>
            <a:chOff x="5584175" y="776125"/>
            <a:chExt cx="2108700" cy="1319725"/>
          </a:xfrm>
        </p:grpSpPr>
        <p:sp>
          <p:nvSpPr>
            <p:cNvPr id="1989" name="Google Shape;1989;p19"/>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19"/>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19"/>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19"/>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19"/>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19"/>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19"/>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19"/>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19"/>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19"/>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19"/>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19"/>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19"/>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19"/>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19"/>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19"/>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19"/>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19"/>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19"/>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19"/>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19"/>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19"/>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19"/>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19"/>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19"/>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19"/>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19"/>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19"/>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19"/>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19"/>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19"/>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19"/>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19"/>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19"/>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19"/>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19"/>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19"/>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19"/>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19"/>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19"/>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19"/>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19"/>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19"/>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19"/>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19"/>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19"/>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19"/>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19"/>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19"/>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19"/>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19"/>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19"/>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19"/>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2" name="Google Shape;2042;p19"/>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3" name="Google Shape;2043;p19"/>
          <p:cNvGrpSpPr/>
          <p:nvPr/>
        </p:nvGrpSpPr>
        <p:grpSpPr>
          <a:xfrm>
            <a:off x="8636541" y="1727413"/>
            <a:ext cx="2108700" cy="1319725"/>
            <a:chOff x="5584175" y="776125"/>
            <a:chExt cx="2108700" cy="1319725"/>
          </a:xfrm>
        </p:grpSpPr>
        <p:sp>
          <p:nvSpPr>
            <p:cNvPr id="2044" name="Google Shape;2044;p19"/>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19"/>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19"/>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19"/>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19"/>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19"/>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19"/>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1" name="Google Shape;2051;p19"/>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2" name="Google Shape;2052;p19"/>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19"/>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4" name="Google Shape;2054;p19"/>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19"/>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6" name="Google Shape;2056;p19"/>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7" name="Google Shape;2057;p19"/>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19"/>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19"/>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19"/>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19"/>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19"/>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3" name="Google Shape;2063;p19"/>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4" name="Google Shape;2064;p19"/>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19"/>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6" name="Google Shape;2066;p19"/>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19"/>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8" name="Google Shape;2068;p19"/>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9" name="Google Shape;2069;p19"/>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19"/>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1" name="Google Shape;2071;p19"/>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2" name="Google Shape;2072;p19"/>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3" name="Google Shape;2073;p19"/>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19"/>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19"/>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19"/>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19"/>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19"/>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19"/>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19"/>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19"/>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19"/>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19"/>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19"/>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19"/>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19"/>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19"/>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19"/>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19"/>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19"/>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19"/>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19"/>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19"/>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19"/>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19"/>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19"/>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19"/>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98" name="Google Shape;2098;p19"/>
          <p:cNvGrpSpPr/>
          <p:nvPr/>
        </p:nvGrpSpPr>
        <p:grpSpPr>
          <a:xfrm rot="5400000">
            <a:off x="-116587" y="382534"/>
            <a:ext cx="631400" cy="74977"/>
            <a:chOff x="1473350" y="407800"/>
            <a:chExt cx="631400" cy="131700"/>
          </a:xfrm>
        </p:grpSpPr>
        <p:cxnSp>
          <p:nvCxnSpPr>
            <p:cNvPr id="2099" name="Google Shape;2099;p19"/>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100" name="Google Shape;2100;p19"/>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101" name="Google Shape;2101;p19"/>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102" name="Google Shape;2102;p19"/>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103" name="Google Shape;2103;p19"/>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2104" name="Google Shape;2104;p19"/>
          <p:cNvGrpSpPr/>
          <p:nvPr/>
        </p:nvGrpSpPr>
        <p:grpSpPr>
          <a:xfrm>
            <a:off x="8360200" y="4936559"/>
            <a:ext cx="631400" cy="74977"/>
            <a:chOff x="1473350" y="407800"/>
            <a:chExt cx="631400" cy="131700"/>
          </a:xfrm>
        </p:grpSpPr>
        <p:cxnSp>
          <p:nvCxnSpPr>
            <p:cNvPr id="2105" name="Google Shape;2105;p19"/>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106" name="Google Shape;2106;p19"/>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107" name="Google Shape;2107;p19"/>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108" name="Google Shape;2108;p19"/>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109" name="Google Shape;2109;p19"/>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237"/>
        <p:cNvGrpSpPr/>
        <p:nvPr/>
      </p:nvGrpSpPr>
      <p:grpSpPr>
        <a:xfrm>
          <a:off x="0" y="0"/>
          <a:ext cx="0" cy="0"/>
          <a:chOff x="0" y="0"/>
          <a:chExt cx="0" cy="0"/>
        </a:xfrm>
      </p:grpSpPr>
      <p:grpSp>
        <p:nvGrpSpPr>
          <p:cNvPr id="2238" name="Google Shape;2238;p21"/>
          <p:cNvGrpSpPr/>
          <p:nvPr/>
        </p:nvGrpSpPr>
        <p:grpSpPr>
          <a:xfrm rot="5400000">
            <a:off x="8576429" y="817720"/>
            <a:ext cx="631400" cy="74977"/>
            <a:chOff x="1473350" y="407800"/>
            <a:chExt cx="631400" cy="131700"/>
          </a:xfrm>
        </p:grpSpPr>
        <p:cxnSp>
          <p:nvCxnSpPr>
            <p:cNvPr id="2239" name="Google Shape;2239;p21"/>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240" name="Google Shape;2240;p21"/>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241" name="Google Shape;2241;p21"/>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242" name="Google Shape;2242;p21"/>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243" name="Google Shape;2243;p21"/>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2244" name="Google Shape;2244;p21"/>
          <p:cNvGrpSpPr/>
          <p:nvPr/>
        </p:nvGrpSpPr>
        <p:grpSpPr>
          <a:xfrm>
            <a:off x="881254" y="4950170"/>
            <a:ext cx="631400" cy="74977"/>
            <a:chOff x="1473350" y="407800"/>
            <a:chExt cx="631400" cy="131700"/>
          </a:xfrm>
        </p:grpSpPr>
        <p:cxnSp>
          <p:nvCxnSpPr>
            <p:cNvPr id="2245" name="Google Shape;2245;p21"/>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246" name="Google Shape;2246;p21"/>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247" name="Google Shape;2247;p21"/>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248" name="Google Shape;2248;p21"/>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249" name="Google Shape;2249;p21"/>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2250" name="Google Shape;2250;p21"/>
          <p:cNvGrpSpPr/>
          <p:nvPr/>
        </p:nvGrpSpPr>
        <p:grpSpPr>
          <a:xfrm>
            <a:off x="6745959" y="4781104"/>
            <a:ext cx="2108700" cy="1319725"/>
            <a:chOff x="5584175" y="776125"/>
            <a:chExt cx="2108700" cy="1319725"/>
          </a:xfrm>
        </p:grpSpPr>
        <p:sp>
          <p:nvSpPr>
            <p:cNvPr id="2251" name="Google Shape;2251;p21"/>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21"/>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21"/>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21"/>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21"/>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21"/>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21"/>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21"/>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21"/>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21"/>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21"/>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21"/>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21"/>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21"/>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21"/>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21"/>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21"/>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21"/>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21"/>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21"/>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21"/>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21"/>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21"/>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21"/>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21"/>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21"/>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21"/>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21"/>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21"/>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21"/>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21"/>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21"/>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21"/>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21"/>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21"/>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21"/>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21"/>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21"/>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21"/>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21"/>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21"/>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21"/>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21"/>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21"/>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21"/>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21"/>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21"/>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21"/>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21"/>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21"/>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21"/>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21"/>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21"/>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21"/>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05" name="Google Shape;2305;p21"/>
          <p:cNvGrpSpPr/>
          <p:nvPr/>
        </p:nvGrpSpPr>
        <p:grpSpPr>
          <a:xfrm rot="5400000">
            <a:off x="-1195270" y="498350"/>
            <a:ext cx="2108700" cy="1319725"/>
            <a:chOff x="5584175" y="776125"/>
            <a:chExt cx="2108700" cy="1319725"/>
          </a:xfrm>
        </p:grpSpPr>
        <p:sp>
          <p:nvSpPr>
            <p:cNvPr id="2306" name="Google Shape;2306;p21"/>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21"/>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21"/>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21"/>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21"/>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21"/>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21"/>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21"/>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21"/>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21"/>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21"/>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21"/>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21"/>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21"/>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21"/>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21"/>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21"/>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21"/>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21"/>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21"/>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21"/>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21"/>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21"/>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21"/>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21"/>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21"/>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21"/>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21"/>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21"/>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21"/>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21"/>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21"/>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21"/>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21"/>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21"/>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21"/>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21"/>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21"/>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21"/>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21"/>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21"/>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21"/>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21"/>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21"/>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21"/>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21"/>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21"/>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21"/>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21"/>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21"/>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21"/>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21"/>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21"/>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21"/>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360"/>
        <p:cNvGrpSpPr/>
        <p:nvPr/>
      </p:nvGrpSpPr>
      <p:grpSpPr>
        <a:xfrm>
          <a:off x="0" y="0"/>
          <a:ext cx="0" cy="0"/>
          <a:chOff x="0" y="0"/>
          <a:chExt cx="0" cy="0"/>
        </a:xfrm>
      </p:grpSpPr>
      <p:grpSp>
        <p:nvGrpSpPr>
          <p:cNvPr id="2361" name="Google Shape;2361;p22"/>
          <p:cNvGrpSpPr/>
          <p:nvPr/>
        </p:nvGrpSpPr>
        <p:grpSpPr>
          <a:xfrm rot="5400000">
            <a:off x="-137396" y="4592970"/>
            <a:ext cx="631400" cy="74977"/>
            <a:chOff x="1473350" y="407800"/>
            <a:chExt cx="631400" cy="131700"/>
          </a:xfrm>
        </p:grpSpPr>
        <p:cxnSp>
          <p:nvCxnSpPr>
            <p:cNvPr id="2362" name="Google Shape;2362;p22"/>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363" name="Google Shape;2363;p22"/>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364" name="Google Shape;2364;p22"/>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365" name="Google Shape;2365;p22"/>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366" name="Google Shape;2366;p22"/>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2367" name="Google Shape;2367;p22"/>
          <p:cNvGrpSpPr/>
          <p:nvPr/>
        </p:nvGrpSpPr>
        <p:grpSpPr>
          <a:xfrm>
            <a:off x="7561979" y="161195"/>
            <a:ext cx="631400" cy="74977"/>
            <a:chOff x="1473350" y="407800"/>
            <a:chExt cx="631400" cy="131700"/>
          </a:xfrm>
        </p:grpSpPr>
        <p:cxnSp>
          <p:nvCxnSpPr>
            <p:cNvPr id="2368" name="Google Shape;2368;p22"/>
            <p:cNvCxnSpPr/>
            <p:nvPr/>
          </p:nvCxnSpPr>
          <p:spPr>
            <a:xfrm>
              <a:off x="21047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369" name="Google Shape;2369;p22"/>
            <p:cNvCxnSpPr/>
            <p:nvPr/>
          </p:nvCxnSpPr>
          <p:spPr>
            <a:xfrm>
              <a:off x="19469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370" name="Google Shape;2370;p22"/>
            <p:cNvCxnSpPr/>
            <p:nvPr/>
          </p:nvCxnSpPr>
          <p:spPr>
            <a:xfrm>
              <a:off x="178905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371" name="Google Shape;2371;p22"/>
            <p:cNvCxnSpPr/>
            <p:nvPr/>
          </p:nvCxnSpPr>
          <p:spPr>
            <a:xfrm>
              <a:off x="1631200" y="407800"/>
              <a:ext cx="0" cy="131700"/>
            </a:xfrm>
            <a:prstGeom prst="straightConnector1">
              <a:avLst/>
            </a:prstGeom>
            <a:noFill/>
            <a:ln w="28575" cap="rnd" cmpd="sng">
              <a:solidFill>
                <a:schemeClr val="dk1"/>
              </a:solidFill>
              <a:prstDash val="solid"/>
              <a:round/>
              <a:headEnd type="none" w="med" len="med"/>
              <a:tailEnd type="none" w="med" len="med"/>
            </a:ln>
          </p:spPr>
        </p:cxnSp>
        <p:cxnSp>
          <p:nvCxnSpPr>
            <p:cNvPr id="2372" name="Google Shape;2372;p22"/>
            <p:cNvCxnSpPr/>
            <p:nvPr/>
          </p:nvCxnSpPr>
          <p:spPr>
            <a:xfrm>
              <a:off x="1473350" y="407800"/>
              <a:ext cx="0" cy="131700"/>
            </a:xfrm>
            <a:prstGeom prst="straightConnector1">
              <a:avLst/>
            </a:prstGeom>
            <a:noFill/>
            <a:ln w="28575" cap="rnd" cmpd="sng">
              <a:solidFill>
                <a:schemeClr val="dk1"/>
              </a:solidFill>
              <a:prstDash val="solid"/>
              <a:round/>
              <a:headEnd type="none" w="med" len="med"/>
              <a:tailEnd type="none" w="med" len="med"/>
            </a:ln>
          </p:spPr>
        </p:cxnSp>
      </p:grpSp>
      <p:grpSp>
        <p:nvGrpSpPr>
          <p:cNvPr id="2373" name="Google Shape;2373;p22"/>
          <p:cNvGrpSpPr/>
          <p:nvPr/>
        </p:nvGrpSpPr>
        <p:grpSpPr>
          <a:xfrm>
            <a:off x="140834" y="-894229"/>
            <a:ext cx="2108700" cy="1319725"/>
            <a:chOff x="5584175" y="776125"/>
            <a:chExt cx="2108700" cy="1319725"/>
          </a:xfrm>
        </p:grpSpPr>
        <p:sp>
          <p:nvSpPr>
            <p:cNvPr id="2374" name="Google Shape;2374;p22"/>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22"/>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22"/>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22"/>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22"/>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22"/>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22"/>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22"/>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22"/>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22"/>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22"/>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22"/>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6" name="Google Shape;2386;p22"/>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7" name="Google Shape;2387;p22"/>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22"/>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22"/>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22"/>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22"/>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22"/>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22"/>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22"/>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5" name="Google Shape;2395;p22"/>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6" name="Google Shape;2396;p22"/>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7" name="Google Shape;2397;p22"/>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22"/>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9" name="Google Shape;2399;p22"/>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22"/>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1" name="Google Shape;2401;p22"/>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2" name="Google Shape;2402;p22"/>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22"/>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4" name="Google Shape;2404;p22"/>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5" name="Google Shape;2405;p22"/>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6" name="Google Shape;2406;p22"/>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22"/>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22"/>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22"/>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22"/>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22"/>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2" name="Google Shape;2412;p22"/>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3" name="Google Shape;2413;p22"/>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22"/>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5" name="Google Shape;2415;p22"/>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22"/>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7" name="Google Shape;2417;p22"/>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8" name="Google Shape;2418;p22"/>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22"/>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0" name="Google Shape;2420;p22"/>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1" name="Google Shape;2421;p22"/>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2" name="Google Shape;2422;p22"/>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22"/>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4" name="Google Shape;2424;p22"/>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22"/>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22"/>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7" name="Google Shape;2427;p22"/>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28" name="Google Shape;2428;p22"/>
          <p:cNvGrpSpPr/>
          <p:nvPr/>
        </p:nvGrpSpPr>
        <p:grpSpPr>
          <a:xfrm rot="5400000">
            <a:off x="8051930" y="3289700"/>
            <a:ext cx="2108700" cy="1319725"/>
            <a:chOff x="5584175" y="776125"/>
            <a:chExt cx="2108700" cy="1319725"/>
          </a:xfrm>
        </p:grpSpPr>
        <p:sp>
          <p:nvSpPr>
            <p:cNvPr id="2429" name="Google Shape;2429;p22"/>
            <p:cNvSpPr/>
            <p:nvPr/>
          </p:nvSpPr>
          <p:spPr>
            <a:xfrm>
              <a:off x="5584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22"/>
            <p:cNvSpPr/>
            <p:nvPr/>
          </p:nvSpPr>
          <p:spPr>
            <a:xfrm>
              <a:off x="5840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22"/>
            <p:cNvSpPr/>
            <p:nvPr/>
          </p:nvSpPr>
          <p:spPr>
            <a:xfrm>
              <a:off x="6096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22"/>
            <p:cNvSpPr/>
            <p:nvPr/>
          </p:nvSpPr>
          <p:spPr>
            <a:xfrm>
              <a:off x="6352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22"/>
            <p:cNvSpPr/>
            <p:nvPr/>
          </p:nvSpPr>
          <p:spPr>
            <a:xfrm>
              <a:off x="66089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22"/>
            <p:cNvSpPr/>
            <p:nvPr/>
          </p:nvSpPr>
          <p:spPr>
            <a:xfrm>
              <a:off x="68651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22"/>
            <p:cNvSpPr/>
            <p:nvPr/>
          </p:nvSpPr>
          <p:spPr>
            <a:xfrm>
              <a:off x="71213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22"/>
            <p:cNvSpPr/>
            <p:nvPr/>
          </p:nvSpPr>
          <p:spPr>
            <a:xfrm>
              <a:off x="73775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22"/>
            <p:cNvSpPr/>
            <p:nvPr/>
          </p:nvSpPr>
          <p:spPr>
            <a:xfrm>
              <a:off x="7633775" y="77612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22"/>
            <p:cNvSpPr/>
            <p:nvPr/>
          </p:nvSpPr>
          <p:spPr>
            <a:xfrm>
              <a:off x="5584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22"/>
            <p:cNvSpPr/>
            <p:nvPr/>
          </p:nvSpPr>
          <p:spPr>
            <a:xfrm>
              <a:off x="5840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22"/>
            <p:cNvSpPr/>
            <p:nvPr/>
          </p:nvSpPr>
          <p:spPr>
            <a:xfrm>
              <a:off x="6096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22"/>
            <p:cNvSpPr/>
            <p:nvPr/>
          </p:nvSpPr>
          <p:spPr>
            <a:xfrm>
              <a:off x="6352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22"/>
            <p:cNvSpPr/>
            <p:nvPr/>
          </p:nvSpPr>
          <p:spPr>
            <a:xfrm>
              <a:off x="66089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22"/>
            <p:cNvSpPr/>
            <p:nvPr/>
          </p:nvSpPr>
          <p:spPr>
            <a:xfrm>
              <a:off x="68651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22"/>
            <p:cNvSpPr/>
            <p:nvPr/>
          </p:nvSpPr>
          <p:spPr>
            <a:xfrm>
              <a:off x="71213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22"/>
            <p:cNvSpPr/>
            <p:nvPr/>
          </p:nvSpPr>
          <p:spPr>
            <a:xfrm>
              <a:off x="73775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22"/>
            <p:cNvSpPr/>
            <p:nvPr/>
          </p:nvSpPr>
          <p:spPr>
            <a:xfrm>
              <a:off x="7633775" y="10165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22"/>
            <p:cNvSpPr/>
            <p:nvPr/>
          </p:nvSpPr>
          <p:spPr>
            <a:xfrm>
              <a:off x="5584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22"/>
            <p:cNvSpPr/>
            <p:nvPr/>
          </p:nvSpPr>
          <p:spPr>
            <a:xfrm>
              <a:off x="5840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22"/>
            <p:cNvSpPr/>
            <p:nvPr/>
          </p:nvSpPr>
          <p:spPr>
            <a:xfrm>
              <a:off x="6096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22"/>
            <p:cNvSpPr/>
            <p:nvPr/>
          </p:nvSpPr>
          <p:spPr>
            <a:xfrm>
              <a:off x="6352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22"/>
            <p:cNvSpPr/>
            <p:nvPr/>
          </p:nvSpPr>
          <p:spPr>
            <a:xfrm>
              <a:off x="66089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22"/>
            <p:cNvSpPr/>
            <p:nvPr/>
          </p:nvSpPr>
          <p:spPr>
            <a:xfrm>
              <a:off x="68651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22"/>
            <p:cNvSpPr/>
            <p:nvPr/>
          </p:nvSpPr>
          <p:spPr>
            <a:xfrm>
              <a:off x="71213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22"/>
            <p:cNvSpPr/>
            <p:nvPr/>
          </p:nvSpPr>
          <p:spPr>
            <a:xfrm>
              <a:off x="73775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22"/>
            <p:cNvSpPr/>
            <p:nvPr/>
          </p:nvSpPr>
          <p:spPr>
            <a:xfrm>
              <a:off x="7633775" y="12569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22"/>
            <p:cNvSpPr/>
            <p:nvPr/>
          </p:nvSpPr>
          <p:spPr>
            <a:xfrm>
              <a:off x="5584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22"/>
            <p:cNvSpPr/>
            <p:nvPr/>
          </p:nvSpPr>
          <p:spPr>
            <a:xfrm>
              <a:off x="5840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22"/>
            <p:cNvSpPr/>
            <p:nvPr/>
          </p:nvSpPr>
          <p:spPr>
            <a:xfrm>
              <a:off x="6096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22"/>
            <p:cNvSpPr/>
            <p:nvPr/>
          </p:nvSpPr>
          <p:spPr>
            <a:xfrm>
              <a:off x="6352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22"/>
            <p:cNvSpPr/>
            <p:nvPr/>
          </p:nvSpPr>
          <p:spPr>
            <a:xfrm>
              <a:off x="66089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22"/>
            <p:cNvSpPr/>
            <p:nvPr/>
          </p:nvSpPr>
          <p:spPr>
            <a:xfrm>
              <a:off x="68651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22"/>
            <p:cNvSpPr/>
            <p:nvPr/>
          </p:nvSpPr>
          <p:spPr>
            <a:xfrm>
              <a:off x="71213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22"/>
            <p:cNvSpPr/>
            <p:nvPr/>
          </p:nvSpPr>
          <p:spPr>
            <a:xfrm>
              <a:off x="73775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22"/>
            <p:cNvSpPr/>
            <p:nvPr/>
          </p:nvSpPr>
          <p:spPr>
            <a:xfrm>
              <a:off x="7633775" y="149740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22"/>
            <p:cNvSpPr/>
            <p:nvPr/>
          </p:nvSpPr>
          <p:spPr>
            <a:xfrm>
              <a:off x="5584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22"/>
            <p:cNvSpPr/>
            <p:nvPr/>
          </p:nvSpPr>
          <p:spPr>
            <a:xfrm>
              <a:off x="5840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22"/>
            <p:cNvSpPr/>
            <p:nvPr/>
          </p:nvSpPr>
          <p:spPr>
            <a:xfrm>
              <a:off x="6096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22"/>
            <p:cNvSpPr/>
            <p:nvPr/>
          </p:nvSpPr>
          <p:spPr>
            <a:xfrm>
              <a:off x="6352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22"/>
            <p:cNvSpPr/>
            <p:nvPr/>
          </p:nvSpPr>
          <p:spPr>
            <a:xfrm>
              <a:off x="66089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22"/>
            <p:cNvSpPr/>
            <p:nvPr/>
          </p:nvSpPr>
          <p:spPr>
            <a:xfrm>
              <a:off x="68651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22"/>
            <p:cNvSpPr/>
            <p:nvPr/>
          </p:nvSpPr>
          <p:spPr>
            <a:xfrm>
              <a:off x="71213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22"/>
            <p:cNvSpPr/>
            <p:nvPr/>
          </p:nvSpPr>
          <p:spPr>
            <a:xfrm>
              <a:off x="73775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22"/>
            <p:cNvSpPr/>
            <p:nvPr/>
          </p:nvSpPr>
          <p:spPr>
            <a:xfrm>
              <a:off x="7633775" y="1767075"/>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22"/>
            <p:cNvSpPr/>
            <p:nvPr/>
          </p:nvSpPr>
          <p:spPr>
            <a:xfrm>
              <a:off x="5584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22"/>
            <p:cNvSpPr/>
            <p:nvPr/>
          </p:nvSpPr>
          <p:spPr>
            <a:xfrm>
              <a:off x="5840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22"/>
            <p:cNvSpPr/>
            <p:nvPr/>
          </p:nvSpPr>
          <p:spPr>
            <a:xfrm>
              <a:off x="6096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22"/>
            <p:cNvSpPr/>
            <p:nvPr/>
          </p:nvSpPr>
          <p:spPr>
            <a:xfrm>
              <a:off x="6352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22"/>
            <p:cNvSpPr/>
            <p:nvPr/>
          </p:nvSpPr>
          <p:spPr>
            <a:xfrm>
              <a:off x="66089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22"/>
            <p:cNvSpPr/>
            <p:nvPr/>
          </p:nvSpPr>
          <p:spPr>
            <a:xfrm>
              <a:off x="68651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22"/>
            <p:cNvSpPr/>
            <p:nvPr/>
          </p:nvSpPr>
          <p:spPr>
            <a:xfrm>
              <a:off x="71213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22"/>
            <p:cNvSpPr/>
            <p:nvPr/>
          </p:nvSpPr>
          <p:spPr>
            <a:xfrm>
              <a:off x="73775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22"/>
            <p:cNvSpPr/>
            <p:nvPr/>
          </p:nvSpPr>
          <p:spPr>
            <a:xfrm>
              <a:off x="7633775" y="2036750"/>
              <a:ext cx="59100" cy="59100"/>
            </a:xfrm>
            <a:prstGeom prst="ellipse">
              <a:avLst/>
            </a:prstGeom>
            <a:solidFill>
              <a:srgbClr val="272727">
                <a:alpha val="132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Rubik SemiBold"/>
              <a:buNone/>
              <a:defRPr sz="3000">
                <a:solidFill>
                  <a:schemeClr val="dk1"/>
                </a:solidFill>
                <a:latin typeface="Rubik SemiBold"/>
                <a:ea typeface="Rubik SemiBold"/>
                <a:cs typeface="Rubik SemiBold"/>
                <a:sym typeface="Rubik SemiBold"/>
              </a:defRPr>
            </a:lvl1pPr>
            <a:lvl2pPr lvl="1" algn="ctr" rtl="0">
              <a:spcBef>
                <a:spcPts val="0"/>
              </a:spcBef>
              <a:spcAft>
                <a:spcPts val="0"/>
              </a:spcAft>
              <a:buClr>
                <a:schemeClr val="dk1"/>
              </a:buClr>
              <a:buSzPts val="3000"/>
              <a:buFont typeface="Rubik SemiBold"/>
              <a:buNone/>
              <a:defRPr sz="3000">
                <a:solidFill>
                  <a:schemeClr val="dk1"/>
                </a:solidFill>
                <a:latin typeface="Rubik SemiBold"/>
                <a:ea typeface="Rubik SemiBold"/>
                <a:cs typeface="Rubik SemiBold"/>
                <a:sym typeface="Rubik SemiBold"/>
              </a:defRPr>
            </a:lvl2pPr>
            <a:lvl3pPr lvl="2" algn="ctr" rtl="0">
              <a:spcBef>
                <a:spcPts val="0"/>
              </a:spcBef>
              <a:spcAft>
                <a:spcPts val="0"/>
              </a:spcAft>
              <a:buClr>
                <a:schemeClr val="dk1"/>
              </a:buClr>
              <a:buSzPts val="3000"/>
              <a:buFont typeface="Rubik SemiBold"/>
              <a:buNone/>
              <a:defRPr sz="3000">
                <a:solidFill>
                  <a:schemeClr val="dk1"/>
                </a:solidFill>
                <a:latin typeface="Rubik SemiBold"/>
                <a:ea typeface="Rubik SemiBold"/>
                <a:cs typeface="Rubik SemiBold"/>
                <a:sym typeface="Rubik SemiBold"/>
              </a:defRPr>
            </a:lvl3pPr>
            <a:lvl4pPr lvl="3" algn="ctr" rtl="0">
              <a:spcBef>
                <a:spcPts val="0"/>
              </a:spcBef>
              <a:spcAft>
                <a:spcPts val="0"/>
              </a:spcAft>
              <a:buClr>
                <a:schemeClr val="dk1"/>
              </a:buClr>
              <a:buSzPts val="3000"/>
              <a:buFont typeface="Rubik SemiBold"/>
              <a:buNone/>
              <a:defRPr sz="3000">
                <a:solidFill>
                  <a:schemeClr val="dk1"/>
                </a:solidFill>
                <a:latin typeface="Rubik SemiBold"/>
                <a:ea typeface="Rubik SemiBold"/>
                <a:cs typeface="Rubik SemiBold"/>
                <a:sym typeface="Rubik SemiBold"/>
              </a:defRPr>
            </a:lvl4pPr>
            <a:lvl5pPr lvl="4" algn="ctr" rtl="0">
              <a:spcBef>
                <a:spcPts val="0"/>
              </a:spcBef>
              <a:spcAft>
                <a:spcPts val="0"/>
              </a:spcAft>
              <a:buClr>
                <a:schemeClr val="dk1"/>
              </a:buClr>
              <a:buSzPts val="3000"/>
              <a:buFont typeface="Rubik SemiBold"/>
              <a:buNone/>
              <a:defRPr sz="3000">
                <a:solidFill>
                  <a:schemeClr val="dk1"/>
                </a:solidFill>
                <a:latin typeface="Rubik SemiBold"/>
                <a:ea typeface="Rubik SemiBold"/>
                <a:cs typeface="Rubik SemiBold"/>
                <a:sym typeface="Rubik SemiBold"/>
              </a:defRPr>
            </a:lvl5pPr>
            <a:lvl6pPr lvl="5" algn="ctr" rtl="0">
              <a:spcBef>
                <a:spcPts val="0"/>
              </a:spcBef>
              <a:spcAft>
                <a:spcPts val="0"/>
              </a:spcAft>
              <a:buClr>
                <a:schemeClr val="dk1"/>
              </a:buClr>
              <a:buSzPts val="3000"/>
              <a:buFont typeface="Rubik SemiBold"/>
              <a:buNone/>
              <a:defRPr sz="3000">
                <a:solidFill>
                  <a:schemeClr val="dk1"/>
                </a:solidFill>
                <a:latin typeface="Rubik SemiBold"/>
                <a:ea typeface="Rubik SemiBold"/>
                <a:cs typeface="Rubik SemiBold"/>
                <a:sym typeface="Rubik SemiBold"/>
              </a:defRPr>
            </a:lvl6pPr>
            <a:lvl7pPr lvl="6" algn="ctr" rtl="0">
              <a:spcBef>
                <a:spcPts val="0"/>
              </a:spcBef>
              <a:spcAft>
                <a:spcPts val="0"/>
              </a:spcAft>
              <a:buClr>
                <a:schemeClr val="dk1"/>
              </a:buClr>
              <a:buSzPts val="3000"/>
              <a:buFont typeface="Rubik SemiBold"/>
              <a:buNone/>
              <a:defRPr sz="3000">
                <a:solidFill>
                  <a:schemeClr val="dk1"/>
                </a:solidFill>
                <a:latin typeface="Rubik SemiBold"/>
                <a:ea typeface="Rubik SemiBold"/>
                <a:cs typeface="Rubik SemiBold"/>
                <a:sym typeface="Rubik SemiBold"/>
              </a:defRPr>
            </a:lvl7pPr>
            <a:lvl8pPr lvl="7" algn="ctr" rtl="0">
              <a:spcBef>
                <a:spcPts val="0"/>
              </a:spcBef>
              <a:spcAft>
                <a:spcPts val="0"/>
              </a:spcAft>
              <a:buClr>
                <a:schemeClr val="dk1"/>
              </a:buClr>
              <a:buSzPts val="3000"/>
              <a:buFont typeface="Rubik SemiBold"/>
              <a:buNone/>
              <a:defRPr sz="3000">
                <a:solidFill>
                  <a:schemeClr val="dk1"/>
                </a:solidFill>
                <a:latin typeface="Rubik SemiBold"/>
                <a:ea typeface="Rubik SemiBold"/>
                <a:cs typeface="Rubik SemiBold"/>
                <a:sym typeface="Rubik SemiBold"/>
              </a:defRPr>
            </a:lvl8pPr>
            <a:lvl9pPr lvl="8" algn="ctr" rtl="0">
              <a:spcBef>
                <a:spcPts val="0"/>
              </a:spcBef>
              <a:spcAft>
                <a:spcPts val="0"/>
              </a:spcAft>
              <a:buClr>
                <a:schemeClr val="dk1"/>
              </a:buClr>
              <a:buSzPts val="3000"/>
              <a:buFont typeface="Rubik SemiBold"/>
              <a:buNone/>
              <a:defRPr sz="3000">
                <a:solidFill>
                  <a:schemeClr val="dk1"/>
                </a:solidFill>
                <a:latin typeface="Rubik SemiBold"/>
                <a:ea typeface="Rubik SemiBold"/>
                <a:cs typeface="Rubik SemiBold"/>
                <a:sym typeface="Rubik SemiBold"/>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1pPr>
            <a:lvl2pPr marL="914400" lvl="1"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2pPr>
            <a:lvl3pPr marL="1371600" lvl="2"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3pPr>
            <a:lvl4pPr marL="1828800" lvl="3"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4pPr>
            <a:lvl5pPr marL="2286000" lvl="4"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5pPr>
            <a:lvl6pPr marL="2743200" lvl="5"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6pPr>
            <a:lvl7pPr marL="3200400" lvl="6"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7pPr>
            <a:lvl8pPr marL="3657600" lvl="7"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8pPr>
            <a:lvl9pPr marL="4114800" lvl="8" indent="-304800">
              <a:lnSpc>
                <a:spcPct val="100000"/>
              </a:lnSpc>
              <a:spcBef>
                <a:spcPts val="0"/>
              </a:spcBef>
              <a:spcAft>
                <a:spcPts val="0"/>
              </a:spcAft>
              <a:buClr>
                <a:schemeClr val="dk1"/>
              </a:buClr>
              <a:buSzPts val="1200"/>
              <a:buFont typeface="Archivo"/>
              <a:buChar char="■"/>
              <a:defRPr sz="1200">
                <a:solidFill>
                  <a:schemeClr val="dk1"/>
                </a:solidFill>
                <a:latin typeface="Archivo"/>
                <a:ea typeface="Archivo"/>
                <a:cs typeface="Archivo"/>
                <a:sym typeface="Archiv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4" r:id="rId6"/>
    <p:sldLayoutId id="2147483655" r:id="rId7"/>
    <p:sldLayoutId id="2147483656" r:id="rId8"/>
    <p:sldLayoutId id="2147483658" r:id="rId9"/>
    <p:sldLayoutId id="2147483659" r:id="rId10"/>
    <p:sldLayoutId id="2147483665" r:id="rId11"/>
    <p:sldLayoutId id="2147483667" r:id="rId12"/>
    <p:sldLayoutId id="2147483668"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17/06/relationships/model3d" Target="../media/model3d1.glb"/><Relationship Id="rId7" Type="http://schemas.microsoft.com/office/2017/06/relationships/model3d" Target="../media/model3d3.glb"/><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4.png"/><Relationship Id="rId5" Type="http://schemas.microsoft.com/office/2017/06/relationships/model3d" Target="../media/model3d2.glb"/><Relationship Id="rId10" Type="http://schemas.openxmlformats.org/officeDocument/2006/relationships/image" Target="../media/image6.png"/><Relationship Id="rId4" Type="http://schemas.openxmlformats.org/officeDocument/2006/relationships/image" Target="../media/image3.png"/><Relationship Id="rId9" Type="http://schemas.microsoft.com/office/2017/06/relationships/model3d" Target="../media/model3d4.glb"/></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17/06/relationships/model3d" Target="../media/model3d1.glb"/><Relationship Id="rId7" Type="http://schemas.microsoft.com/office/2017/06/relationships/model3d" Target="../media/model3d3.glb"/><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17/06/relationships/model3d" Target="../media/model3d2.glb"/><Relationship Id="rId10" Type="http://schemas.openxmlformats.org/officeDocument/2006/relationships/image" Target="../media/image10.png"/><Relationship Id="rId4" Type="http://schemas.openxmlformats.org/officeDocument/2006/relationships/image" Target="../media/image7.png"/><Relationship Id="rId9" Type="http://schemas.microsoft.com/office/2017/06/relationships/model3d" Target="../media/model3d4.glb"/></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17/06/relationships/model3d" Target="../media/model3d1.glb"/><Relationship Id="rId7" Type="http://schemas.microsoft.com/office/2017/06/relationships/model3d" Target="../media/model3d3.glb"/><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17/06/relationships/model3d" Target="../media/model3d2.glb"/><Relationship Id="rId10" Type="http://schemas.openxmlformats.org/officeDocument/2006/relationships/image" Target="../media/image13.png"/><Relationship Id="rId4" Type="http://schemas.openxmlformats.org/officeDocument/2006/relationships/image" Target="../media/image11.png"/><Relationship Id="rId9" Type="http://schemas.microsoft.com/office/2017/06/relationships/model3d" Target="../media/model3d4.glb"/></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17/06/relationships/model3d" Target="../media/model3d1.glb"/><Relationship Id="rId7" Type="http://schemas.microsoft.com/office/2017/06/relationships/model3d" Target="../media/model3d3.glb"/><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4.png"/><Relationship Id="rId5" Type="http://schemas.microsoft.com/office/2017/06/relationships/model3d" Target="../media/model3d2.glb"/><Relationship Id="rId10" Type="http://schemas.openxmlformats.org/officeDocument/2006/relationships/image" Target="../media/image15.png"/><Relationship Id="rId4" Type="http://schemas.openxmlformats.org/officeDocument/2006/relationships/image" Target="../media/image11.png"/><Relationship Id="rId9" Type="http://schemas.microsoft.com/office/2017/06/relationships/model3d" Target="../media/model3d4.glb"/></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17/06/relationships/model3d" Target="../media/model3d1.glb"/><Relationship Id="rId7" Type="http://schemas.microsoft.com/office/2017/06/relationships/model3d" Target="../media/model3d3.glb"/><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6.png"/><Relationship Id="rId5" Type="http://schemas.microsoft.com/office/2017/06/relationships/model3d" Target="../media/model3d2.glb"/><Relationship Id="rId10" Type="http://schemas.openxmlformats.org/officeDocument/2006/relationships/image" Target="../media/image15.png"/><Relationship Id="rId4" Type="http://schemas.openxmlformats.org/officeDocument/2006/relationships/image" Target="../media/image11.png"/><Relationship Id="rId9" Type="http://schemas.microsoft.com/office/2017/06/relationships/model3d" Target="../media/model3d4.glb"/></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17/06/relationships/model3d" Target="../media/model3d1.glb"/><Relationship Id="rId7" Type="http://schemas.microsoft.com/office/2017/06/relationships/model3d" Target="../media/model3d3.glb"/><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9.png"/><Relationship Id="rId5" Type="http://schemas.microsoft.com/office/2017/06/relationships/model3d" Target="../media/model3d2.glb"/><Relationship Id="rId10" Type="http://schemas.openxmlformats.org/officeDocument/2006/relationships/image" Target="../media/image15.png"/><Relationship Id="rId4" Type="http://schemas.openxmlformats.org/officeDocument/2006/relationships/image" Target="../media/image18.png"/><Relationship Id="rId9" Type="http://schemas.microsoft.com/office/2017/06/relationships/model3d" Target="../media/model3d4.glb"/></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3" Type="http://schemas.openxmlformats.org/officeDocument/2006/relationships/slide" Target="slide17.xml"/><Relationship Id="rId7" Type="http://schemas.openxmlformats.org/officeDocument/2006/relationships/image" Target="../media/image27.jp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26.png"/><Relationship Id="rId5" Type="http://schemas.openxmlformats.org/officeDocument/2006/relationships/image" Target="../media/image25.jpg"/><Relationship Id="rId4" Type="http://schemas.openxmlformats.org/officeDocument/2006/relationships/slide" Target="slide15.xml"/></Relationships>
</file>

<file path=ppt/slides/_rels/slide17.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image" Target="../media/image27.jpg"/><Relationship Id="rId5" Type="http://schemas.openxmlformats.org/officeDocument/2006/relationships/image" Target="../media/image26.pn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492"/>
        <p:cNvGrpSpPr/>
        <p:nvPr/>
      </p:nvGrpSpPr>
      <p:grpSpPr>
        <a:xfrm>
          <a:off x="0" y="0"/>
          <a:ext cx="0" cy="0"/>
          <a:chOff x="0" y="0"/>
          <a:chExt cx="0" cy="0"/>
        </a:xfrm>
      </p:grpSpPr>
      <p:sp>
        <p:nvSpPr>
          <p:cNvPr id="4" name="مستطيل 3">
            <a:extLst>
              <a:ext uri="{FF2B5EF4-FFF2-40B4-BE49-F238E27FC236}">
                <a16:creationId xmlns:a16="http://schemas.microsoft.com/office/drawing/2014/main" id="{904E86F6-DF42-2508-F2EE-BB5DF63F2D1E}"/>
              </a:ext>
            </a:extLst>
          </p:cNvPr>
          <p:cNvSpPr/>
          <p:nvPr/>
        </p:nvSpPr>
        <p:spPr>
          <a:xfrm>
            <a:off x="5317917" y="0"/>
            <a:ext cx="3826083" cy="5143500"/>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497" name="Google Shape;2497;p26"/>
          <p:cNvSpPr txBox="1">
            <a:spLocks noGrp="1"/>
          </p:cNvSpPr>
          <p:nvPr>
            <p:ph type="ctrTitle"/>
          </p:nvPr>
        </p:nvSpPr>
        <p:spPr>
          <a:xfrm>
            <a:off x="1228271" y="890046"/>
            <a:ext cx="6687457" cy="2114196"/>
          </a:xfrm>
          <a:prstGeom prst="rect">
            <a:avLst/>
          </a:prstGeom>
        </p:spPr>
        <p:txBody>
          <a:bodyPr spcFirstLastPara="1" wrap="square" lIns="91425" tIns="91425" rIns="91425" bIns="91425" anchor="b" anchorCtr="0">
            <a:noAutofit/>
          </a:bodyPr>
          <a:lstStyle/>
          <a:p>
            <a:pPr marL="0" lvl="0" indent="0" algn="ctr" rtl="1">
              <a:spcBef>
                <a:spcPts val="0"/>
              </a:spcBef>
              <a:spcAft>
                <a:spcPts val="0"/>
              </a:spcAft>
              <a:buNone/>
            </a:pPr>
            <a:r>
              <a:rPr lang="ar-SY" sz="2000" b="0" dirty="0">
                <a:solidFill>
                  <a:schemeClr val="dk1"/>
                </a:solidFill>
                <a:latin typeface="Dubai" panose="020B0503030403030204" pitchFamily="34" charset="-78"/>
                <a:cs typeface="Dubai" panose="020B0503030403030204" pitchFamily="34" charset="-78"/>
                <a:sym typeface="Rubik SemiBold"/>
              </a:rPr>
              <a:t>مشروع فصلي بعنوان:</a:t>
            </a:r>
            <a:br>
              <a:rPr lang="ar-SY" sz="2000" b="0" dirty="0">
                <a:solidFill>
                  <a:schemeClr val="dk1"/>
                </a:solidFill>
                <a:latin typeface="Dubai" panose="020B0503030403030204" pitchFamily="34" charset="-78"/>
                <a:cs typeface="Dubai" panose="020B0503030403030204" pitchFamily="34" charset="-78"/>
                <a:sym typeface="Rubik SemiBold"/>
              </a:rPr>
            </a:br>
            <a:br>
              <a:rPr lang="ar-SY" sz="1600" b="0" dirty="0">
                <a:solidFill>
                  <a:schemeClr val="dk1"/>
                </a:solidFill>
                <a:latin typeface="Dubai" panose="020B0503030403030204" pitchFamily="34" charset="-78"/>
                <a:cs typeface="Dubai" panose="020B0503030403030204" pitchFamily="34" charset="-78"/>
                <a:sym typeface="Rubik SemiBold"/>
              </a:rPr>
            </a:br>
            <a:r>
              <a:rPr lang="ar-SY" sz="3200" b="1" dirty="0">
                <a:solidFill>
                  <a:schemeClr val="dk1"/>
                </a:solidFill>
                <a:latin typeface="Dubai" panose="020B0503030403030204" pitchFamily="34" charset="-78"/>
                <a:cs typeface="Dubai" panose="020B0503030403030204" pitchFamily="34" charset="-78"/>
                <a:sym typeface="Rubik SemiBold"/>
              </a:rPr>
              <a:t>قياس مستوى الماء داخل خزان باستخدام</a:t>
            </a:r>
            <a:br>
              <a:rPr lang="ar-SY" sz="3200" b="1" dirty="0">
                <a:solidFill>
                  <a:schemeClr val="dk1"/>
                </a:solidFill>
                <a:latin typeface="Dubai" panose="020B0503030403030204" pitchFamily="34" charset="-78"/>
                <a:cs typeface="Dubai" panose="020B0503030403030204" pitchFamily="34" charset="-78"/>
                <a:sym typeface="Rubik SemiBold"/>
              </a:rPr>
            </a:br>
            <a:r>
              <a:rPr lang="ar-SY" sz="1100" b="1" dirty="0">
                <a:solidFill>
                  <a:schemeClr val="dk1"/>
                </a:solidFill>
                <a:latin typeface="Dubai" panose="020B0503030403030204" pitchFamily="34" charset="-78"/>
                <a:cs typeface="Dubai" panose="020B0503030403030204" pitchFamily="34" charset="-78"/>
                <a:sym typeface="Rubik SemiBold"/>
              </a:rPr>
              <a:t> </a:t>
            </a:r>
            <a:br>
              <a:rPr lang="ar-SY" sz="3200" b="1" dirty="0">
                <a:solidFill>
                  <a:schemeClr val="dk1"/>
                </a:solidFill>
                <a:latin typeface="Dubai" panose="020B0503030403030204" pitchFamily="34" charset="-78"/>
                <a:cs typeface="Dubai" panose="020B0503030403030204" pitchFamily="34" charset="-78"/>
                <a:sym typeface="Rubik SemiBold"/>
              </a:rPr>
            </a:br>
            <a:r>
              <a:rPr lang="ar-SY" sz="3200" b="1" dirty="0">
                <a:solidFill>
                  <a:schemeClr val="bg2"/>
                </a:solidFill>
                <a:latin typeface="Dubai" panose="020B0503030403030204" pitchFamily="34" charset="-78"/>
                <a:cs typeface="Dubai" panose="020B0503030403030204" pitchFamily="34" charset="-78"/>
                <a:sym typeface="Rubik SemiBold"/>
              </a:rPr>
              <a:t>مستشعر الأمواج فوق الصوتية</a:t>
            </a:r>
            <a:endParaRPr lang="ar-SY" b="1" dirty="0">
              <a:solidFill>
                <a:schemeClr val="bg2"/>
              </a:solidFill>
              <a:latin typeface="Dubai" panose="020B0503030403030204" pitchFamily="34" charset="-78"/>
              <a:cs typeface="Dubai" panose="020B0503030403030204" pitchFamily="34" charset="-78"/>
              <a:sym typeface="Rubik SemiBold"/>
            </a:endParaRPr>
          </a:p>
        </p:txBody>
      </p:sp>
      <p:sp>
        <p:nvSpPr>
          <p:cNvPr id="2498" name="Google Shape;2498;p26"/>
          <p:cNvSpPr txBox="1">
            <a:spLocks noGrp="1"/>
          </p:cNvSpPr>
          <p:nvPr>
            <p:ph type="subTitle" idx="1"/>
          </p:nvPr>
        </p:nvSpPr>
        <p:spPr>
          <a:xfrm>
            <a:off x="2527949" y="3364685"/>
            <a:ext cx="4088100" cy="1340204"/>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إعداد الطالب:</a:t>
            </a:r>
          </a:p>
          <a:p>
            <a:pPr marL="0" lvl="0" indent="0" algn="ctr" rtl="0">
              <a:spcBef>
                <a:spcPts val="0"/>
              </a:spcBef>
              <a:spcAft>
                <a:spcPts val="0"/>
              </a:spcAft>
              <a:buNone/>
            </a:pPr>
            <a:r>
              <a:rPr lang="ar-SY" b="1" dirty="0">
                <a:solidFill>
                  <a:schemeClr val="bg2"/>
                </a:solidFill>
                <a:latin typeface="Dubai" panose="020B0503030403030204" pitchFamily="34" charset="-78"/>
                <a:cs typeface="Dubai" panose="020B0503030403030204" pitchFamily="34" charset="-78"/>
              </a:rPr>
              <a:t>محمد ماهر العمر</a:t>
            </a:r>
          </a:p>
          <a:p>
            <a:pPr marL="0" lvl="0" indent="0" algn="ctr" rtl="0">
              <a:spcBef>
                <a:spcPts val="0"/>
              </a:spcBef>
              <a:spcAft>
                <a:spcPts val="0"/>
              </a:spcAft>
              <a:buNone/>
            </a:pPr>
            <a:endParaRPr lang="ar-SY" dirty="0">
              <a:latin typeface="Dubai" panose="020B0503030403030204" pitchFamily="34" charset="-78"/>
              <a:cs typeface="Dubai" panose="020B0503030403030204" pitchFamily="34" charset="-78"/>
            </a:endParaRPr>
          </a:p>
          <a:p>
            <a:pPr marL="0" lvl="0" indent="0" algn="ctr" rtl="0">
              <a:spcBef>
                <a:spcPts val="0"/>
              </a:spcBef>
              <a:spcAft>
                <a:spcPts val="0"/>
              </a:spcAft>
              <a:buNone/>
            </a:pPr>
            <a:r>
              <a:rPr lang="ar-SY" dirty="0">
                <a:latin typeface="Dubai" panose="020B0503030403030204" pitchFamily="34" charset="-78"/>
                <a:cs typeface="Dubai" panose="020B0503030403030204" pitchFamily="34" charset="-78"/>
              </a:rPr>
              <a:t>إشراف الدكتور:</a:t>
            </a:r>
          </a:p>
          <a:p>
            <a:pPr marL="0" lvl="0" indent="0" algn="ctr" rtl="0">
              <a:spcBef>
                <a:spcPts val="0"/>
              </a:spcBef>
              <a:spcAft>
                <a:spcPts val="0"/>
              </a:spcAft>
              <a:buNone/>
            </a:pPr>
            <a:r>
              <a:rPr lang="ar-SY" b="1" dirty="0">
                <a:solidFill>
                  <a:schemeClr val="bg2"/>
                </a:solidFill>
                <a:latin typeface="Dubai" panose="020B0503030403030204" pitchFamily="34" charset="-78"/>
                <a:cs typeface="Dubai" panose="020B0503030403030204" pitchFamily="34" charset="-78"/>
              </a:rPr>
              <a:t>ثائر </a:t>
            </a:r>
            <a:r>
              <a:rPr lang="ar-SY" b="1" dirty="0" err="1">
                <a:solidFill>
                  <a:schemeClr val="bg2"/>
                </a:solidFill>
                <a:latin typeface="Dubai" panose="020B0503030403030204" pitchFamily="34" charset="-78"/>
                <a:cs typeface="Dubai" panose="020B0503030403030204" pitchFamily="34" charset="-78"/>
              </a:rPr>
              <a:t>داؤد</a:t>
            </a:r>
            <a:endParaRPr lang="ar-SY" b="1" dirty="0">
              <a:solidFill>
                <a:schemeClr val="bg2"/>
              </a:solidFill>
              <a:latin typeface="Dubai" panose="020B0503030403030204" pitchFamily="34" charset="-78"/>
              <a:cs typeface="Dubai" panose="020B0503030403030204" pitchFamily="34" charset="-78"/>
            </a:endParaRPr>
          </a:p>
        </p:txBody>
      </p:sp>
      <p:pic>
        <p:nvPicPr>
          <p:cNvPr id="3" name="صورة 2">
            <a:extLst>
              <a:ext uri="{FF2B5EF4-FFF2-40B4-BE49-F238E27FC236}">
                <a16:creationId xmlns:a16="http://schemas.microsoft.com/office/drawing/2014/main" id="{3DE81A19-1BF6-2523-EF0E-B24F219DBC1E}"/>
              </a:ext>
            </a:extLst>
          </p:cNvPr>
          <p:cNvPicPr>
            <a:picLocks noChangeAspect="1"/>
          </p:cNvPicPr>
          <p:nvPr/>
        </p:nvPicPr>
        <p:blipFill>
          <a:blip r:embed="rId3"/>
          <a:stretch>
            <a:fillRect/>
          </a:stretch>
        </p:blipFill>
        <p:spPr>
          <a:xfrm>
            <a:off x="7481329" y="224853"/>
            <a:ext cx="1205471" cy="1177544"/>
          </a:xfrm>
          <a:prstGeom prst="rect">
            <a:avLst/>
          </a:prstGeom>
        </p:spPr>
      </p:pic>
    </p:spTree>
  </p:cSld>
  <p:clrMapOvr>
    <a:masterClrMapping/>
  </p:clrMapOvr>
  <p:transition spd="slow">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34"/>
        <p:cNvGrpSpPr/>
        <p:nvPr/>
      </p:nvGrpSpPr>
      <p:grpSpPr>
        <a:xfrm>
          <a:off x="0" y="0"/>
          <a:ext cx="0" cy="0"/>
          <a:chOff x="0" y="0"/>
          <a:chExt cx="0" cy="0"/>
        </a:xfrm>
      </p:grpSpPr>
      <p:sp>
        <p:nvSpPr>
          <p:cNvPr id="2735" name="Google Shape;2735;p29"/>
          <p:cNvSpPr txBox="1">
            <a:spLocks noGrp="1"/>
          </p:cNvSpPr>
          <p:nvPr>
            <p:ph type="title"/>
          </p:nvPr>
        </p:nvSpPr>
        <p:spPr>
          <a:xfrm>
            <a:off x="713225" y="1152071"/>
            <a:ext cx="4233000" cy="5727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Y" b="1" dirty="0">
                <a:latin typeface="Dubai" panose="020B0503030403030204" pitchFamily="34" charset="-78"/>
                <a:cs typeface="Dubai" panose="020B0503030403030204" pitchFamily="34" charset="-78"/>
              </a:rPr>
              <a:t>مقدمة</a:t>
            </a:r>
            <a:endParaRPr b="1" dirty="0">
              <a:latin typeface="Dubai" panose="020B0503030403030204" pitchFamily="34" charset="-78"/>
              <a:cs typeface="Dubai" panose="020B0503030403030204" pitchFamily="34" charset="-78"/>
            </a:endParaRPr>
          </a:p>
        </p:txBody>
      </p:sp>
      <p:sp>
        <p:nvSpPr>
          <p:cNvPr id="2736" name="Google Shape;2736;p29"/>
          <p:cNvSpPr txBox="1">
            <a:spLocks noGrp="1"/>
          </p:cNvSpPr>
          <p:nvPr>
            <p:ph type="subTitle" idx="1"/>
          </p:nvPr>
        </p:nvSpPr>
        <p:spPr>
          <a:xfrm>
            <a:off x="713225" y="1891425"/>
            <a:ext cx="4233000" cy="2100004"/>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Y" sz="1600" dirty="0">
                <a:latin typeface="Dubai" panose="020B0503030403030204" pitchFamily="34" charset="-78"/>
                <a:cs typeface="Dubai" panose="020B0503030403030204" pitchFamily="34" charset="-78"/>
              </a:rPr>
              <a:t>في العديد من البيئات السكنية والصناعية، تواجه المجتمعات تحديات كبيرة في إدارة الموارد المائية بكفاءة. من المشكلات الشائعة عدم القدرة على مراقبة مستويات المياه في الخزانات بدقة وفعالية. غالبًا ما تعتمد الأساليب التقليدية على التقديرات اليدوية أو الأدوات البسيطة التي لا توفر قراءات دقيقة أو محدثة، مما يؤدي إلى هدر المياه، واضطرابات تشغيلية، وزيادة التكاليف.</a:t>
            </a:r>
          </a:p>
        </p:txBody>
      </p:sp>
      <p:pic>
        <p:nvPicPr>
          <p:cNvPr id="2" name="صورة 1">
            <a:extLst>
              <a:ext uri="{FF2B5EF4-FFF2-40B4-BE49-F238E27FC236}">
                <a16:creationId xmlns:a16="http://schemas.microsoft.com/office/drawing/2014/main" id="{D09CB84D-2F82-8F30-3642-F559725C741C}"/>
              </a:ext>
            </a:extLst>
          </p:cNvPr>
          <p:cNvPicPr>
            <a:picLocks noChangeAspect="1"/>
          </p:cNvPicPr>
          <p:nvPr/>
        </p:nvPicPr>
        <p:blipFill>
          <a:blip r:embed="rId3"/>
          <a:stretch>
            <a:fillRect/>
          </a:stretch>
        </p:blipFill>
        <p:spPr>
          <a:xfrm>
            <a:off x="5758661" y="1074925"/>
            <a:ext cx="3013200" cy="3013200"/>
          </a:xfrm>
          <a:prstGeom prst="roundRect">
            <a:avLst/>
          </a:prstGeom>
        </p:spPr>
      </p:pic>
      <p:sp>
        <p:nvSpPr>
          <p:cNvPr id="5" name="مربع نص 4">
            <a:extLst>
              <a:ext uri="{FF2B5EF4-FFF2-40B4-BE49-F238E27FC236}">
                <a16:creationId xmlns:a16="http://schemas.microsoft.com/office/drawing/2014/main" id="{71E0CE4E-DE4E-F58A-8060-000FAFA297F4}"/>
              </a:ext>
            </a:extLst>
          </p:cNvPr>
          <p:cNvSpPr txBox="1"/>
          <p:nvPr/>
        </p:nvSpPr>
        <p:spPr>
          <a:xfrm>
            <a:off x="180678" y="4568072"/>
            <a:ext cx="957313"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1/17</a:t>
            </a:r>
            <a:endParaRPr lang="ar-SY" sz="2800" b="1" dirty="0">
              <a:solidFill>
                <a:schemeClr val="bg2"/>
              </a:solidFill>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08"/>
        <p:cNvGrpSpPr/>
        <p:nvPr/>
      </p:nvGrpSpPr>
      <p:grpSpPr>
        <a:xfrm>
          <a:off x="0" y="0"/>
          <a:ext cx="0" cy="0"/>
          <a:chOff x="0" y="0"/>
          <a:chExt cx="0" cy="0"/>
        </a:xfrm>
      </p:grpSpPr>
      <p:sp>
        <p:nvSpPr>
          <p:cNvPr id="2709" name="Google Shape;2709;p27"/>
          <p:cNvSpPr txBox="1">
            <a:spLocks noGrp="1"/>
          </p:cNvSpPr>
          <p:nvPr>
            <p:ph type="title"/>
          </p:nvPr>
        </p:nvSpPr>
        <p:spPr>
          <a:xfrm>
            <a:off x="719999" y="1148967"/>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فكرة المشروع</a:t>
            </a:r>
            <a:endParaRPr b="1" dirty="0">
              <a:latin typeface="Dubai" panose="020B0503030403030204" pitchFamily="34" charset="-78"/>
              <a:cs typeface="Dubai" panose="020B0503030403030204" pitchFamily="34" charset="-78"/>
            </a:endParaRPr>
          </a:p>
        </p:txBody>
      </p:sp>
      <p:sp>
        <p:nvSpPr>
          <p:cNvPr id="2" name="Google Shape;2736;p29">
            <a:extLst>
              <a:ext uri="{FF2B5EF4-FFF2-40B4-BE49-F238E27FC236}">
                <a16:creationId xmlns:a16="http://schemas.microsoft.com/office/drawing/2014/main" id="{68A20775-9241-0E42-3D97-7A8F2D772154}"/>
              </a:ext>
            </a:extLst>
          </p:cNvPr>
          <p:cNvSpPr txBox="1">
            <a:spLocks/>
          </p:cNvSpPr>
          <p:nvPr/>
        </p:nvSpPr>
        <p:spPr>
          <a:xfrm>
            <a:off x="1382485" y="2113205"/>
            <a:ext cx="6379029" cy="1657318"/>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rtl="1"/>
            <a:r>
              <a:rPr lang="ar-SY" sz="1600" dirty="0">
                <a:latin typeface="Dubai" panose="020B0503030403030204" pitchFamily="34" charset="-78"/>
                <a:cs typeface="Dubai" panose="020B0503030403030204" pitchFamily="34" charset="-78"/>
              </a:rPr>
              <a:t>تصميم نظام ذكي لقياس مستويات المياه في الخزانات باستخدام مستشعر الموجات فوق الصوتية. يقوم النظام بقياس المسافة بين سطح الماء والمستشعر، ثم يحول هذه البيانات إلى كمية المياه الفعلية باستخدام معادلة رياضية، ويعرض النتائج على شاشة </a:t>
            </a:r>
            <a:r>
              <a:rPr lang="en-US" sz="1600" dirty="0">
                <a:latin typeface="Dubai" panose="020B0503030403030204" pitchFamily="34" charset="-78"/>
                <a:cs typeface="Dubai" panose="020B0503030403030204" pitchFamily="34" charset="-78"/>
              </a:rPr>
              <a:t>LCD</a:t>
            </a:r>
            <a:r>
              <a:rPr lang="ar-SY" sz="1600" dirty="0">
                <a:latin typeface="Dubai" panose="020B0503030403030204" pitchFamily="34" charset="-78"/>
                <a:cs typeface="Dubai" panose="020B0503030403030204" pitchFamily="34" charset="-78"/>
              </a:rPr>
              <a:t>.</a:t>
            </a:r>
            <a:r>
              <a:rPr lang="en-US" sz="1600" dirty="0">
                <a:latin typeface="Dubai" panose="020B0503030403030204" pitchFamily="34" charset="-78"/>
                <a:cs typeface="Dubai" panose="020B0503030403030204" pitchFamily="34" charset="-78"/>
              </a:rPr>
              <a:t> </a:t>
            </a:r>
            <a:r>
              <a:rPr lang="ar-SY" sz="1600" dirty="0">
                <a:latin typeface="Dubai" panose="020B0503030403030204" pitchFamily="34" charset="-78"/>
                <a:cs typeface="Dubai" panose="020B0503030403030204" pitchFamily="34" charset="-78"/>
              </a:rPr>
              <a:t> بالإضافة إلى ذلك، يتم إرسال البيانات إلى تطبيق هاتف ذكي تم تطويره باستخدام </a:t>
            </a:r>
            <a:r>
              <a:rPr lang="en-US" sz="1600" dirty="0">
                <a:latin typeface="Dubai" panose="020B0503030403030204" pitchFamily="34" charset="-78"/>
                <a:cs typeface="Dubai" panose="020B0503030403030204" pitchFamily="34" charset="-78"/>
              </a:rPr>
              <a:t>MIT App Inventor، </a:t>
            </a:r>
            <a:r>
              <a:rPr lang="ar-SY" sz="1600" dirty="0">
                <a:latin typeface="Dubai" panose="020B0503030403030204" pitchFamily="34" charset="-78"/>
                <a:cs typeface="Dubai" panose="020B0503030403030204" pitchFamily="34" charset="-78"/>
              </a:rPr>
              <a:t>مع توفير الاتصال اللاسلكي عبر وحدة </a:t>
            </a:r>
            <a:r>
              <a:rPr lang="en-US" sz="1600" dirty="0">
                <a:latin typeface="Dubai" panose="020B0503030403030204" pitchFamily="34" charset="-78"/>
                <a:cs typeface="Dubai" panose="020B0503030403030204" pitchFamily="34" charset="-78"/>
              </a:rPr>
              <a:t>HC-05</a:t>
            </a:r>
            <a:r>
              <a:rPr lang="ar-SY" sz="1600" dirty="0">
                <a:latin typeface="Dubai" panose="020B0503030403030204" pitchFamily="34" charset="-78"/>
                <a:cs typeface="Dubai" panose="020B0503030403030204" pitchFamily="34" charset="-78"/>
              </a:rPr>
              <a:t>.</a:t>
            </a:r>
            <a:endParaRPr lang="en-US" sz="1600" dirty="0">
              <a:latin typeface="Dubai" panose="020B0503030403030204" pitchFamily="34" charset="-78"/>
              <a:cs typeface="Dubai" panose="020B0503030403030204" pitchFamily="34" charset="-78"/>
            </a:endParaRPr>
          </a:p>
        </p:txBody>
      </p:sp>
      <p:sp>
        <p:nvSpPr>
          <p:cNvPr id="3" name="مربع نص 2">
            <a:extLst>
              <a:ext uri="{FF2B5EF4-FFF2-40B4-BE49-F238E27FC236}">
                <a16:creationId xmlns:a16="http://schemas.microsoft.com/office/drawing/2014/main" id="{F7582A25-4668-98FF-8774-D275B7652E54}"/>
              </a:ext>
            </a:extLst>
          </p:cNvPr>
          <p:cNvSpPr txBox="1"/>
          <p:nvPr/>
        </p:nvSpPr>
        <p:spPr>
          <a:xfrm>
            <a:off x="180678" y="4568072"/>
            <a:ext cx="957313"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2/17</a:t>
            </a:r>
            <a:endParaRPr lang="ar-SY" sz="2800" b="1" dirty="0">
              <a:solidFill>
                <a:schemeClr val="bg2"/>
              </a:solidFill>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17"/>
        <p:cNvGrpSpPr/>
        <p:nvPr/>
      </p:nvGrpSpPr>
      <p:grpSpPr>
        <a:xfrm>
          <a:off x="0" y="0"/>
          <a:ext cx="0" cy="0"/>
          <a:chOff x="0" y="0"/>
          <a:chExt cx="0" cy="0"/>
        </a:xfrm>
      </p:grpSpPr>
      <p:sp>
        <p:nvSpPr>
          <p:cNvPr id="2718" name="Google Shape;2718;p28"/>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أهداف المشروع</a:t>
            </a:r>
            <a:endParaRPr b="1" dirty="0">
              <a:latin typeface="Dubai" panose="020B0503030403030204" pitchFamily="34" charset="-78"/>
              <a:cs typeface="Dubai" panose="020B0503030403030204" pitchFamily="34" charset="-78"/>
            </a:endParaRPr>
          </a:p>
        </p:txBody>
      </p:sp>
      <p:sp>
        <p:nvSpPr>
          <p:cNvPr id="2719" name="Google Shape;2719;p28"/>
          <p:cNvSpPr txBox="1">
            <a:spLocks noGrp="1"/>
          </p:cNvSpPr>
          <p:nvPr>
            <p:ph type="title" idx="2"/>
          </p:nvPr>
        </p:nvSpPr>
        <p:spPr>
          <a:xfrm>
            <a:off x="1335000" y="1488135"/>
            <a:ext cx="1075500" cy="4476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sz="1800" b="1" dirty="0">
                <a:latin typeface="Dubai" panose="020B0503030403030204" pitchFamily="34" charset="-78"/>
                <a:cs typeface="Dubai" panose="020B0503030403030204" pitchFamily="34" charset="-78"/>
              </a:rPr>
              <a:t>03</a:t>
            </a:r>
            <a:endParaRPr sz="1800" b="1" dirty="0">
              <a:latin typeface="Dubai" panose="020B0503030403030204" pitchFamily="34" charset="-78"/>
              <a:cs typeface="Dubai" panose="020B0503030403030204" pitchFamily="34" charset="-78"/>
            </a:endParaRPr>
          </a:p>
        </p:txBody>
      </p:sp>
      <p:sp>
        <p:nvSpPr>
          <p:cNvPr id="2720" name="Google Shape;2720;p28"/>
          <p:cNvSpPr txBox="1">
            <a:spLocks noGrp="1"/>
          </p:cNvSpPr>
          <p:nvPr>
            <p:ph type="title" idx="3"/>
          </p:nvPr>
        </p:nvSpPr>
        <p:spPr>
          <a:xfrm>
            <a:off x="1335000" y="3034035"/>
            <a:ext cx="1075500" cy="4476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sz="1800" b="1" dirty="0">
                <a:latin typeface="Dubai" panose="020B0503030403030204" pitchFamily="34" charset="-78"/>
                <a:cs typeface="Dubai" panose="020B0503030403030204" pitchFamily="34" charset="-78"/>
              </a:rPr>
              <a:t>06</a:t>
            </a:r>
            <a:endParaRPr sz="1800" b="1" dirty="0">
              <a:latin typeface="Dubai" panose="020B0503030403030204" pitchFamily="34" charset="-78"/>
              <a:cs typeface="Dubai" panose="020B0503030403030204" pitchFamily="34" charset="-78"/>
            </a:endParaRPr>
          </a:p>
        </p:txBody>
      </p:sp>
      <p:sp>
        <p:nvSpPr>
          <p:cNvPr id="2721" name="Google Shape;2721;p28"/>
          <p:cNvSpPr txBox="1">
            <a:spLocks noGrp="1"/>
          </p:cNvSpPr>
          <p:nvPr>
            <p:ph type="title" idx="4"/>
          </p:nvPr>
        </p:nvSpPr>
        <p:spPr>
          <a:xfrm>
            <a:off x="4034275" y="1488135"/>
            <a:ext cx="1075500" cy="4476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sz="1800" b="1" dirty="0">
                <a:latin typeface="Dubai" panose="020B0503030403030204" pitchFamily="34" charset="-78"/>
                <a:cs typeface="Dubai" panose="020B0503030403030204" pitchFamily="34" charset="-78"/>
              </a:rPr>
              <a:t>02</a:t>
            </a:r>
            <a:endParaRPr sz="1800" b="1" dirty="0">
              <a:latin typeface="Dubai" panose="020B0503030403030204" pitchFamily="34" charset="-78"/>
              <a:cs typeface="Dubai" panose="020B0503030403030204" pitchFamily="34" charset="-78"/>
            </a:endParaRPr>
          </a:p>
        </p:txBody>
      </p:sp>
      <p:sp>
        <p:nvSpPr>
          <p:cNvPr id="2722" name="Google Shape;2722;p28"/>
          <p:cNvSpPr txBox="1">
            <a:spLocks noGrp="1"/>
          </p:cNvSpPr>
          <p:nvPr>
            <p:ph type="title" idx="5"/>
          </p:nvPr>
        </p:nvSpPr>
        <p:spPr>
          <a:xfrm>
            <a:off x="4034275" y="3034035"/>
            <a:ext cx="1075500" cy="4476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sz="1800" b="1" dirty="0">
                <a:latin typeface="Dubai" panose="020B0503030403030204" pitchFamily="34" charset="-78"/>
                <a:cs typeface="Dubai" panose="020B0503030403030204" pitchFamily="34" charset="-78"/>
              </a:rPr>
              <a:t>05</a:t>
            </a:r>
            <a:endParaRPr sz="1800" b="1" dirty="0">
              <a:latin typeface="Dubai" panose="020B0503030403030204" pitchFamily="34" charset="-78"/>
              <a:cs typeface="Dubai" panose="020B0503030403030204" pitchFamily="34" charset="-78"/>
            </a:endParaRPr>
          </a:p>
        </p:txBody>
      </p:sp>
      <p:sp>
        <p:nvSpPr>
          <p:cNvPr id="2723" name="Google Shape;2723;p28"/>
          <p:cNvSpPr txBox="1">
            <a:spLocks noGrp="1"/>
          </p:cNvSpPr>
          <p:nvPr>
            <p:ph type="title" idx="6"/>
          </p:nvPr>
        </p:nvSpPr>
        <p:spPr>
          <a:xfrm>
            <a:off x="6733550" y="1488135"/>
            <a:ext cx="1075500" cy="4476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sz="1800" b="1" dirty="0">
                <a:latin typeface="Dubai" panose="020B0503030403030204" pitchFamily="34" charset="-78"/>
                <a:cs typeface="Dubai" panose="020B0503030403030204" pitchFamily="34" charset="-78"/>
              </a:rPr>
              <a:t>01</a:t>
            </a:r>
            <a:endParaRPr sz="1800" b="1" dirty="0">
              <a:latin typeface="Dubai" panose="020B0503030403030204" pitchFamily="34" charset="-78"/>
              <a:cs typeface="Dubai" panose="020B0503030403030204" pitchFamily="34" charset="-78"/>
            </a:endParaRPr>
          </a:p>
        </p:txBody>
      </p:sp>
      <p:sp>
        <p:nvSpPr>
          <p:cNvPr id="2724" name="Google Shape;2724;p28"/>
          <p:cNvSpPr txBox="1">
            <a:spLocks noGrp="1"/>
          </p:cNvSpPr>
          <p:nvPr>
            <p:ph type="title" idx="7"/>
          </p:nvPr>
        </p:nvSpPr>
        <p:spPr>
          <a:xfrm>
            <a:off x="6733550" y="3034035"/>
            <a:ext cx="1075500" cy="447600"/>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sz="1800" b="1" dirty="0">
                <a:latin typeface="Dubai" panose="020B0503030403030204" pitchFamily="34" charset="-78"/>
                <a:cs typeface="Dubai" panose="020B0503030403030204" pitchFamily="34" charset="-78"/>
              </a:rPr>
              <a:t>04</a:t>
            </a:r>
            <a:endParaRPr sz="1800" b="1" dirty="0">
              <a:latin typeface="Dubai" panose="020B0503030403030204" pitchFamily="34" charset="-78"/>
              <a:cs typeface="Dubai" panose="020B0503030403030204" pitchFamily="34" charset="-78"/>
            </a:endParaRPr>
          </a:p>
        </p:txBody>
      </p:sp>
      <p:sp>
        <p:nvSpPr>
          <p:cNvPr id="2725" name="Google Shape;2725;p28"/>
          <p:cNvSpPr txBox="1">
            <a:spLocks noGrp="1"/>
          </p:cNvSpPr>
          <p:nvPr>
            <p:ph type="subTitle" idx="1"/>
          </p:nvPr>
        </p:nvSpPr>
        <p:spPr>
          <a:xfrm>
            <a:off x="720000" y="1995935"/>
            <a:ext cx="23055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sz="1600" b="0" dirty="0">
                <a:latin typeface="Dubai" panose="020B0503030403030204" pitchFamily="34" charset="-78"/>
                <a:cs typeface="Dubai" panose="020B0503030403030204" pitchFamily="34" charset="-78"/>
              </a:rPr>
              <a:t>تطوير تطبيق هاتف ذكي للمراقبة عن بُعد</a:t>
            </a:r>
          </a:p>
        </p:txBody>
      </p:sp>
      <p:sp>
        <p:nvSpPr>
          <p:cNvPr id="2726" name="Google Shape;2726;p28"/>
          <p:cNvSpPr txBox="1">
            <a:spLocks noGrp="1"/>
          </p:cNvSpPr>
          <p:nvPr>
            <p:ph type="subTitle" idx="8"/>
          </p:nvPr>
        </p:nvSpPr>
        <p:spPr>
          <a:xfrm>
            <a:off x="3419275" y="1995935"/>
            <a:ext cx="23055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sz="1600" b="0" dirty="0">
                <a:latin typeface="Dubai" panose="020B0503030403030204" pitchFamily="34" charset="-78"/>
                <a:cs typeface="Dubai" panose="020B0503030403030204" pitchFamily="34" charset="-78"/>
              </a:rPr>
              <a:t>توفير عرض مرئي مباشر للمعلومات عبر شاشة </a:t>
            </a:r>
            <a:r>
              <a:rPr lang="en-US" sz="1600" b="0" dirty="0">
                <a:latin typeface="Dubai" panose="020B0503030403030204" pitchFamily="34" charset="-78"/>
                <a:cs typeface="Dubai" panose="020B0503030403030204" pitchFamily="34" charset="-78"/>
              </a:rPr>
              <a:t>LCD</a:t>
            </a:r>
          </a:p>
        </p:txBody>
      </p:sp>
      <p:sp>
        <p:nvSpPr>
          <p:cNvPr id="2727" name="Google Shape;2727;p28"/>
          <p:cNvSpPr txBox="1">
            <a:spLocks noGrp="1"/>
          </p:cNvSpPr>
          <p:nvPr>
            <p:ph type="subTitle" idx="9"/>
          </p:nvPr>
        </p:nvSpPr>
        <p:spPr>
          <a:xfrm>
            <a:off x="6118550" y="1995934"/>
            <a:ext cx="2305500" cy="842161"/>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sz="1600" b="0" dirty="0">
                <a:latin typeface="Dubai" panose="020B0503030403030204" pitchFamily="34" charset="-78"/>
                <a:cs typeface="Dubai" panose="020B0503030403030204" pitchFamily="34" charset="-78"/>
              </a:rPr>
              <a:t>تصميم حل تقني يدمج مستشعرات دقيقة لقياس مستوى المياه</a:t>
            </a:r>
          </a:p>
        </p:txBody>
      </p:sp>
      <p:sp>
        <p:nvSpPr>
          <p:cNvPr id="2728" name="Google Shape;2728;p28"/>
          <p:cNvSpPr txBox="1">
            <a:spLocks noGrp="1"/>
          </p:cNvSpPr>
          <p:nvPr>
            <p:ph type="subTitle" idx="13"/>
          </p:nvPr>
        </p:nvSpPr>
        <p:spPr>
          <a:xfrm>
            <a:off x="720000" y="3541889"/>
            <a:ext cx="2305500" cy="913992"/>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sz="1600" b="0" dirty="0">
                <a:latin typeface="Dubai" panose="020B0503030403030204" pitchFamily="34" charset="-78"/>
                <a:cs typeface="Dubai" panose="020B0503030403030204" pitchFamily="34" charset="-78"/>
              </a:rPr>
              <a:t>تقديم حل شامل يمكن تطبيقه في البيئات السكنية والصناعية</a:t>
            </a:r>
          </a:p>
        </p:txBody>
      </p:sp>
      <p:sp>
        <p:nvSpPr>
          <p:cNvPr id="2729" name="Google Shape;2729;p28"/>
          <p:cNvSpPr txBox="1">
            <a:spLocks noGrp="1"/>
          </p:cNvSpPr>
          <p:nvPr>
            <p:ph type="subTitle" idx="14"/>
          </p:nvPr>
        </p:nvSpPr>
        <p:spPr>
          <a:xfrm>
            <a:off x="3419275" y="3541888"/>
            <a:ext cx="2305500" cy="826907"/>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sz="1600" b="0" dirty="0">
                <a:latin typeface="Dubai" panose="020B0503030403030204" pitchFamily="34" charset="-78"/>
                <a:cs typeface="Dubai" panose="020B0503030403030204" pitchFamily="34" charset="-78"/>
              </a:rPr>
              <a:t>دمج الاتصال اللاسلكي عبر البلوتوث لضمان نقل سلس للبيانات</a:t>
            </a:r>
          </a:p>
        </p:txBody>
      </p:sp>
      <p:sp>
        <p:nvSpPr>
          <p:cNvPr id="2730" name="Google Shape;2730;p28"/>
          <p:cNvSpPr txBox="1">
            <a:spLocks noGrp="1"/>
          </p:cNvSpPr>
          <p:nvPr>
            <p:ph type="subTitle" idx="15"/>
          </p:nvPr>
        </p:nvSpPr>
        <p:spPr>
          <a:xfrm>
            <a:off x="6118550" y="3541888"/>
            <a:ext cx="2305500" cy="913993"/>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sz="1600" b="0" dirty="0">
                <a:latin typeface="Dubai" panose="020B0503030403030204" pitchFamily="34" charset="-78"/>
                <a:cs typeface="Dubai" panose="020B0503030403030204" pitchFamily="34" charset="-78"/>
              </a:rPr>
              <a:t>تعزيز الاستدامة البيئية من خلال تقليل الاستهلاك غير الضروري للمياه</a:t>
            </a:r>
          </a:p>
        </p:txBody>
      </p:sp>
      <mc:AlternateContent xmlns:mc="http://schemas.openxmlformats.org/markup-compatibility/2006">
        <mc:Choice xmlns:am3d="http://schemas.microsoft.com/office/drawing/2017/model3d" Requires="am3d">
          <p:graphicFrame>
            <p:nvGraphicFramePr>
              <p:cNvPr id="2" name="نموذج ثلاثي الأبعاد 1">
                <a:extLst>
                  <a:ext uri="{FF2B5EF4-FFF2-40B4-BE49-F238E27FC236}">
                    <a16:creationId xmlns:a16="http://schemas.microsoft.com/office/drawing/2014/main" id="{E73D7999-895B-97BB-F816-5D14DBF92896}"/>
                  </a:ext>
                </a:extLst>
              </p:cNvPr>
              <p:cNvGraphicFramePr>
                <a:graphicFrameLocks noChangeAspect="1"/>
              </p:cNvGraphicFramePr>
              <p:nvPr>
                <p:extLst>
                  <p:ext uri="{D42A27DB-BD31-4B8C-83A1-F6EECF244321}">
                    <p14:modId xmlns:p14="http://schemas.microsoft.com/office/powerpoint/2010/main" val="1623977297"/>
                  </p:ext>
                </p:extLst>
              </p:nvPr>
            </p:nvGraphicFramePr>
            <p:xfrm>
              <a:off x="-1859954" y="3620818"/>
              <a:ext cx="127540" cy="1568454"/>
            </p:xfrm>
            <a:graphic>
              <a:graphicData uri="http://schemas.microsoft.com/office/drawing/2017/model3d">
                <am3d:model3d r:embed="rId3">
                  <am3d:spPr>
                    <a:xfrm>
                      <a:off x="0" y="0"/>
                      <a:ext cx="127540" cy="1568454"/>
                    </a:xfrm>
                    <a:prstGeom prst="rect">
                      <a:avLst/>
                    </a:prstGeom>
                  </am3d:spPr>
                  <am3d:camera>
                    <am3d:pos x="0" y="0" z="51584445"/>
                    <am3d:up dx="0" dy="36000000" dz="0"/>
                    <am3d:lookAt x="0" y="0" z="0"/>
                    <am3d:perspective fov="2700000"/>
                  </am3d:camera>
                  <am3d:trans>
                    <am3d:meterPerModelUnit n="448789" d="1000000"/>
                    <am3d:preTrans dx="212708" dy="0" dz="-436622"/>
                    <am3d:scale>
                      <am3d:sx n="1000000" d="1000000"/>
                      <am3d:sy n="1000000" d="1000000"/>
                      <am3d:sz n="1000000" d="1000000"/>
                    </am3d:scale>
                    <am3d:rot ay="16200000"/>
                    <am3d:postTrans dx="0" dy="0" dz="0"/>
                  </am3d:trans>
                  <am3d:raster rName="Office3DRenderer" rVer="16.0.8326">
                    <am3d:blip r:embed="rId4"/>
                  </am3d:raster>
                  <am3d:objViewport viewportSz="2704796"/>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نموذج ثلاثي الأبعاد 1">
                <a:extLst>
                  <a:ext uri="{FF2B5EF4-FFF2-40B4-BE49-F238E27FC236}">
                    <a16:creationId xmlns:a16="http://schemas.microsoft.com/office/drawing/2014/main" id="{E73D7999-895B-97BB-F816-5D14DBF92896}"/>
                  </a:ext>
                </a:extLst>
              </p:cNvPr>
              <p:cNvPicPr>
                <a:picLocks noGrp="1" noRot="1" noChangeAspect="1" noMove="1" noResize="1" noEditPoints="1" noAdjustHandles="1" noChangeArrowheads="1" noChangeShapeType="1" noCrop="1"/>
              </p:cNvPicPr>
              <p:nvPr/>
            </p:nvPicPr>
            <p:blipFill>
              <a:blip r:embed="rId4"/>
              <a:stretch>
                <a:fillRect/>
              </a:stretch>
            </p:blipFill>
            <p:spPr>
              <a:xfrm>
                <a:off x="-1859954" y="3620818"/>
                <a:ext cx="127540" cy="1568454"/>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 name="نموذج ثلاثي الأبعاد 2">
                <a:extLst>
                  <a:ext uri="{FF2B5EF4-FFF2-40B4-BE49-F238E27FC236}">
                    <a16:creationId xmlns:a16="http://schemas.microsoft.com/office/drawing/2014/main" id="{26CE0F22-6378-E744-66F5-9F3FFDF7EE25}"/>
                  </a:ext>
                </a:extLst>
              </p:cNvPr>
              <p:cNvGraphicFramePr>
                <a:graphicFrameLocks noChangeAspect="1"/>
              </p:cNvGraphicFramePr>
              <p:nvPr>
                <p:extLst>
                  <p:ext uri="{D42A27DB-BD31-4B8C-83A1-F6EECF244321}">
                    <p14:modId xmlns:p14="http://schemas.microsoft.com/office/powerpoint/2010/main" val="2493170863"/>
                  </p:ext>
                </p:extLst>
              </p:nvPr>
            </p:nvGraphicFramePr>
            <p:xfrm>
              <a:off x="-2154801" y="1778919"/>
              <a:ext cx="1227662" cy="328164"/>
            </p:xfrm>
            <a:graphic>
              <a:graphicData uri="http://schemas.microsoft.com/office/drawing/2017/model3d">
                <am3d:model3d r:embed="rId5">
                  <am3d:spPr>
                    <a:xfrm>
                      <a:off x="0" y="0"/>
                      <a:ext cx="1227662" cy="328164"/>
                    </a:xfrm>
                    <a:prstGeom prst="rect">
                      <a:avLst/>
                    </a:prstGeom>
                  </am3d:spPr>
                  <am3d:camera>
                    <am3d:pos x="0" y="0" z="50178616"/>
                    <am3d:up dx="0" dy="36000000" dz="0"/>
                    <am3d:lookAt x="0" y="0" z="0"/>
                    <am3d:perspective fov="2700000"/>
                  </am3d:camera>
                  <am3d:trans>
                    <am3d:meterPerModelUnit n="875914" d="1000000"/>
                    <am3d:preTrans dx="26962" dy="2233543" dz="-701125"/>
                    <am3d:scale>
                      <am3d:sx n="1000000" d="1000000"/>
                      <am3d:sy n="1000000" d="1000000"/>
                      <am3d:sz n="1000000" d="1000000"/>
                    </am3d:scale>
                    <am3d:rot ax="16200000"/>
                    <am3d:postTrans dx="0" dy="0" dz="0"/>
                  </am3d:trans>
                  <am3d:raster rName="Office3DRenderer" rVer="16.0.8326">
                    <am3d:blip r:embed="rId6"/>
                  </am3d:raster>
                  <am3d:objViewport viewportSz="273984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نموذج ثلاثي الأبعاد 2">
                <a:extLst>
                  <a:ext uri="{FF2B5EF4-FFF2-40B4-BE49-F238E27FC236}">
                    <a16:creationId xmlns:a16="http://schemas.microsoft.com/office/drawing/2014/main" id="{26CE0F22-6378-E744-66F5-9F3FFDF7EE25}"/>
                  </a:ext>
                </a:extLst>
              </p:cNvPr>
              <p:cNvPicPr>
                <a:picLocks noGrp="1" noRot="1" noChangeAspect="1" noMove="1" noResize="1" noEditPoints="1" noAdjustHandles="1" noChangeArrowheads="1" noChangeShapeType="1" noCrop="1"/>
              </p:cNvPicPr>
              <p:nvPr/>
            </p:nvPicPr>
            <p:blipFill>
              <a:blip r:embed="rId6"/>
              <a:stretch>
                <a:fillRect/>
              </a:stretch>
            </p:blipFill>
            <p:spPr>
              <a:xfrm>
                <a:off x="-2154801" y="1778919"/>
                <a:ext cx="1227662" cy="328164"/>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4" name="نموذج ثلاثي الأبعاد 3">
                <a:extLst>
                  <a:ext uri="{FF2B5EF4-FFF2-40B4-BE49-F238E27FC236}">
                    <a16:creationId xmlns:a16="http://schemas.microsoft.com/office/drawing/2014/main" id="{315D2BB6-EB32-2CDF-48E0-5348473C47EC}"/>
                  </a:ext>
                </a:extLst>
              </p:cNvPr>
              <p:cNvGraphicFramePr>
                <a:graphicFrameLocks noChangeAspect="1"/>
              </p:cNvGraphicFramePr>
              <p:nvPr>
                <p:extLst>
                  <p:ext uri="{D42A27DB-BD31-4B8C-83A1-F6EECF244321}">
                    <p14:modId xmlns:p14="http://schemas.microsoft.com/office/powerpoint/2010/main" val="663599122"/>
                  </p:ext>
                </p:extLst>
              </p:nvPr>
            </p:nvGraphicFramePr>
            <p:xfrm>
              <a:off x="-3522533" y="127046"/>
              <a:ext cx="1090993" cy="1676698"/>
            </p:xfrm>
            <a:graphic>
              <a:graphicData uri="http://schemas.microsoft.com/office/drawing/2017/model3d">
                <am3d:model3d r:embed="rId7">
                  <am3d:spPr>
                    <a:xfrm>
                      <a:off x="0" y="0"/>
                      <a:ext cx="1090993" cy="1676698"/>
                    </a:xfrm>
                    <a:prstGeom prst="rect">
                      <a:avLst/>
                    </a:prstGeom>
                  </am3d:spPr>
                  <am3d:camera>
                    <am3d:pos x="0" y="0" z="57472263"/>
                    <am3d:up dx="0" dy="36000000" dz="0"/>
                    <am3d:lookAt x="0" y="0" z="0"/>
                    <am3d:perspective fov="2700000"/>
                  </am3d:camera>
                  <am3d:trans>
                    <am3d:meterPerModelUnit n="349255" d="1000000"/>
                    <am3d:preTrans dx="-2551153" dy="-9465187" dz="-2723000"/>
                    <am3d:scale>
                      <am3d:sx n="1000000" d="1000000"/>
                      <am3d:sy n="1000000" d="1000000"/>
                      <am3d:sz n="1000000" d="1000000"/>
                    </am3d:scale>
                    <am3d:rot ay="16200000"/>
                    <am3d:postTrans dx="0" dy="0" dz="0"/>
                  </am3d:trans>
                  <am3d:raster rName="Office3DRenderer" rVer="16.0.8326">
                    <am3d:blip r:embed="rId8"/>
                  </am3d:raster>
                  <am3d:objViewport viewportSz="262328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نموذج ثلاثي الأبعاد 3">
                <a:extLst>
                  <a:ext uri="{FF2B5EF4-FFF2-40B4-BE49-F238E27FC236}">
                    <a16:creationId xmlns:a16="http://schemas.microsoft.com/office/drawing/2014/main" id="{315D2BB6-EB32-2CDF-48E0-5348473C47EC}"/>
                  </a:ext>
                </a:extLst>
              </p:cNvPr>
              <p:cNvPicPr>
                <a:picLocks noGrp="1" noRot="1" noChangeAspect="1" noMove="1" noResize="1" noEditPoints="1" noAdjustHandles="1" noChangeArrowheads="1" noChangeShapeType="1" noCrop="1"/>
              </p:cNvPicPr>
              <p:nvPr/>
            </p:nvPicPr>
            <p:blipFill>
              <a:blip r:embed="rId8"/>
              <a:stretch>
                <a:fillRect/>
              </a:stretch>
            </p:blipFill>
            <p:spPr>
              <a:xfrm>
                <a:off x="-3522533" y="127046"/>
                <a:ext cx="1090993" cy="1676698"/>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5" name="نموذج ثلاثي الأبعاد 4">
                <a:extLst>
                  <a:ext uri="{FF2B5EF4-FFF2-40B4-BE49-F238E27FC236}">
                    <a16:creationId xmlns:a16="http://schemas.microsoft.com/office/drawing/2014/main" id="{B6A624FA-BF6D-CF71-E213-7EAFDC2AC30B}"/>
                  </a:ext>
                </a:extLst>
              </p:cNvPr>
              <p:cNvGraphicFramePr>
                <a:graphicFrameLocks noChangeAspect="1"/>
              </p:cNvGraphicFramePr>
              <p:nvPr>
                <p:extLst>
                  <p:ext uri="{D42A27DB-BD31-4B8C-83A1-F6EECF244321}">
                    <p14:modId xmlns:p14="http://schemas.microsoft.com/office/powerpoint/2010/main" val="2253119411"/>
                  </p:ext>
                </p:extLst>
              </p:nvPr>
            </p:nvGraphicFramePr>
            <p:xfrm>
              <a:off x="-3843772" y="1628230"/>
              <a:ext cx="798667" cy="1916558"/>
            </p:xfrm>
            <a:graphic>
              <a:graphicData uri="http://schemas.microsoft.com/office/drawing/2017/model3d">
                <am3d:model3d r:embed="rId9">
                  <am3d:spPr>
                    <a:xfrm>
                      <a:off x="0" y="0"/>
                      <a:ext cx="798667" cy="1916558"/>
                    </a:xfrm>
                    <a:prstGeom prst="rect">
                      <a:avLst/>
                    </a:prstGeom>
                  </am3d:spPr>
                  <am3d:camera>
                    <am3d:pos x="0" y="0" z="52798177"/>
                    <am3d:up dx="0" dy="36000000" dz="0"/>
                    <am3d:lookAt x="0" y="0" z="0"/>
                    <am3d:perspective fov="2700000"/>
                  </am3d:camera>
                  <am3d:trans>
                    <am3d:meterPerModelUnit n="137291" d="1000000"/>
                    <am3d:preTrans dx="401298" dy="-18817869" dz="-16163872"/>
                    <am3d:scale>
                      <am3d:sx n="1000000" d="1000000"/>
                      <am3d:sy n="1000000" d="1000000"/>
                      <am3d:sz n="1000000" d="1000000"/>
                    </am3d:scale>
                    <am3d:rot ax="16200000"/>
                    <am3d:postTrans dx="0" dy="0" dz="0"/>
                  </am3d:trans>
                  <am3d:raster rName="Office3DRenderer" rVer="16.0.8326">
                    <am3d:blip r:embed="rId10"/>
                  </am3d:raster>
                  <am3d:objViewport viewportSz="222016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نموذج ثلاثي الأبعاد 4">
                <a:extLst>
                  <a:ext uri="{FF2B5EF4-FFF2-40B4-BE49-F238E27FC236}">
                    <a16:creationId xmlns:a16="http://schemas.microsoft.com/office/drawing/2014/main" id="{B6A624FA-BF6D-CF71-E213-7EAFDC2AC30B}"/>
                  </a:ext>
                </a:extLst>
              </p:cNvPr>
              <p:cNvPicPr>
                <a:picLocks noGrp="1" noRot="1" noChangeAspect="1" noMove="1" noResize="1" noEditPoints="1" noAdjustHandles="1" noChangeArrowheads="1" noChangeShapeType="1" noCrop="1"/>
              </p:cNvPicPr>
              <p:nvPr/>
            </p:nvPicPr>
            <p:blipFill>
              <a:blip r:embed="rId10"/>
              <a:stretch>
                <a:fillRect/>
              </a:stretch>
            </p:blipFill>
            <p:spPr>
              <a:xfrm>
                <a:off x="-3843772" y="1628230"/>
                <a:ext cx="798667" cy="1916558"/>
              </a:xfrm>
              <a:prstGeom prst="rect">
                <a:avLst/>
              </a:prstGeom>
            </p:spPr>
          </p:pic>
        </mc:Fallback>
      </mc:AlternateContent>
      <p:sp>
        <p:nvSpPr>
          <p:cNvPr id="6" name="مربع نص 5">
            <a:extLst>
              <a:ext uri="{FF2B5EF4-FFF2-40B4-BE49-F238E27FC236}">
                <a16:creationId xmlns:a16="http://schemas.microsoft.com/office/drawing/2014/main" id="{505C357C-C1BF-713C-FAB2-C7225AB31E3D}"/>
              </a:ext>
            </a:extLst>
          </p:cNvPr>
          <p:cNvSpPr txBox="1"/>
          <p:nvPr/>
        </p:nvSpPr>
        <p:spPr>
          <a:xfrm>
            <a:off x="180678" y="4568072"/>
            <a:ext cx="957313"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3/17</a:t>
            </a:r>
            <a:endParaRPr lang="ar-SY" sz="2800" b="1" dirty="0">
              <a:solidFill>
                <a:schemeClr val="bg2"/>
              </a:solidFill>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41"/>
        <p:cNvGrpSpPr/>
        <p:nvPr/>
      </p:nvGrpSpPr>
      <p:grpSpPr>
        <a:xfrm>
          <a:off x="0" y="0"/>
          <a:ext cx="0" cy="0"/>
          <a:chOff x="0" y="0"/>
          <a:chExt cx="0" cy="0"/>
        </a:xfrm>
      </p:grpSpPr>
      <p:sp>
        <p:nvSpPr>
          <p:cNvPr id="2742" name="Google Shape;2742;p30"/>
          <p:cNvSpPr txBox="1">
            <a:spLocks noGrp="1"/>
          </p:cNvSpPr>
          <p:nvPr>
            <p:ph type="title"/>
          </p:nvPr>
        </p:nvSpPr>
        <p:spPr>
          <a:xfrm>
            <a:off x="4020227" y="2495775"/>
            <a:ext cx="4188600" cy="841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ar-SY" dirty="0">
                <a:latin typeface="Dubai" panose="020B0503030403030204" pitchFamily="34" charset="-78"/>
                <a:cs typeface="Dubai" panose="020B0503030403030204" pitchFamily="34" charset="-78"/>
              </a:rPr>
              <a:t>العناصر الإلكترونية</a:t>
            </a:r>
            <a:endParaRPr dirty="0">
              <a:latin typeface="Dubai" panose="020B0503030403030204" pitchFamily="34" charset="-78"/>
              <a:cs typeface="Dubai" panose="020B0503030403030204" pitchFamily="34" charset="-78"/>
            </a:endParaRPr>
          </a:p>
        </p:txBody>
      </p:sp>
      <p:sp>
        <p:nvSpPr>
          <p:cNvPr id="2743" name="Google Shape;2743;p30"/>
          <p:cNvSpPr txBox="1">
            <a:spLocks noGrp="1"/>
          </p:cNvSpPr>
          <p:nvPr>
            <p:ph type="title" idx="2"/>
          </p:nvPr>
        </p:nvSpPr>
        <p:spPr>
          <a:xfrm>
            <a:off x="6104852" y="1169575"/>
            <a:ext cx="2103900" cy="1250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b="1" dirty="0">
                <a:latin typeface="Dubai" panose="020B0503030403030204" pitchFamily="34" charset="-78"/>
                <a:cs typeface="Dubai" panose="020B0503030403030204" pitchFamily="34" charset="-78"/>
              </a:rPr>
              <a:t>01</a:t>
            </a:r>
            <a:endParaRPr b="1" dirty="0">
              <a:latin typeface="Dubai" panose="020B0503030403030204" pitchFamily="34" charset="-78"/>
              <a:cs typeface="Dubai" panose="020B0503030403030204" pitchFamily="34" charset="-78"/>
            </a:endParaRPr>
          </a:p>
        </p:txBody>
      </p:sp>
      <mc:AlternateContent xmlns:mc="http://schemas.openxmlformats.org/markup-compatibility/2006">
        <mc:Choice xmlns:am3d="http://schemas.microsoft.com/office/drawing/2017/model3d" Requires="am3d">
          <p:graphicFrame>
            <p:nvGraphicFramePr>
              <p:cNvPr id="2" name="نموذج ثلاثي الأبعاد 1">
                <a:extLst>
                  <a:ext uri="{FF2B5EF4-FFF2-40B4-BE49-F238E27FC236}">
                    <a16:creationId xmlns:a16="http://schemas.microsoft.com/office/drawing/2014/main" id="{25AD30CE-302D-3825-A337-A4E8D4DDFFEB}"/>
                  </a:ext>
                </a:extLst>
              </p:cNvPr>
              <p:cNvGraphicFramePr>
                <a:graphicFrameLocks noChangeAspect="1"/>
              </p:cNvGraphicFramePr>
              <p:nvPr>
                <p:extLst>
                  <p:ext uri="{D42A27DB-BD31-4B8C-83A1-F6EECF244321}">
                    <p14:modId xmlns:p14="http://schemas.microsoft.com/office/powerpoint/2010/main" val="3462900993"/>
                  </p:ext>
                </p:extLst>
              </p:nvPr>
            </p:nvGraphicFramePr>
            <p:xfrm>
              <a:off x="1328057" y="3692868"/>
              <a:ext cx="2510741" cy="1424355"/>
            </p:xfrm>
            <a:graphic>
              <a:graphicData uri="http://schemas.microsoft.com/office/drawing/2017/model3d">
                <am3d:model3d r:embed="rId3">
                  <am3d:spPr>
                    <a:xfrm>
                      <a:off x="0" y="0"/>
                      <a:ext cx="2510741" cy="1424355"/>
                    </a:xfrm>
                    <a:prstGeom prst="rect">
                      <a:avLst/>
                    </a:prstGeom>
                  </am3d:spPr>
                  <am3d:camera>
                    <am3d:pos x="0" y="0" z="51584445"/>
                    <am3d:up dx="0" dy="36000000" dz="0"/>
                    <am3d:lookAt x="0" y="0" z="0"/>
                    <am3d:perspective fov="2700000"/>
                  </am3d:camera>
                  <am3d:trans>
                    <am3d:meterPerModelUnit n="448789" d="1000000"/>
                    <am3d:preTrans dx="212708" dy="0" dz="-436622"/>
                    <am3d:scale>
                      <am3d:sx n="1000000" d="1000000"/>
                      <am3d:sy n="1000000" d="1000000"/>
                      <am3d:sz n="1000000" d="1000000"/>
                    </am3d:scale>
                    <am3d:rot ax="-863191" ay="1553078" az="-383361"/>
                    <am3d:postTrans dx="0" dy="0" dz="0"/>
                  </am3d:trans>
                  <am3d:raster rName="Office3DRenderer" rVer="16.0.8326">
                    <am3d:blip r:embed="rId4"/>
                  </am3d:raster>
                  <am3d:objViewport viewportSz="270480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نموذج ثلاثي الأبعاد 1">
                <a:extLst>
                  <a:ext uri="{FF2B5EF4-FFF2-40B4-BE49-F238E27FC236}">
                    <a16:creationId xmlns:a16="http://schemas.microsoft.com/office/drawing/2014/main" id="{25AD30CE-302D-3825-A337-A4E8D4DDFFEB}"/>
                  </a:ext>
                </a:extLst>
              </p:cNvPr>
              <p:cNvPicPr>
                <a:picLocks noGrp="1" noRot="1" noChangeAspect="1" noMove="1" noResize="1" noEditPoints="1" noAdjustHandles="1" noChangeArrowheads="1" noChangeShapeType="1" noCrop="1"/>
              </p:cNvPicPr>
              <p:nvPr/>
            </p:nvPicPr>
            <p:blipFill>
              <a:blip r:embed="rId4"/>
              <a:stretch>
                <a:fillRect/>
              </a:stretch>
            </p:blipFill>
            <p:spPr>
              <a:xfrm>
                <a:off x="1328057" y="3692868"/>
                <a:ext cx="2510741" cy="1424355"/>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3" name="نموذج ثلاثي الأبعاد 2">
                <a:extLst>
                  <a:ext uri="{FF2B5EF4-FFF2-40B4-BE49-F238E27FC236}">
                    <a16:creationId xmlns:a16="http://schemas.microsoft.com/office/drawing/2014/main" id="{C6023594-57EE-76E8-0B49-145CA3E27BED}"/>
                  </a:ext>
                </a:extLst>
              </p:cNvPr>
              <p:cNvGraphicFramePr>
                <a:graphicFrameLocks noChangeAspect="1"/>
              </p:cNvGraphicFramePr>
              <p:nvPr>
                <p:extLst>
                  <p:ext uri="{D42A27DB-BD31-4B8C-83A1-F6EECF244321}">
                    <p14:modId xmlns:p14="http://schemas.microsoft.com/office/powerpoint/2010/main" val="3266025254"/>
                  </p:ext>
                </p:extLst>
              </p:nvPr>
            </p:nvGraphicFramePr>
            <p:xfrm rot="958036">
              <a:off x="2325841" y="682161"/>
              <a:ext cx="1025601" cy="2521681"/>
            </p:xfrm>
            <a:graphic>
              <a:graphicData uri="http://schemas.microsoft.com/office/drawing/2017/model3d">
                <am3d:model3d r:embed="rId5">
                  <am3d:spPr>
                    <a:xfrm rot="958036">
                      <a:off x="0" y="0"/>
                      <a:ext cx="1025601" cy="2521681"/>
                    </a:xfrm>
                    <a:prstGeom prst="rect">
                      <a:avLst/>
                    </a:prstGeom>
                  </am3d:spPr>
                  <am3d:camera>
                    <am3d:pos x="0" y="0" z="50178616"/>
                    <am3d:up dx="0" dy="36000000" dz="0"/>
                    <am3d:lookAt x="0" y="0" z="0"/>
                    <am3d:perspective fov="2700000"/>
                  </am3d:camera>
                  <am3d:trans>
                    <am3d:meterPerModelUnit n="875914" d="1000000"/>
                    <am3d:preTrans dx="26962" dy="2233543" dz="-701125"/>
                    <am3d:scale>
                      <am3d:sx n="1000000" d="1000000"/>
                      <am3d:sy n="1000000" d="1000000"/>
                      <am3d:sz n="1000000" d="1000000"/>
                    </am3d:scale>
                    <am3d:rot ax="-2474387" ay="-1296170" az="1073275"/>
                    <am3d:postTrans dx="0" dy="0" dz="0"/>
                  </am3d:trans>
                  <am3d:raster rName="Office3DRenderer" rVer="16.0.8326">
                    <am3d:blip r:embed="rId6"/>
                  </am3d:raster>
                  <am3d:objViewport viewportSz="273984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نموذج ثلاثي الأبعاد 2">
                <a:extLst>
                  <a:ext uri="{FF2B5EF4-FFF2-40B4-BE49-F238E27FC236}">
                    <a16:creationId xmlns:a16="http://schemas.microsoft.com/office/drawing/2014/main" id="{C6023594-57EE-76E8-0B49-145CA3E27BED}"/>
                  </a:ext>
                </a:extLst>
              </p:cNvPr>
              <p:cNvPicPr>
                <a:picLocks noGrp="1" noRot="1" noChangeAspect="1" noMove="1" noResize="1" noEditPoints="1" noAdjustHandles="1" noChangeArrowheads="1" noChangeShapeType="1" noCrop="1"/>
              </p:cNvPicPr>
              <p:nvPr/>
            </p:nvPicPr>
            <p:blipFill>
              <a:blip r:embed="rId6"/>
              <a:stretch>
                <a:fillRect/>
              </a:stretch>
            </p:blipFill>
            <p:spPr>
              <a:xfrm rot="958036">
                <a:off x="2325841" y="682161"/>
                <a:ext cx="1025601" cy="2521681"/>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4" name="نموذج ثلاثي الأبعاد 3">
                <a:extLst>
                  <a:ext uri="{FF2B5EF4-FFF2-40B4-BE49-F238E27FC236}">
                    <a16:creationId xmlns:a16="http://schemas.microsoft.com/office/drawing/2014/main" id="{FD04D96A-948C-97AE-5A4D-871BF3B2C283}"/>
                  </a:ext>
                </a:extLst>
              </p:cNvPr>
              <p:cNvGraphicFramePr>
                <a:graphicFrameLocks noChangeAspect="1"/>
              </p:cNvGraphicFramePr>
              <p:nvPr>
                <p:extLst>
                  <p:ext uri="{D42A27DB-BD31-4B8C-83A1-F6EECF244321}">
                    <p14:modId xmlns:p14="http://schemas.microsoft.com/office/powerpoint/2010/main" val="3156002040"/>
                  </p:ext>
                </p:extLst>
              </p:nvPr>
            </p:nvGraphicFramePr>
            <p:xfrm>
              <a:off x="330463" y="275233"/>
              <a:ext cx="2144224" cy="1380325"/>
            </p:xfrm>
            <a:graphic>
              <a:graphicData uri="http://schemas.microsoft.com/office/drawing/2017/model3d">
                <am3d:model3d r:embed="rId7">
                  <am3d:spPr>
                    <a:xfrm>
                      <a:off x="0" y="0"/>
                      <a:ext cx="2144224" cy="1380325"/>
                    </a:xfrm>
                    <a:prstGeom prst="rect">
                      <a:avLst/>
                    </a:prstGeom>
                  </am3d:spPr>
                  <am3d:camera>
                    <am3d:pos x="0" y="0" z="57472263"/>
                    <am3d:up dx="0" dy="36000000" dz="0"/>
                    <am3d:lookAt x="0" y="0" z="0"/>
                    <am3d:perspective fov="2700000"/>
                  </am3d:camera>
                  <am3d:trans>
                    <am3d:meterPerModelUnit n="349255" d="1000000"/>
                    <am3d:preTrans dx="-2551153" dy="-9465187" dz="-2723000"/>
                    <am3d:scale>
                      <am3d:sx n="1000000" d="1000000"/>
                      <am3d:sy n="1000000" d="1000000"/>
                      <am3d:sz n="1000000" d="1000000"/>
                    </am3d:scale>
                    <am3d:rot ax="-312951" ay="1645021" az="-144420"/>
                    <am3d:postTrans dx="0" dy="0" dz="0"/>
                  </am3d:trans>
                  <am3d:raster rName="Office3DRenderer" rVer="16.0.8326">
                    <am3d:blip r:embed="rId8"/>
                  </am3d:raster>
                  <am3d:objViewport viewportSz="2623284"/>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نموذج ثلاثي الأبعاد 3">
                <a:extLst>
                  <a:ext uri="{FF2B5EF4-FFF2-40B4-BE49-F238E27FC236}">
                    <a16:creationId xmlns:a16="http://schemas.microsoft.com/office/drawing/2014/main" id="{FD04D96A-948C-97AE-5A4D-871BF3B2C283}"/>
                  </a:ext>
                </a:extLst>
              </p:cNvPr>
              <p:cNvPicPr>
                <a:picLocks noGrp="1" noRot="1" noChangeAspect="1" noMove="1" noResize="1" noEditPoints="1" noAdjustHandles="1" noChangeArrowheads="1" noChangeShapeType="1" noCrop="1"/>
              </p:cNvPicPr>
              <p:nvPr/>
            </p:nvPicPr>
            <p:blipFill>
              <a:blip r:embed="rId8"/>
              <a:stretch>
                <a:fillRect/>
              </a:stretch>
            </p:blipFill>
            <p:spPr>
              <a:xfrm>
                <a:off x="330463" y="275233"/>
                <a:ext cx="2144224" cy="1380325"/>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5" name="نموذج ثلاثي الأبعاد 4">
                <a:extLst>
                  <a:ext uri="{FF2B5EF4-FFF2-40B4-BE49-F238E27FC236}">
                    <a16:creationId xmlns:a16="http://schemas.microsoft.com/office/drawing/2014/main" id="{FBCA7E1C-3D7B-E640-1650-132BB27FC7E6}"/>
                  </a:ext>
                </a:extLst>
              </p:cNvPr>
              <p:cNvGraphicFramePr>
                <a:graphicFrameLocks noChangeAspect="1"/>
              </p:cNvGraphicFramePr>
              <p:nvPr>
                <p:extLst>
                  <p:ext uri="{D42A27DB-BD31-4B8C-83A1-F6EECF244321}">
                    <p14:modId xmlns:p14="http://schemas.microsoft.com/office/powerpoint/2010/main" val="1773414637"/>
                  </p:ext>
                </p:extLst>
              </p:nvPr>
            </p:nvGraphicFramePr>
            <p:xfrm>
              <a:off x="69361" y="1655558"/>
              <a:ext cx="1731624" cy="1861903"/>
            </p:xfrm>
            <a:graphic>
              <a:graphicData uri="http://schemas.microsoft.com/office/drawing/2017/model3d">
                <am3d:model3d r:embed="rId9">
                  <am3d:spPr>
                    <a:xfrm>
                      <a:off x="0" y="0"/>
                      <a:ext cx="1731624" cy="1861903"/>
                    </a:xfrm>
                    <a:prstGeom prst="rect">
                      <a:avLst/>
                    </a:prstGeom>
                  </am3d:spPr>
                  <am3d:camera>
                    <am3d:pos x="0" y="0" z="52798177"/>
                    <am3d:up dx="0" dy="36000000" dz="0"/>
                    <am3d:lookAt x="0" y="0" z="0"/>
                    <am3d:perspective fov="2700000"/>
                  </am3d:camera>
                  <am3d:trans>
                    <am3d:meterPerModelUnit n="137291" d="1000000"/>
                    <am3d:preTrans dx="401298" dy="-18817869" dz="-16163872"/>
                    <am3d:scale>
                      <am3d:sx n="1000000" d="1000000"/>
                      <am3d:sy n="1000000" d="1000000"/>
                      <am3d:sz n="1000000" d="1000000"/>
                    </am3d:scale>
                    <am3d:rot ax="2857733" ay="1045021" az="1089983"/>
                    <am3d:postTrans dx="0" dy="0" dz="0"/>
                  </am3d:trans>
                  <am3d:raster rName="Office3DRenderer" rVer="16.0.8326">
                    <am3d:blip r:embed="rId10"/>
                  </am3d:raster>
                  <am3d:objViewport viewportSz="222017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نموذج ثلاثي الأبعاد 4">
                <a:extLst>
                  <a:ext uri="{FF2B5EF4-FFF2-40B4-BE49-F238E27FC236}">
                    <a16:creationId xmlns:a16="http://schemas.microsoft.com/office/drawing/2014/main" id="{FBCA7E1C-3D7B-E640-1650-132BB27FC7E6}"/>
                  </a:ext>
                </a:extLst>
              </p:cNvPr>
              <p:cNvPicPr>
                <a:picLocks noGrp="1" noRot="1" noChangeAspect="1" noMove="1" noResize="1" noEditPoints="1" noAdjustHandles="1" noChangeArrowheads="1" noChangeShapeType="1" noCrop="1"/>
              </p:cNvPicPr>
              <p:nvPr/>
            </p:nvPicPr>
            <p:blipFill>
              <a:blip r:embed="rId10"/>
              <a:stretch>
                <a:fillRect/>
              </a:stretch>
            </p:blipFill>
            <p:spPr>
              <a:xfrm>
                <a:off x="69361" y="1655558"/>
                <a:ext cx="1731624" cy="1861903"/>
              </a:xfrm>
              <a:prstGeom prst="rect">
                <a:avLst/>
              </a:prstGeom>
            </p:spPr>
          </p:pic>
        </mc:Fallback>
      </mc:AlternateContent>
      <p:sp>
        <p:nvSpPr>
          <p:cNvPr id="6" name="مربع نص 5">
            <a:extLst>
              <a:ext uri="{FF2B5EF4-FFF2-40B4-BE49-F238E27FC236}">
                <a16:creationId xmlns:a16="http://schemas.microsoft.com/office/drawing/2014/main" id="{575A8DAE-6683-001A-A90B-8CA59E671153}"/>
              </a:ext>
            </a:extLst>
          </p:cNvPr>
          <p:cNvSpPr txBox="1"/>
          <p:nvPr/>
        </p:nvSpPr>
        <p:spPr>
          <a:xfrm>
            <a:off x="180678" y="4568072"/>
            <a:ext cx="957313"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4/17</a:t>
            </a:r>
            <a:endParaRPr lang="ar-SY" sz="2800" b="1" dirty="0">
              <a:solidFill>
                <a:schemeClr val="bg2"/>
              </a:solidFill>
              <a:latin typeface="Dubai" panose="020B0503030403030204" pitchFamily="34" charset="-78"/>
              <a:cs typeface="Dubai" panose="020B0503030403030204" pitchFamily="34" charset="-78"/>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89"/>
        <p:cNvGrpSpPr/>
        <p:nvPr/>
      </p:nvGrpSpPr>
      <p:grpSpPr>
        <a:xfrm>
          <a:off x="0" y="0"/>
          <a:ext cx="0" cy="0"/>
          <a:chOff x="0" y="0"/>
          <a:chExt cx="0" cy="0"/>
        </a:xfrm>
      </p:grpSpPr>
      <p:cxnSp>
        <p:nvCxnSpPr>
          <p:cNvPr id="17" name="رابط مستقيم 16">
            <a:extLst>
              <a:ext uri="{FF2B5EF4-FFF2-40B4-BE49-F238E27FC236}">
                <a16:creationId xmlns:a16="http://schemas.microsoft.com/office/drawing/2014/main" id="{F74C702D-4F8C-78A5-7F3D-5C75D4E838EE}"/>
              </a:ext>
            </a:extLst>
          </p:cNvPr>
          <p:cNvCxnSpPr>
            <a:cxnSpLocks/>
          </p:cNvCxnSpPr>
          <p:nvPr/>
        </p:nvCxnSpPr>
        <p:spPr>
          <a:xfrm>
            <a:off x="5581650" y="1943001"/>
            <a:ext cx="11906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رابط مستقيم 18">
            <a:extLst>
              <a:ext uri="{FF2B5EF4-FFF2-40B4-BE49-F238E27FC236}">
                <a16:creationId xmlns:a16="http://schemas.microsoft.com/office/drawing/2014/main" id="{2461A577-CB84-86B4-2F28-FA7BEDE10589}"/>
              </a:ext>
            </a:extLst>
          </p:cNvPr>
          <p:cNvCxnSpPr>
            <a:cxnSpLocks/>
          </p:cNvCxnSpPr>
          <p:nvPr/>
        </p:nvCxnSpPr>
        <p:spPr>
          <a:xfrm>
            <a:off x="5581650" y="2438400"/>
            <a:ext cx="12421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رابط مستقيم 20">
            <a:extLst>
              <a:ext uri="{FF2B5EF4-FFF2-40B4-BE49-F238E27FC236}">
                <a16:creationId xmlns:a16="http://schemas.microsoft.com/office/drawing/2014/main" id="{7A714CD6-DA89-580F-6E93-3105864E63E0}"/>
              </a:ext>
            </a:extLst>
          </p:cNvPr>
          <p:cNvCxnSpPr>
            <a:cxnSpLocks/>
          </p:cNvCxnSpPr>
          <p:nvPr/>
        </p:nvCxnSpPr>
        <p:spPr>
          <a:xfrm flipV="1">
            <a:off x="5581650" y="2943388"/>
            <a:ext cx="1280250"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رابط مستقيم 21">
            <a:extLst>
              <a:ext uri="{FF2B5EF4-FFF2-40B4-BE49-F238E27FC236}">
                <a16:creationId xmlns:a16="http://schemas.microsoft.com/office/drawing/2014/main" id="{7914CB02-2016-20B5-EB16-B7D75FE28221}"/>
              </a:ext>
            </a:extLst>
          </p:cNvPr>
          <p:cNvCxnSpPr>
            <a:cxnSpLocks/>
          </p:cNvCxnSpPr>
          <p:nvPr/>
        </p:nvCxnSpPr>
        <p:spPr>
          <a:xfrm flipV="1">
            <a:off x="5581650" y="3448376"/>
            <a:ext cx="1280250"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رابط مستقيم 22">
            <a:extLst>
              <a:ext uri="{FF2B5EF4-FFF2-40B4-BE49-F238E27FC236}">
                <a16:creationId xmlns:a16="http://schemas.microsoft.com/office/drawing/2014/main" id="{AF9DD6CB-340C-C44D-A336-C02CB9499B46}"/>
              </a:ext>
            </a:extLst>
          </p:cNvPr>
          <p:cNvCxnSpPr>
            <a:cxnSpLocks/>
          </p:cNvCxnSpPr>
          <p:nvPr/>
        </p:nvCxnSpPr>
        <p:spPr>
          <a:xfrm flipV="1">
            <a:off x="5581650" y="3873627"/>
            <a:ext cx="1280250"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91" name="Google Shape;2791;p3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 b="1" dirty="0">
                <a:latin typeface="Dubai" panose="020B0503030403030204" pitchFamily="34" charset="-78"/>
                <a:cs typeface="Dubai" panose="020B0503030403030204" pitchFamily="34" charset="-78"/>
              </a:rPr>
              <a:t>Arduino Nano</a:t>
            </a:r>
            <a:endParaRPr b="1" dirty="0">
              <a:latin typeface="Dubai" panose="020B0503030403030204" pitchFamily="34" charset="-78"/>
              <a:cs typeface="Dubai" panose="020B0503030403030204" pitchFamily="34" charset="-78"/>
            </a:endParaRPr>
          </a:p>
        </p:txBody>
      </p:sp>
      <mc:AlternateContent xmlns:mc="http://schemas.openxmlformats.org/markup-compatibility/2006">
        <mc:Choice xmlns:am3d="http://schemas.microsoft.com/office/drawing/2017/model3d" Requires="am3d">
          <p:graphicFrame>
            <p:nvGraphicFramePr>
              <p:cNvPr id="10" name="نموذج ثلاثي الأبعاد 9">
                <a:extLst>
                  <a:ext uri="{FF2B5EF4-FFF2-40B4-BE49-F238E27FC236}">
                    <a16:creationId xmlns:a16="http://schemas.microsoft.com/office/drawing/2014/main" id="{44845B4C-DBE3-2B6B-6A37-830B0EBE5EB1}"/>
                  </a:ext>
                </a:extLst>
              </p:cNvPr>
              <p:cNvGraphicFramePr>
                <a:graphicFrameLocks noChangeAspect="1"/>
              </p:cNvGraphicFramePr>
              <p:nvPr>
                <p:extLst>
                  <p:ext uri="{D42A27DB-BD31-4B8C-83A1-F6EECF244321}">
                    <p14:modId xmlns:p14="http://schemas.microsoft.com/office/powerpoint/2010/main" val="3929958141"/>
                  </p:ext>
                </p:extLst>
              </p:nvPr>
            </p:nvGraphicFramePr>
            <p:xfrm>
              <a:off x="-4253805" y="4355818"/>
              <a:ext cx="2701666" cy="98454"/>
            </p:xfrm>
            <a:graphic>
              <a:graphicData uri="http://schemas.microsoft.com/office/drawing/2017/model3d">
                <am3d:model3d r:embed="rId3">
                  <am3d:spPr>
                    <a:xfrm>
                      <a:off x="0" y="0"/>
                      <a:ext cx="2701666" cy="98454"/>
                    </a:xfrm>
                    <a:prstGeom prst="rect">
                      <a:avLst/>
                    </a:prstGeom>
                  </am3d:spPr>
                  <am3d:camera>
                    <am3d:pos x="0" y="0" z="51584445"/>
                    <am3d:up dx="0" dy="36000000" dz="0"/>
                    <am3d:lookAt x="0" y="0" z="0"/>
                    <am3d:perspective fov="2700000"/>
                  </am3d:camera>
                  <am3d:trans>
                    <am3d:meterPerModelUnit n="448789" d="1000000"/>
                    <am3d:preTrans dx="212708" dy="0" dz="-436622"/>
                    <am3d:scale>
                      <am3d:sx n="1000000" d="1000000"/>
                      <am3d:sy n="1000000" d="1000000"/>
                      <am3d:sz n="1000000" d="1000000"/>
                    </am3d:scale>
                    <am3d:rot ax="16200000"/>
                    <am3d:postTrans dx="0" dy="0" dz="0"/>
                  </am3d:trans>
                  <am3d:raster rName="Office3DRenderer" rVer="16.0.8326">
                    <am3d:blip r:embed="rId4"/>
                  </am3d:raster>
                  <am3d:objViewport viewportSz="270480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0" name="نموذج ثلاثي الأبعاد 9">
                <a:extLst>
                  <a:ext uri="{FF2B5EF4-FFF2-40B4-BE49-F238E27FC236}">
                    <a16:creationId xmlns:a16="http://schemas.microsoft.com/office/drawing/2014/main" id="{44845B4C-DBE3-2B6B-6A37-830B0EBE5EB1}"/>
                  </a:ext>
                </a:extLst>
              </p:cNvPr>
              <p:cNvPicPr>
                <a:picLocks noGrp="1" noRot="1" noChangeAspect="1" noMove="1" noResize="1" noEditPoints="1" noAdjustHandles="1" noChangeArrowheads="1" noChangeShapeType="1" noCrop="1"/>
              </p:cNvPicPr>
              <p:nvPr/>
            </p:nvPicPr>
            <p:blipFill>
              <a:blip r:embed="rId4"/>
              <a:stretch>
                <a:fillRect/>
              </a:stretch>
            </p:blipFill>
            <p:spPr>
              <a:xfrm>
                <a:off x="-4253805" y="4355818"/>
                <a:ext cx="2701666" cy="98454"/>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1" name="نموذج ثلاثي الأبعاد 10">
                <a:extLst>
                  <a:ext uri="{FF2B5EF4-FFF2-40B4-BE49-F238E27FC236}">
                    <a16:creationId xmlns:a16="http://schemas.microsoft.com/office/drawing/2014/main" id="{BFADEAFD-7354-443F-C4C2-ECED3BB8151E}"/>
                  </a:ext>
                </a:extLst>
              </p:cNvPr>
              <p:cNvGraphicFramePr>
                <a:graphicFrameLocks noChangeAspect="1"/>
              </p:cNvGraphicFramePr>
              <p:nvPr>
                <p:extLst>
                  <p:ext uri="{D42A27DB-BD31-4B8C-83A1-F6EECF244321}">
                    <p14:modId xmlns:p14="http://schemas.microsoft.com/office/powerpoint/2010/main" val="3743845718"/>
                  </p:ext>
                </p:extLst>
              </p:nvPr>
            </p:nvGraphicFramePr>
            <p:xfrm>
              <a:off x="-3261589" y="1778919"/>
              <a:ext cx="1227662" cy="328164"/>
            </p:xfrm>
            <a:graphic>
              <a:graphicData uri="http://schemas.microsoft.com/office/drawing/2017/model3d">
                <am3d:model3d r:embed="rId5">
                  <am3d:spPr>
                    <a:xfrm>
                      <a:off x="0" y="0"/>
                      <a:ext cx="1227662" cy="328164"/>
                    </a:xfrm>
                    <a:prstGeom prst="rect">
                      <a:avLst/>
                    </a:prstGeom>
                  </am3d:spPr>
                  <am3d:camera>
                    <am3d:pos x="0" y="0" z="50178616"/>
                    <am3d:up dx="0" dy="36000000" dz="0"/>
                    <am3d:lookAt x="0" y="0" z="0"/>
                    <am3d:perspective fov="2700000"/>
                  </am3d:camera>
                  <am3d:trans>
                    <am3d:meterPerModelUnit n="875914" d="1000000"/>
                    <am3d:preTrans dx="26962" dy="2233543" dz="-701125"/>
                    <am3d:scale>
                      <am3d:sx n="1000000" d="1000000"/>
                      <am3d:sy n="1000000" d="1000000"/>
                      <am3d:sz n="1000000" d="1000000"/>
                    </am3d:scale>
                    <am3d:rot ax="16200000"/>
                    <am3d:postTrans dx="0" dy="0" dz="0"/>
                  </am3d:trans>
                  <am3d:raster rName="Office3DRenderer" rVer="16.0.8326">
                    <am3d:blip r:embed="rId6"/>
                  </am3d:raster>
                  <am3d:objViewport viewportSz="273984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نموذج ثلاثي الأبعاد 10">
                <a:extLst>
                  <a:ext uri="{FF2B5EF4-FFF2-40B4-BE49-F238E27FC236}">
                    <a16:creationId xmlns:a16="http://schemas.microsoft.com/office/drawing/2014/main" id="{BFADEAFD-7354-443F-C4C2-ECED3BB8151E}"/>
                  </a:ext>
                </a:extLst>
              </p:cNvPr>
              <p:cNvPicPr>
                <a:picLocks noGrp="1" noRot="1" noChangeAspect="1" noMove="1" noResize="1" noEditPoints="1" noAdjustHandles="1" noChangeArrowheads="1" noChangeShapeType="1" noCrop="1"/>
              </p:cNvPicPr>
              <p:nvPr/>
            </p:nvPicPr>
            <p:blipFill>
              <a:blip r:embed="rId6"/>
              <a:stretch>
                <a:fillRect/>
              </a:stretch>
            </p:blipFill>
            <p:spPr>
              <a:xfrm>
                <a:off x="-3261589" y="1778919"/>
                <a:ext cx="1227662" cy="328164"/>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2" name="نموذج ثلاثي الأبعاد 11">
                <a:extLst>
                  <a:ext uri="{FF2B5EF4-FFF2-40B4-BE49-F238E27FC236}">
                    <a16:creationId xmlns:a16="http://schemas.microsoft.com/office/drawing/2014/main" id="{EEA65018-6069-0CEB-40D9-57F6888BAD68}"/>
                  </a:ext>
                </a:extLst>
              </p:cNvPr>
              <p:cNvGraphicFramePr>
                <a:graphicFrameLocks noChangeAspect="1"/>
              </p:cNvGraphicFramePr>
              <p:nvPr>
                <p:extLst>
                  <p:ext uri="{D42A27DB-BD31-4B8C-83A1-F6EECF244321}">
                    <p14:modId xmlns:p14="http://schemas.microsoft.com/office/powerpoint/2010/main" val="553285544"/>
                  </p:ext>
                </p:extLst>
              </p:nvPr>
            </p:nvGraphicFramePr>
            <p:xfrm>
              <a:off x="-5140818" y="308359"/>
              <a:ext cx="2113987" cy="1314072"/>
            </p:xfrm>
            <a:graphic>
              <a:graphicData uri="http://schemas.microsoft.com/office/drawing/2017/model3d">
                <am3d:model3d r:embed="rId7">
                  <am3d:spPr>
                    <a:xfrm>
                      <a:off x="0" y="0"/>
                      <a:ext cx="2113987" cy="1314072"/>
                    </a:xfrm>
                    <a:prstGeom prst="rect">
                      <a:avLst/>
                    </a:prstGeom>
                  </am3d:spPr>
                  <am3d:camera>
                    <am3d:pos x="0" y="0" z="57472263"/>
                    <am3d:up dx="0" dy="36000000" dz="0"/>
                    <am3d:lookAt x="0" y="0" z="0"/>
                    <am3d:perspective fov="2700000"/>
                  </am3d:camera>
                  <am3d:trans>
                    <am3d:meterPerModelUnit n="349255" d="1000000"/>
                    <am3d:preTrans dx="-2551153" dy="-9465187" dz="-2723000"/>
                    <am3d:scale>
                      <am3d:sx n="1000000" d="1000000"/>
                      <am3d:sy n="1000000" d="1000000"/>
                      <am3d:sz n="1000000" d="1000000"/>
                    </am3d:scale>
                    <am3d:rot ay="10800000"/>
                    <am3d:postTrans dx="0" dy="0" dz="0"/>
                  </am3d:trans>
                  <am3d:raster rName="Office3DRenderer" rVer="16.0.8326">
                    <am3d:blip r:embed="rId8"/>
                  </am3d:raster>
                  <am3d:objViewport viewportSz="262328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نموذج ثلاثي الأبعاد 11">
                <a:extLst>
                  <a:ext uri="{FF2B5EF4-FFF2-40B4-BE49-F238E27FC236}">
                    <a16:creationId xmlns:a16="http://schemas.microsoft.com/office/drawing/2014/main" id="{EEA65018-6069-0CEB-40D9-57F6888BAD68}"/>
                  </a:ext>
                </a:extLst>
              </p:cNvPr>
              <p:cNvPicPr>
                <a:picLocks noGrp="1" noRot="1" noChangeAspect="1" noMove="1" noResize="1" noEditPoints="1" noAdjustHandles="1" noChangeArrowheads="1" noChangeShapeType="1" noCrop="1"/>
              </p:cNvPicPr>
              <p:nvPr/>
            </p:nvPicPr>
            <p:blipFill>
              <a:blip r:embed="rId8"/>
              <a:stretch>
                <a:fillRect/>
              </a:stretch>
            </p:blipFill>
            <p:spPr>
              <a:xfrm>
                <a:off x="-5140818" y="308359"/>
                <a:ext cx="2113987" cy="1314072"/>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3" name="نموذج ثلاثي الأبعاد 12">
                <a:extLst>
                  <a:ext uri="{FF2B5EF4-FFF2-40B4-BE49-F238E27FC236}">
                    <a16:creationId xmlns:a16="http://schemas.microsoft.com/office/drawing/2014/main" id="{DFEB84A6-7D37-785A-1E39-B3CAB43F3523}"/>
                  </a:ext>
                </a:extLst>
              </p:cNvPr>
              <p:cNvGraphicFramePr>
                <a:graphicFrameLocks noChangeAspect="1"/>
              </p:cNvGraphicFramePr>
              <p:nvPr>
                <p:extLst>
                  <p:ext uri="{D42A27DB-BD31-4B8C-83A1-F6EECF244321}">
                    <p14:modId xmlns:p14="http://schemas.microsoft.com/office/powerpoint/2010/main" val="3746202005"/>
                  </p:ext>
                </p:extLst>
              </p:nvPr>
            </p:nvGraphicFramePr>
            <p:xfrm>
              <a:off x="6648450" y="1026848"/>
              <a:ext cx="1485900" cy="3671627"/>
            </p:xfrm>
            <a:graphic>
              <a:graphicData uri="http://schemas.microsoft.com/office/drawing/2017/model3d">
                <am3d:model3d r:embed="rId9">
                  <am3d:spPr>
                    <a:xfrm>
                      <a:off x="0" y="0"/>
                      <a:ext cx="1485900" cy="3671627"/>
                    </a:xfrm>
                    <a:prstGeom prst="rect">
                      <a:avLst/>
                    </a:prstGeom>
                  </am3d:spPr>
                  <am3d:camera>
                    <am3d:pos x="0" y="0" z="52798177"/>
                    <am3d:up dx="0" dy="36000000" dz="0"/>
                    <am3d:lookAt x="0" y="0" z="0"/>
                    <am3d:perspective fov="2700000"/>
                  </am3d:camera>
                  <am3d:trans>
                    <am3d:meterPerModelUnit n="137291" d="1000000"/>
                    <am3d:preTrans dx="401298" dy="-18817869" dz="-16163872"/>
                    <am3d:scale>
                      <am3d:sx n="1000000" d="1000000"/>
                      <am3d:sy n="1000000" d="1000000"/>
                      <am3d:sz n="1000000" d="1000000"/>
                    </am3d:scale>
                    <am3d:rot ax="5400000"/>
                    <am3d:postTrans dx="0" dy="0" dz="0"/>
                  </am3d:trans>
                  <am3d:raster rName="Office3DRenderer" rVer="16.0.8326">
                    <am3d:blip r:embed="rId10"/>
                  </am3d:raster>
                  <am3d:objViewport viewportSz="4130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3" name="نموذج ثلاثي الأبعاد 12">
                <a:extLst>
                  <a:ext uri="{FF2B5EF4-FFF2-40B4-BE49-F238E27FC236}">
                    <a16:creationId xmlns:a16="http://schemas.microsoft.com/office/drawing/2014/main" id="{DFEB84A6-7D37-785A-1E39-B3CAB43F3523}"/>
                  </a:ext>
                </a:extLst>
              </p:cNvPr>
              <p:cNvPicPr>
                <a:picLocks noGrp="1" noRot="1" noChangeAspect="1" noMove="1" noResize="1" noEditPoints="1" noAdjustHandles="1" noChangeArrowheads="1" noChangeShapeType="1" noCrop="1"/>
              </p:cNvPicPr>
              <p:nvPr/>
            </p:nvPicPr>
            <p:blipFill>
              <a:blip r:embed="rId10"/>
              <a:stretch>
                <a:fillRect/>
              </a:stretch>
            </p:blipFill>
            <p:spPr>
              <a:xfrm>
                <a:off x="6648450" y="1026848"/>
                <a:ext cx="1485900" cy="3671627"/>
              </a:xfrm>
              <a:prstGeom prst="rect">
                <a:avLst/>
              </a:prstGeom>
            </p:spPr>
          </p:pic>
        </mc:Fallback>
      </mc:AlternateContent>
      <p:sp>
        <p:nvSpPr>
          <p:cNvPr id="15" name="عنوان فرعي 2">
            <a:extLst>
              <a:ext uri="{FF2B5EF4-FFF2-40B4-BE49-F238E27FC236}">
                <a16:creationId xmlns:a16="http://schemas.microsoft.com/office/drawing/2014/main" id="{F53A1727-4259-BBF1-57AF-2C563FAAAFEF}"/>
              </a:ext>
            </a:extLst>
          </p:cNvPr>
          <p:cNvSpPr>
            <a:spLocks noGrp="1"/>
          </p:cNvSpPr>
          <p:nvPr>
            <p:ph type="subTitle" idx="1"/>
          </p:nvPr>
        </p:nvSpPr>
        <p:spPr>
          <a:xfrm>
            <a:off x="621076" y="1474988"/>
            <a:ext cx="4777650" cy="2775345"/>
          </a:xfrm>
        </p:spPr>
        <p:txBody>
          <a:bodyPr anchor="ctr">
            <a:noAutofit/>
          </a:bodyPr>
          <a:lstStyle/>
          <a:p>
            <a:pPr marL="0" indent="0" algn="r" rtl="1">
              <a:lnSpc>
                <a:spcPct val="200000"/>
              </a:lnSpc>
            </a:pPr>
            <a:r>
              <a:rPr lang="ar-SY" sz="1600" b="1" dirty="0">
                <a:latin typeface="Dubai" panose="020B0503030403030204" pitchFamily="34" charset="-78"/>
                <a:cs typeface="Dubai" panose="020B0503030403030204" pitchFamily="34" charset="-78"/>
              </a:rPr>
              <a:t>حجم صغير، مثالي للمشاريع المدمجة.</a:t>
            </a:r>
          </a:p>
          <a:p>
            <a:pPr marL="0" indent="0" algn="r" rtl="1">
              <a:lnSpc>
                <a:spcPct val="200000"/>
              </a:lnSpc>
            </a:pPr>
            <a:r>
              <a:rPr lang="ar-SY" sz="1600" b="1" dirty="0">
                <a:latin typeface="Dubai" panose="020B0503030403030204" pitchFamily="34" charset="-78"/>
                <a:cs typeface="Dubai" panose="020B0503030403030204" pitchFamily="34" charset="-78"/>
              </a:rPr>
              <a:t>يعمل بجهد </a:t>
            </a:r>
            <a:r>
              <a:rPr lang="en-US" sz="1600" b="1" dirty="0">
                <a:latin typeface="Dubai" panose="020B0503030403030204" pitchFamily="34" charset="-78"/>
                <a:cs typeface="Dubai" panose="020B0503030403030204" pitchFamily="34" charset="-78"/>
              </a:rPr>
              <a:t>5V</a:t>
            </a:r>
            <a:r>
              <a:rPr lang="ar-SY" sz="1600" b="1" dirty="0">
                <a:latin typeface="Dubai" panose="020B0503030403030204" pitchFamily="34" charset="-78"/>
                <a:cs typeface="Dubai" panose="020B0503030403030204" pitchFamily="34" charset="-78"/>
              </a:rPr>
              <a:t> وسرعة ساعة </a:t>
            </a:r>
            <a:r>
              <a:rPr lang="en-US" sz="1600" b="1" dirty="0">
                <a:latin typeface="Dubai" panose="020B0503030403030204" pitchFamily="34" charset="-78"/>
                <a:cs typeface="Dubai" panose="020B0503030403030204" pitchFamily="34" charset="-78"/>
              </a:rPr>
              <a:t>16 MHz</a:t>
            </a:r>
            <a:endParaRPr lang="ar-SY" sz="1600" b="1" dirty="0">
              <a:latin typeface="Dubai" panose="020B0503030403030204" pitchFamily="34" charset="-78"/>
              <a:cs typeface="Dubai" panose="020B0503030403030204" pitchFamily="34" charset="-78"/>
            </a:endParaRPr>
          </a:p>
          <a:p>
            <a:pPr marL="0" indent="0" algn="r" rtl="1">
              <a:lnSpc>
                <a:spcPct val="200000"/>
              </a:lnSpc>
            </a:pPr>
            <a:r>
              <a:rPr lang="ar-SY" sz="1600" b="1" dirty="0">
                <a:latin typeface="Dubai" panose="020B0503030403030204" pitchFamily="34" charset="-78"/>
                <a:cs typeface="Dubai" panose="020B0503030403030204" pitchFamily="34" charset="-78"/>
              </a:rPr>
              <a:t>يحتوي على 14 قطب إدخال/إخراج رقمي و8 مداخل تناظرية.</a:t>
            </a:r>
          </a:p>
          <a:p>
            <a:pPr marL="0" indent="0" algn="r" rtl="1">
              <a:lnSpc>
                <a:spcPct val="200000"/>
              </a:lnSpc>
            </a:pPr>
            <a:r>
              <a:rPr lang="ar-SY" sz="1600" b="1" dirty="0">
                <a:latin typeface="Dubai" panose="020B0503030403030204" pitchFamily="34" charset="-78"/>
                <a:cs typeface="Dubai" panose="020B0503030403030204" pitchFamily="34" charset="-78"/>
              </a:rPr>
              <a:t>يدعم وظائف</a:t>
            </a:r>
            <a:r>
              <a:rPr lang="en-US" sz="1600" b="1" dirty="0">
                <a:latin typeface="Dubai" panose="020B0503030403030204" pitchFamily="34" charset="-78"/>
                <a:cs typeface="Dubai" panose="020B0503030403030204" pitchFamily="34" charset="-78"/>
              </a:rPr>
              <a:t>PWM </a:t>
            </a:r>
            <a:r>
              <a:rPr lang="ar-SY" sz="1600" b="1" dirty="0">
                <a:latin typeface="Dubai" panose="020B0503030403030204" pitchFamily="34" charset="-78"/>
                <a:cs typeface="Dubai" panose="020B0503030403030204" pitchFamily="34" charset="-78"/>
              </a:rPr>
              <a:t> والمقاطعة </a:t>
            </a:r>
            <a:r>
              <a:rPr lang="en-US" sz="1600" b="1" dirty="0">
                <a:latin typeface="Dubai" panose="020B0503030403030204" pitchFamily="34" charset="-78"/>
                <a:cs typeface="Dubai" panose="020B0503030403030204" pitchFamily="34" charset="-78"/>
              </a:rPr>
              <a:t>Interrupt)</a:t>
            </a:r>
            <a:r>
              <a:rPr lang="ar-SY" sz="1600" b="1" dirty="0">
                <a:latin typeface="Dubai" panose="020B0503030403030204" pitchFamily="34" charset="-78"/>
                <a:cs typeface="Dubai" panose="020B0503030403030204" pitchFamily="34" charset="-78"/>
              </a:rPr>
              <a:t>).</a:t>
            </a:r>
            <a:endParaRPr lang="en-US" sz="1600" b="1" dirty="0">
              <a:latin typeface="Dubai" panose="020B0503030403030204" pitchFamily="34" charset="-78"/>
              <a:cs typeface="Dubai" panose="020B0503030403030204" pitchFamily="34" charset="-78"/>
            </a:endParaRPr>
          </a:p>
          <a:p>
            <a:pPr marL="0" indent="0" algn="r" rtl="1">
              <a:lnSpc>
                <a:spcPct val="200000"/>
              </a:lnSpc>
            </a:pPr>
            <a:r>
              <a:rPr lang="ar-SY" sz="1600" b="1" dirty="0">
                <a:latin typeface="Dubai" panose="020B0503030403030204" pitchFamily="34" charset="-78"/>
                <a:cs typeface="Dubai" panose="020B0503030403030204" pitchFamily="34" charset="-78"/>
              </a:rPr>
              <a:t>متوافق مع بيئة تطوير</a:t>
            </a:r>
            <a:r>
              <a:rPr lang="en-US" sz="1600" b="1" dirty="0">
                <a:latin typeface="Dubai" panose="020B0503030403030204" pitchFamily="34" charset="-78"/>
                <a:cs typeface="Dubai" panose="020B0503030403030204" pitchFamily="34" charset="-78"/>
              </a:rPr>
              <a:t>Arduino IDE </a:t>
            </a:r>
            <a:r>
              <a:rPr lang="ar-SY" sz="1600" b="1" dirty="0">
                <a:latin typeface="Dubai" panose="020B0503030403030204" pitchFamily="34" charset="-78"/>
                <a:cs typeface="Dubai" panose="020B0503030403030204" pitchFamily="34" charset="-78"/>
              </a:rPr>
              <a:t>  لسهولة البرمجة.</a:t>
            </a:r>
          </a:p>
        </p:txBody>
      </p:sp>
      <p:sp>
        <p:nvSpPr>
          <p:cNvPr id="24" name="شكل بيضاوي 23">
            <a:extLst>
              <a:ext uri="{FF2B5EF4-FFF2-40B4-BE49-F238E27FC236}">
                <a16:creationId xmlns:a16="http://schemas.microsoft.com/office/drawing/2014/main" id="{A750C38D-2BBF-8653-4815-5579929F4E26}"/>
              </a:ext>
            </a:extLst>
          </p:cNvPr>
          <p:cNvSpPr/>
          <p:nvPr/>
        </p:nvSpPr>
        <p:spPr>
          <a:xfrm>
            <a:off x="5497387" y="183315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5" name="شكل بيضاوي 24">
            <a:extLst>
              <a:ext uri="{FF2B5EF4-FFF2-40B4-BE49-F238E27FC236}">
                <a16:creationId xmlns:a16="http://schemas.microsoft.com/office/drawing/2014/main" id="{711A47B5-D758-C5C6-B8A9-CF8ACD9490A7}"/>
              </a:ext>
            </a:extLst>
          </p:cNvPr>
          <p:cNvSpPr/>
          <p:nvPr/>
        </p:nvSpPr>
        <p:spPr>
          <a:xfrm>
            <a:off x="5497387" y="2348400"/>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6" name="شكل بيضاوي 25">
            <a:extLst>
              <a:ext uri="{FF2B5EF4-FFF2-40B4-BE49-F238E27FC236}">
                <a16:creationId xmlns:a16="http://schemas.microsoft.com/office/drawing/2014/main" id="{5275B4D0-D458-2137-DD6B-ADD2A481D3C1}"/>
              </a:ext>
            </a:extLst>
          </p:cNvPr>
          <p:cNvSpPr/>
          <p:nvPr/>
        </p:nvSpPr>
        <p:spPr>
          <a:xfrm>
            <a:off x="5497387" y="284312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7" name="شكل بيضاوي 26">
            <a:extLst>
              <a:ext uri="{FF2B5EF4-FFF2-40B4-BE49-F238E27FC236}">
                <a16:creationId xmlns:a16="http://schemas.microsoft.com/office/drawing/2014/main" id="{8D832A15-5A7C-6055-D15E-977AAEF85CC7}"/>
              </a:ext>
            </a:extLst>
          </p:cNvPr>
          <p:cNvSpPr/>
          <p:nvPr/>
        </p:nvSpPr>
        <p:spPr>
          <a:xfrm>
            <a:off x="5497387" y="335837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8" name="شكل بيضاوي 27">
            <a:extLst>
              <a:ext uri="{FF2B5EF4-FFF2-40B4-BE49-F238E27FC236}">
                <a16:creationId xmlns:a16="http://schemas.microsoft.com/office/drawing/2014/main" id="{FADB9F95-02DE-19D6-0E90-C2177349FA9B}"/>
              </a:ext>
            </a:extLst>
          </p:cNvPr>
          <p:cNvSpPr/>
          <p:nvPr/>
        </p:nvSpPr>
        <p:spPr>
          <a:xfrm>
            <a:off x="5497387" y="378362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9" name="مربع نص 28">
            <a:extLst>
              <a:ext uri="{FF2B5EF4-FFF2-40B4-BE49-F238E27FC236}">
                <a16:creationId xmlns:a16="http://schemas.microsoft.com/office/drawing/2014/main" id="{C9D14B14-DAA6-D0A2-4D4A-BB736B2CD04E}"/>
              </a:ext>
            </a:extLst>
          </p:cNvPr>
          <p:cNvSpPr txBox="1"/>
          <p:nvPr/>
        </p:nvSpPr>
        <p:spPr>
          <a:xfrm>
            <a:off x="180678" y="4568072"/>
            <a:ext cx="957313"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5/17</a:t>
            </a:r>
            <a:endParaRPr lang="ar-SY" sz="2800" b="1" dirty="0">
              <a:solidFill>
                <a:schemeClr val="bg2"/>
              </a:solidFill>
              <a:latin typeface="Dubai" panose="020B0503030403030204" pitchFamily="34" charset="-78"/>
              <a:cs typeface="Dubai" panose="020B0503030403030204" pitchFamily="34" charset="-78"/>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89">
          <a:extLst>
            <a:ext uri="{FF2B5EF4-FFF2-40B4-BE49-F238E27FC236}">
              <a16:creationId xmlns:a16="http://schemas.microsoft.com/office/drawing/2014/main" id="{6CC4FAA0-9A83-9FFA-E658-4E9B07F199AD}"/>
            </a:ext>
          </a:extLst>
        </p:cNvPr>
        <p:cNvGrpSpPr/>
        <p:nvPr/>
      </p:nvGrpSpPr>
      <p:grpSpPr>
        <a:xfrm>
          <a:off x="0" y="0"/>
          <a:ext cx="0" cy="0"/>
          <a:chOff x="0" y="0"/>
          <a:chExt cx="0" cy="0"/>
        </a:xfrm>
      </p:grpSpPr>
      <p:cxnSp>
        <p:nvCxnSpPr>
          <p:cNvPr id="17" name="رابط مستقيم 16">
            <a:extLst>
              <a:ext uri="{FF2B5EF4-FFF2-40B4-BE49-F238E27FC236}">
                <a16:creationId xmlns:a16="http://schemas.microsoft.com/office/drawing/2014/main" id="{3D9803DA-0601-884E-3CA7-68FE42133A1E}"/>
              </a:ext>
            </a:extLst>
          </p:cNvPr>
          <p:cNvCxnSpPr>
            <a:cxnSpLocks/>
          </p:cNvCxnSpPr>
          <p:nvPr/>
        </p:nvCxnSpPr>
        <p:spPr>
          <a:xfrm>
            <a:off x="5124450" y="2151547"/>
            <a:ext cx="119062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رابط مستقيم 18">
            <a:extLst>
              <a:ext uri="{FF2B5EF4-FFF2-40B4-BE49-F238E27FC236}">
                <a16:creationId xmlns:a16="http://schemas.microsoft.com/office/drawing/2014/main" id="{213A65E3-9C2F-FAC5-5395-BBB661F7A8BA}"/>
              </a:ext>
            </a:extLst>
          </p:cNvPr>
          <p:cNvCxnSpPr>
            <a:cxnSpLocks/>
          </p:cNvCxnSpPr>
          <p:nvPr/>
        </p:nvCxnSpPr>
        <p:spPr>
          <a:xfrm>
            <a:off x="5124450" y="2646946"/>
            <a:ext cx="12421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رابط مستقيم 20">
            <a:extLst>
              <a:ext uri="{FF2B5EF4-FFF2-40B4-BE49-F238E27FC236}">
                <a16:creationId xmlns:a16="http://schemas.microsoft.com/office/drawing/2014/main" id="{E0B42024-51C8-6795-8EFE-B32CF5287690}"/>
              </a:ext>
            </a:extLst>
          </p:cNvPr>
          <p:cNvCxnSpPr>
            <a:cxnSpLocks/>
          </p:cNvCxnSpPr>
          <p:nvPr/>
        </p:nvCxnSpPr>
        <p:spPr>
          <a:xfrm flipV="1">
            <a:off x="5124450" y="3151934"/>
            <a:ext cx="1280250"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رابط مستقيم 21">
            <a:extLst>
              <a:ext uri="{FF2B5EF4-FFF2-40B4-BE49-F238E27FC236}">
                <a16:creationId xmlns:a16="http://schemas.microsoft.com/office/drawing/2014/main" id="{932D3F0D-0FC8-98AA-3D94-0ECF94A727D2}"/>
              </a:ext>
            </a:extLst>
          </p:cNvPr>
          <p:cNvCxnSpPr>
            <a:cxnSpLocks/>
          </p:cNvCxnSpPr>
          <p:nvPr/>
        </p:nvCxnSpPr>
        <p:spPr>
          <a:xfrm flipV="1">
            <a:off x="5124450" y="3656922"/>
            <a:ext cx="1280250" cy="1"/>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91" name="Google Shape;2791;p31">
            <a:extLst>
              <a:ext uri="{FF2B5EF4-FFF2-40B4-BE49-F238E27FC236}">
                <a16:creationId xmlns:a16="http://schemas.microsoft.com/office/drawing/2014/main" id="{779B5C44-67C4-44F3-6BE4-0D85B1630206}"/>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b="1" dirty="0">
                <a:latin typeface="Dubai" panose="020B0503030403030204" pitchFamily="34" charset="-78"/>
                <a:cs typeface="Dubai" panose="020B0503030403030204" pitchFamily="34" charset="-78"/>
              </a:rPr>
              <a:t>Ultrasonic Sensor</a:t>
            </a:r>
            <a:endParaRPr b="1" dirty="0">
              <a:latin typeface="Dubai" panose="020B0503030403030204" pitchFamily="34" charset="-78"/>
              <a:cs typeface="Dubai" panose="020B0503030403030204" pitchFamily="34" charset="-78"/>
            </a:endParaRPr>
          </a:p>
        </p:txBody>
      </p:sp>
      <mc:AlternateContent xmlns:mc="http://schemas.openxmlformats.org/markup-compatibility/2006">
        <mc:Choice xmlns:am3d="http://schemas.microsoft.com/office/drawing/2017/model3d" Requires="am3d">
          <p:graphicFrame>
            <p:nvGraphicFramePr>
              <p:cNvPr id="10" name="نموذج ثلاثي الأبعاد 9">
                <a:extLst>
                  <a:ext uri="{FF2B5EF4-FFF2-40B4-BE49-F238E27FC236}">
                    <a16:creationId xmlns:a16="http://schemas.microsoft.com/office/drawing/2014/main" id="{B7200F0B-C687-7FDB-019D-D62194808875}"/>
                  </a:ext>
                </a:extLst>
              </p:cNvPr>
              <p:cNvGraphicFramePr>
                <a:graphicFrameLocks noChangeAspect="1"/>
              </p:cNvGraphicFramePr>
              <p:nvPr/>
            </p:nvGraphicFramePr>
            <p:xfrm>
              <a:off x="-4253805" y="4355818"/>
              <a:ext cx="2701666" cy="98454"/>
            </p:xfrm>
            <a:graphic>
              <a:graphicData uri="http://schemas.microsoft.com/office/drawing/2017/model3d">
                <am3d:model3d r:embed="rId3">
                  <am3d:spPr>
                    <a:xfrm>
                      <a:off x="0" y="0"/>
                      <a:ext cx="2701666" cy="98454"/>
                    </a:xfrm>
                    <a:prstGeom prst="rect">
                      <a:avLst/>
                    </a:prstGeom>
                  </am3d:spPr>
                  <am3d:camera>
                    <am3d:pos x="0" y="0" z="51584445"/>
                    <am3d:up dx="0" dy="36000000" dz="0"/>
                    <am3d:lookAt x="0" y="0" z="0"/>
                    <am3d:perspective fov="2700000"/>
                  </am3d:camera>
                  <am3d:trans>
                    <am3d:meterPerModelUnit n="448789" d="1000000"/>
                    <am3d:preTrans dx="212708" dy="0" dz="-436622"/>
                    <am3d:scale>
                      <am3d:sx n="1000000" d="1000000"/>
                      <am3d:sy n="1000000" d="1000000"/>
                      <am3d:sz n="1000000" d="1000000"/>
                    </am3d:scale>
                    <am3d:rot ax="16200000"/>
                    <am3d:postTrans dx="0" dy="0" dz="0"/>
                  </am3d:trans>
                  <am3d:raster rName="Office3DRenderer" rVer="16.0.8326">
                    <am3d:blip r:embed="rId4"/>
                  </am3d:raster>
                  <am3d:objViewport viewportSz="270480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0" name="نموذج ثلاثي الأبعاد 9">
                <a:extLst>
                  <a:ext uri="{FF2B5EF4-FFF2-40B4-BE49-F238E27FC236}">
                    <a16:creationId xmlns:a16="http://schemas.microsoft.com/office/drawing/2014/main" id="{B7200F0B-C687-7FDB-019D-D62194808875}"/>
                  </a:ext>
                </a:extLst>
              </p:cNvPr>
              <p:cNvPicPr>
                <a:picLocks noGrp="1" noRot="1" noChangeAspect="1" noMove="1" noResize="1" noEditPoints="1" noAdjustHandles="1" noChangeArrowheads="1" noChangeShapeType="1" noCrop="1"/>
              </p:cNvPicPr>
              <p:nvPr/>
            </p:nvPicPr>
            <p:blipFill>
              <a:blip r:embed="rId4"/>
              <a:stretch>
                <a:fillRect/>
              </a:stretch>
            </p:blipFill>
            <p:spPr>
              <a:xfrm>
                <a:off x="-4253805" y="4355818"/>
                <a:ext cx="2701666" cy="98454"/>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1" name="نموذج ثلاثي الأبعاد 10">
                <a:extLst>
                  <a:ext uri="{FF2B5EF4-FFF2-40B4-BE49-F238E27FC236}">
                    <a16:creationId xmlns:a16="http://schemas.microsoft.com/office/drawing/2014/main" id="{B82F8108-CF29-0B91-2081-3ACD13189178}"/>
                  </a:ext>
                </a:extLst>
              </p:cNvPr>
              <p:cNvGraphicFramePr>
                <a:graphicFrameLocks noChangeAspect="1"/>
              </p:cNvGraphicFramePr>
              <p:nvPr/>
            </p:nvGraphicFramePr>
            <p:xfrm>
              <a:off x="-3261589" y="1778919"/>
              <a:ext cx="1227662" cy="328164"/>
            </p:xfrm>
            <a:graphic>
              <a:graphicData uri="http://schemas.microsoft.com/office/drawing/2017/model3d">
                <am3d:model3d r:embed="rId5">
                  <am3d:spPr>
                    <a:xfrm>
                      <a:off x="0" y="0"/>
                      <a:ext cx="1227662" cy="328164"/>
                    </a:xfrm>
                    <a:prstGeom prst="rect">
                      <a:avLst/>
                    </a:prstGeom>
                  </am3d:spPr>
                  <am3d:camera>
                    <am3d:pos x="0" y="0" z="50178616"/>
                    <am3d:up dx="0" dy="36000000" dz="0"/>
                    <am3d:lookAt x="0" y="0" z="0"/>
                    <am3d:perspective fov="2700000"/>
                  </am3d:camera>
                  <am3d:trans>
                    <am3d:meterPerModelUnit n="875914" d="1000000"/>
                    <am3d:preTrans dx="26962" dy="2233543" dz="-701125"/>
                    <am3d:scale>
                      <am3d:sx n="1000000" d="1000000"/>
                      <am3d:sy n="1000000" d="1000000"/>
                      <am3d:sz n="1000000" d="1000000"/>
                    </am3d:scale>
                    <am3d:rot ax="16200000"/>
                    <am3d:postTrans dx="0" dy="0" dz="0"/>
                  </am3d:trans>
                  <am3d:raster rName="Office3DRenderer" rVer="16.0.8326">
                    <am3d:blip r:embed="rId6"/>
                  </am3d:raster>
                  <am3d:objViewport viewportSz="2739840"/>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نموذج ثلاثي الأبعاد 10">
                <a:extLst>
                  <a:ext uri="{FF2B5EF4-FFF2-40B4-BE49-F238E27FC236}">
                    <a16:creationId xmlns:a16="http://schemas.microsoft.com/office/drawing/2014/main" id="{B82F8108-CF29-0B91-2081-3ACD13189178}"/>
                  </a:ext>
                </a:extLst>
              </p:cNvPr>
              <p:cNvPicPr>
                <a:picLocks noGrp="1" noRot="1" noChangeAspect="1" noMove="1" noResize="1" noEditPoints="1" noAdjustHandles="1" noChangeArrowheads="1" noChangeShapeType="1" noCrop="1"/>
              </p:cNvPicPr>
              <p:nvPr/>
            </p:nvPicPr>
            <p:blipFill>
              <a:blip r:embed="rId6"/>
              <a:stretch>
                <a:fillRect/>
              </a:stretch>
            </p:blipFill>
            <p:spPr>
              <a:xfrm>
                <a:off x="-3261589" y="1778919"/>
                <a:ext cx="1227662" cy="328164"/>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2" name="نموذج ثلاثي الأبعاد 11">
                <a:extLst>
                  <a:ext uri="{FF2B5EF4-FFF2-40B4-BE49-F238E27FC236}">
                    <a16:creationId xmlns:a16="http://schemas.microsoft.com/office/drawing/2014/main" id="{E86B4D71-A2C5-CF9E-0609-7CEFF33C2CEA}"/>
                  </a:ext>
                </a:extLst>
              </p:cNvPr>
              <p:cNvGraphicFramePr>
                <a:graphicFrameLocks noChangeAspect="1"/>
              </p:cNvGraphicFramePr>
              <p:nvPr>
                <p:extLst>
                  <p:ext uri="{D42A27DB-BD31-4B8C-83A1-F6EECF244321}">
                    <p14:modId xmlns:p14="http://schemas.microsoft.com/office/powerpoint/2010/main" val="1623720036"/>
                  </p:ext>
                </p:extLst>
              </p:nvPr>
            </p:nvGraphicFramePr>
            <p:xfrm>
              <a:off x="5465157" y="2261399"/>
              <a:ext cx="3347093" cy="1927623"/>
            </p:xfrm>
            <a:graphic>
              <a:graphicData uri="http://schemas.microsoft.com/office/drawing/2017/model3d">
                <am3d:model3d r:embed="rId7">
                  <am3d:spPr>
                    <a:xfrm>
                      <a:off x="0" y="0"/>
                      <a:ext cx="3347093" cy="1927623"/>
                    </a:xfrm>
                    <a:prstGeom prst="rect">
                      <a:avLst/>
                    </a:prstGeom>
                  </am3d:spPr>
                  <am3d:camera>
                    <am3d:pos x="0" y="0" z="57472263"/>
                    <am3d:up dx="0" dy="36000000" dz="0"/>
                    <am3d:lookAt x="0" y="0" z="0"/>
                    <am3d:perspective fov="2700000"/>
                  </am3d:camera>
                  <am3d:trans>
                    <am3d:meterPerModelUnit n="349255" d="1000000"/>
                    <am3d:preTrans dx="-2551153" dy="-9465187" dz="-2723000"/>
                    <am3d:scale>
                      <am3d:sx n="1000000" d="1000000"/>
                      <am3d:sy n="1000000" d="1000000"/>
                      <am3d:sz n="1000000" d="1000000"/>
                    </am3d:scale>
                    <am3d:rot ax="1200000" ay="-1800000" az="-600000"/>
                    <am3d:postTrans dx="0" dy="0" dz="0"/>
                  </am3d:trans>
                  <am3d:raster rName="Office3DRenderer" rVer="16.0.8326">
                    <am3d:blip r:embed="rId8"/>
                  </am3d:raster>
                  <am3d:objViewport viewportSz="390332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نموذج ثلاثي الأبعاد 11">
                <a:extLst>
                  <a:ext uri="{FF2B5EF4-FFF2-40B4-BE49-F238E27FC236}">
                    <a16:creationId xmlns:a16="http://schemas.microsoft.com/office/drawing/2014/main" id="{E86B4D71-A2C5-CF9E-0609-7CEFF33C2CEA}"/>
                  </a:ext>
                </a:extLst>
              </p:cNvPr>
              <p:cNvPicPr>
                <a:picLocks noGrp="1" noRot="1" noChangeAspect="1" noMove="1" noResize="1" noEditPoints="1" noAdjustHandles="1" noChangeArrowheads="1" noChangeShapeType="1" noCrop="1"/>
              </p:cNvPicPr>
              <p:nvPr/>
            </p:nvPicPr>
            <p:blipFill>
              <a:blip r:embed="rId8"/>
              <a:stretch>
                <a:fillRect/>
              </a:stretch>
            </p:blipFill>
            <p:spPr>
              <a:xfrm>
                <a:off x="5465157" y="2261399"/>
                <a:ext cx="3347093" cy="1927623"/>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3" name="نموذج ثلاثي الأبعاد 12">
                <a:extLst>
                  <a:ext uri="{FF2B5EF4-FFF2-40B4-BE49-F238E27FC236}">
                    <a16:creationId xmlns:a16="http://schemas.microsoft.com/office/drawing/2014/main" id="{792F6403-8B0F-71D7-C952-E8F71F33D20C}"/>
                  </a:ext>
                </a:extLst>
              </p:cNvPr>
              <p:cNvGraphicFramePr>
                <a:graphicFrameLocks noChangeAspect="1"/>
              </p:cNvGraphicFramePr>
              <p:nvPr>
                <p:extLst>
                  <p:ext uri="{D42A27DB-BD31-4B8C-83A1-F6EECF244321}">
                    <p14:modId xmlns:p14="http://schemas.microsoft.com/office/powerpoint/2010/main" val="1742575593"/>
                  </p:ext>
                </p:extLst>
              </p:nvPr>
            </p:nvGraphicFramePr>
            <p:xfrm>
              <a:off x="9614542" y="1282763"/>
              <a:ext cx="3783315" cy="3159796"/>
            </p:xfrm>
            <a:graphic>
              <a:graphicData uri="http://schemas.microsoft.com/office/drawing/2017/model3d">
                <am3d:model3d r:embed="rId9">
                  <am3d:spPr>
                    <a:xfrm>
                      <a:off x="0" y="0"/>
                      <a:ext cx="3783315" cy="3159796"/>
                    </a:xfrm>
                    <a:prstGeom prst="rect">
                      <a:avLst/>
                    </a:prstGeom>
                  </am3d:spPr>
                  <am3d:camera>
                    <am3d:pos x="0" y="0" z="52798177"/>
                    <am3d:up dx="0" dy="36000000" dz="0"/>
                    <am3d:lookAt x="0" y="0" z="0"/>
                    <am3d:perspective fov="2700000"/>
                  </am3d:camera>
                  <am3d:trans>
                    <am3d:meterPerModelUnit n="137291" d="1000000"/>
                    <am3d:preTrans dx="401298" dy="-18817869" dz="-16163872"/>
                    <am3d:scale>
                      <am3d:sx n="1000000" d="1000000"/>
                      <am3d:sy n="1000000" d="1000000"/>
                      <am3d:sz n="1000000" d="1000000"/>
                    </am3d:scale>
                    <am3d:rot ax="8700000" ay="1800000" az="9600000"/>
                    <am3d:postTrans dx="0" dy="0" dz="0"/>
                  </am3d:trans>
                  <am3d:raster rName="Office3DRenderer" rVer="16.0.8326">
                    <am3d:blip r:embed="rId10"/>
                  </am3d:raster>
                  <am3d:objViewport viewportSz="4130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3" name="نموذج ثلاثي الأبعاد 12">
                <a:extLst>
                  <a:ext uri="{FF2B5EF4-FFF2-40B4-BE49-F238E27FC236}">
                    <a16:creationId xmlns:a16="http://schemas.microsoft.com/office/drawing/2014/main" id="{792F6403-8B0F-71D7-C952-E8F71F33D20C}"/>
                  </a:ext>
                </a:extLst>
              </p:cNvPr>
              <p:cNvPicPr>
                <a:picLocks noGrp="1" noRot="1" noChangeAspect="1" noMove="1" noResize="1" noEditPoints="1" noAdjustHandles="1" noChangeArrowheads="1" noChangeShapeType="1" noCrop="1"/>
              </p:cNvPicPr>
              <p:nvPr/>
            </p:nvPicPr>
            <p:blipFill>
              <a:blip r:embed="rId10"/>
              <a:stretch>
                <a:fillRect/>
              </a:stretch>
            </p:blipFill>
            <p:spPr>
              <a:xfrm>
                <a:off x="9614542" y="1282763"/>
                <a:ext cx="3783315" cy="3159796"/>
              </a:xfrm>
              <a:prstGeom prst="rect">
                <a:avLst/>
              </a:prstGeom>
            </p:spPr>
          </p:pic>
        </mc:Fallback>
      </mc:AlternateContent>
      <p:sp>
        <p:nvSpPr>
          <p:cNvPr id="15" name="عنوان فرعي 2">
            <a:extLst>
              <a:ext uri="{FF2B5EF4-FFF2-40B4-BE49-F238E27FC236}">
                <a16:creationId xmlns:a16="http://schemas.microsoft.com/office/drawing/2014/main" id="{94C7F815-A3AB-1855-F31B-21B8BD11F0C0}"/>
              </a:ext>
            </a:extLst>
          </p:cNvPr>
          <p:cNvSpPr>
            <a:spLocks noGrp="1"/>
          </p:cNvSpPr>
          <p:nvPr>
            <p:ph type="subTitle" idx="1"/>
          </p:nvPr>
        </p:nvSpPr>
        <p:spPr>
          <a:xfrm>
            <a:off x="163876" y="1474988"/>
            <a:ext cx="4777650" cy="2775345"/>
          </a:xfrm>
        </p:spPr>
        <p:txBody>
          <a:bodyPr anchor="ctr">
            <a:noAutofit/>
          </a:bodyPr>
          <a:lstStyle/>
          <a:p>
            <a:pPr marL="0" indent="0" algn="r" rtl="1">
              <a:lnSpc>
                <a:spcPct val="200000"/>
              </a:lnSpc>
            </a:pPr>
            <a:r>
              <a:rPr lang="ar-SY" sz="1600" b="1" dirty="0">
                <a:latin typeface="Dubai" panose="020B0503030403030204" pitchFamily="34" charset="-78"/>
                <a:cs typeface="Dubai" panose="020B0503030403030204" pitchFamily="34" charset="-78"/>
              </a:rPr>
              <a:t>يقيس المسافات من </a:t>
            </a:r>
            <a:r>
              <a:rPr lang="en-US" sz="1600" b="1" dirty="0">
                <a:latin typeface="Dubai" panose="020B0503030403030204" pitchFamily="34" charset="-78"/>
                <a:cs typeface="Dubai" panose="020B0503030403030204" pitchFamily="34" charset="-78"/>
              </a:rPr>
              <a:t>2CM</a:t>
            </a:r>
            <a:r>
              <a:rPr lang="ar-SY" sz="1600" b="1" dirty="0">
                <a:latin typeface="Dubai" panose="020B0503030403030204" pitchFamily="34" charset="-78"/>
                <a:cs typeface="Dubai" panose="020B0503030403030204" pitchFamily="34" charset="-78"/>
              </a:rPr>
              <a:t> إلى </a:t>
            </a:r>
            <a:r>
              <a:rPr lang="en-US" sz="1600" b="1" dirty="0">
                <a:latin typeface="Dubai" panose="020B0503030403030204" pitchFamily="34" charset="-78"/>
                <a:cs typeface="Dubai" panose="020B0503030403030204" pitchFamily="34" charset="-78"/>
              </a:rPr>
              <a:t>400CM</a:t>
            </a:r>
            <a:endParaRPr lang="ar-SY" sz="1600" b="1" dirty="0">
              <a:latin typeface="Dubai" panose="020B0503030403030204" pitchFamily="34" charset="-78"/>
              <a:cs typeface="Dubai" panose="020B0503030403030204" pitchFamily="34" charset="-78"/>
            </a:endParaRPr>
          </a:p>
          <a:p>
            <a:pPr marL="0" indent="0" algn="r" rtl="1">
              <a:lnSpc>
                <a:spcPct val="200000"/>
              </a:lnSpc>
            </a:pPr>
            <a:r>
              <a:rPr lang="ar-SY" sz="1600" b="1" dirty="0">
                <a:latin typeface="Dubai" panose="020B0503030403030204" pitchFamily="34" charset="-78"/>
                <a:cs typeface="Dubai" panose="020B0503030403030204" pitchFamily="34" charset="-78"/>
              </a:rPr>
              <a:t>يعمل بجهد </a:t>
            </a:r>
            <a:r>
              <a:rPr lang="en-US" sz="1600" b="1" dirty="0">
                <a:latin typeface="Dubai" panose="020B0503030403030204" pitchFamily="34" charset="-78"/>
                <a:cs typeface="Dubai" panose="020B0503030403030204" pitchFamily="34" charset="-78"/>
              </a:rPr>
              <a:t>5V</a:t>
            </a:r>
            <a:r>
              <a:rPr lang="ar-SY" sz="1600" b="1" dirty="0">
                <a:latin typeface="Dubai" panose="020B0503030403030204" pitchFamily="34" charset="-78"/>
                <a:cs typeface="Dubai" panose="020B0503030403030204" pitchFamily="34" charset="-78"/>
              </a:rPr>
              <a:t> مع استهلاك طاقة منخفض</a:t>
            </a:r>
          </a:p>
          <a:p>
            <a:pPr marL="0" indent="0" algn="r" rtl="1">
              <a:lnSpc>
                <a:spcPct val="200000"/>
              </a:lnSpc>
            </a:pPr>
            <a:r>
              <a:rPr lang="ar-SY" sz="1600" b="1" dirty="0">
                <a:latin typeface="Dubai" panose="020B0503030403030204" pitchFamily="34" charset="-78"/>
                <a:cs typeface="Dubai" panose="020B0503030403030204" pitchFamily="34" charset="-78"/>
              </a:rPr>
              <a:t>يستخدم الموجات الصوتية عالية التردد لحساب المسافات</a:t>
            </a:r>
          </a:p>
          <a:p>
            <a:pPr marL="0" indent="0" algn="r" rtl="1">
              <a:lnSpc>
                <a:spcPct val="200000"/>
              </a:lnSpc>
            </a:pPr>
            <a:r>
              <a:rPr lang="ar-SY" sz="1600" b="1" dirty="0">
                <a:latin typeface="Dubai" panose="020B0503030403030204" pitchFamily="34" charset="-78"/>
                <a:cs typeface="Dubai" panose="020B0503030403030204" pitchFamily="34" charset="-78"/>
              </a:rPr>
              <a:t>مثالي لتطبيقات مراقبة مستوى المياه واكتشاف العوائق.</a:t>
            </a:r>
          </a:p>
        </p:txBody>
      </p:sp>
      <p:sp>
        <p:nvSpPr>
          <p:cNvPr id="24" name="شكل بيضاوي 23">
            <a:extLst>
              <a:ext uri="{FF2B5EF4-FFF2-40B4-BE49-F238E27FC236}">
                <a16:creationId xmlns:a16="http://schemas.microsoft.com/office/drawing/2014/main" id="{B4C49F4B-5A75-17BC-5531-70D4014994F8}"/>
              </a:ext>
            </a:extLst>
          </p:cNvPr>
          <p:cNvSpPr/>
          <p:nvPr/>
        </p:nvSpPr>
        <p:spPr>
          <a:xfrm>
            <a:off x="5040187" y="204169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5" name="شكل بيضاوي 24">
            <a:extLst>
              <a:ext uri="{FF2B5EF4-FFF2-40B4-BE49-F238E27FC236}">
                <a16:creationId xmlns:a16="http://schemas.microsoft.com/office/drawing/2014/main" id="{3B75BEC5-6EE6-E80D-8037-33A038ECAB39}"/>
              </a:ext>
            </a:extLst>
          </p:cNvPr>
          <p:cNvSpPr/>
          <p:nvPr/>
        </p:nvSpPr>
        <p:spPr>
          <a:xfrm>
            <a:off x="5040187" y="255694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6" name="شكل بيضاوي 25">
            <a:extLst>
              <a:ext uri="{FF2B5EF4-FFF2-40B4-BE49-F238E27FC236}">
                <a16:creationId xmlns:a16="http://schemas.microsoft.com/office/drawing/2014/main" id="{2359BFF4-CC91-1E0A-1F36-650966515E32}"/>
              </a:ext>
            </a:extLst>
          </p:cNvPr>
          <p:cNvSpPr/>
          <p:nvPr/>
        </p:nvSpPr>
        <p:spPr>
          <a:xfrm>
            <a:off x="5040187" y="305167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7" name="شكل بيضاوي 26">
            <a:extLst>
              <a:ext uri="{FF2B5EF4-FFF2-40B4-BE49-F238E27FC236}">
                <a16:creationId xmlns:a16="http://schemas.microsoft.com/office/drawing/2014/main" id="{03C60518-67D7-3B41-259F-F0C17719E3D8}"/>
              </a:ext>
            </a:extLst>
          </p:cNvPr>
          <p:cNvSpPr/>
          <p:nvPr/>
        </p:nvSpPr>
        <p:spPr>
          <a:xfrm>
            <a:off x="5040187" y="356692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4" name="مربع نص 3">
            <a:extLst>
              <a:ext uri="{FF2B5EF4-FFF2-40B4-BE49-F238E27FC236}">
                <a16:creationId xmlns:a16="http://schemas.microsoft.com/office/drawing/2014/main" id="{06C0E5CE-5B7B-1C45-57A4-25BFD2952B54}"/>
              </a:ext>
            </a:extLst>
          </p:cNvPr>
          <p:cNvSpPr txBox="1"/>
          <p:nvPr/>
        </p:nvSpPr>
        <p:spPr>
          <a:xfrm>
            <a:off x="180678" y="4568072"/>
            <a:ext cx="957313"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6/17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24260906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89">
          <a:extLst>
            <a:ext uri="{FF2B5EF4-FFF2-40B4-BE49-F238E27FC236}">
              <a16:creationId xmlns:a16="http://schemas.microsoft.com/office/drawing/2014/main" id="{B57AB8A1-299E-3223-1B0E-834033D82DEB}"/>
            </a:ext>
          </a:extLst>
        </p:cNvPr>
        <p:cNvGrpSpPr/>
        <p:nvPr/>
      </p:nvGrpSpPr>
      <p:grpSpPr>
        <a:xfrm>
          <a:off x="0" y="0"/>
          <a:ext cx="0" cy="0"/>
          <a:chOff x="0" y="0"/>
          <a:chExt cx="0" cy="0"/>
        </a:xfrm>
      </p:grpSpPr>
      <p:cxnSp>
        <p:nvCxnSpPr>
          <p:cNvPr id="17" name="رابط مستقيم 16">
            <a:extLst>
              <a:ext uri="{FF2B5EF4-FFF2-40B4-BE49-F238E27FC236}">
                <a16:creationId xmlns:a16="http://schemas.microsoft.com/office/drawing/2014/main" id="{EBD6EAE6-A596-7EE9-CA91-9DB1858E0D1C}"/>
              </a:ext>
            </a:extLst>
          </p:cNvPr>
          <p:cNvCxnSpPr>
            <a:cxnSpLocks/>
          </p:cNvCxnSpPr>
          <p:nvPr/>
        </p:nvCxnSpPr>
        <p:spPr>
          <a:xfrm>
            <a:off x="5124450" y="2151547"/>
            <a:ext cx="14541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رابط مستقيم 18">
            <a:extLst>
              <a:ext uri="{FF2B5EF4-FFF2-40B4-BE49-F238E27FC236}">
                <a16:creationId xmlns:a16="http://schemas.microsoft.com/office/drawing/2014/main" id="{915FF40B-AC45-09CC-A908-0923A1E3545D}"/>
              </a:ext>
            </a:extLst>
          </p:cNvPr>
          <p:cNvCxnSpPr>
            <a:cxnSpLocks/>
          </p:cNvCxnSpPr>
          <p:nvPr/>
        </p:nvCxnSpPr>
        <p:spPr>
          <a:xfrm>
            <a:off x="5124450" y="2646946"/>
            <a:ext cx="15176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رابط مستقيم 20">
            <a:extLst>
              <a:ext uri="{FF2B5EF4-FFF2-40B4-BE49-F238E27FC236}">
                <a16:creationId xmlns:a16="http://schemas.microsoft.com/office/drawing/2014/main" id="{D6A945F7-012F-32FC-C01B-D7DF87C5AB9E}"/>
              </a:ext>
            </a:extLst>
          </p:cNvPr>
          <p:cNvCxnSpPr>
            <a:cxnSpLocks/>
          </p:cNvCxnSpPr>
          <p:nvPr/>
        </p:nvCxnSpPr>
        <p:spPr>
          <a:xfrm>
            <a:off x="5124450" y="3151935"/>
            <a:ext cx="14541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رابط مستقيم 21">
            <a:extLst>
              <a:ext uri="{FF2B5EF4-FFF2-40B4-BE49-F238E27FC236}">
                <a16:creationId xmlns:a16="http://schemas.microsoft.com/office/drawing/2014/main" id="{B066CEF3-CFC6-4992-67E5-DC5722141372}"/>
              </a:ext>
            </a:extLst>
          </p:cNvPr>
          <p:cNvCxnSpPr>
            <a:cxnSpLocks/>
          </p:cNvCxnSpPr>
          <p:nvPr/>
        </p:nvCxnSpPr>
        <p:spPr>
          <a:xfrm>
            <a:off x="5124450" y="3656923"/>
            <a:ext cx="1428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91" name="Google Shape;2791;p31">
            <a:extLst>
              <a:ext uri="{FF2B5EF4-FFF2-40B4-BE49-F238E27FC236}">
                <a16:creationId xmlns:a16="http://schemas.microsoft.com/office/drawing/2014/main" id="{04B4426F-40F8-FAB8-C510-A127278E6A1F}"/>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b="1" dirty="0">
                <a:latin typeface="Dubai" panose="020B0503030403030204" pitchFamily="34" charset="-78"/>
                <a:cs typeface="Dubai" panose="020B0503030403030204" pitchFamily="34" charset="-78"/>
              </a:rPr>
              <a:t>Bluetooth Module</a:t>
            </a:r>
            <a:endParaRPr b="1" dirty="0">
              <a:latin typeface="Dubai" panose="020B0503030403030204" pitchFamily="34" charset="-78"/>
              <a:cs typeface="Dubai" panose="020B0503030403030204" pitchFamily="34" charset="-78"/>
            </a:endParaRPr>
          </a:p>
        </p:txBody>
      </p:sp>
      <mc:AlternateContent xmlns:mc="http://schemas.openxmlformats.org/markup-compatibility/2006">
        <mc:Choice xmlns:am3d="http://schemas.microsoft.com/office/drawing/2017/model3d" Requires="am3d">
          <p:graphicFrame>
            <p:nvGraphicFramePr>
              <p:cNvPr id="10" name="نموذج ثلاثي الأبعاد 9">
                <a:extLst>
                  <a:ext uri="{FF2B5EF4-FFF2-40B4-BE49-F238E27FC236}">
                    <a16:creationId xmlns:a16="http://schemas.microsoft.com/office/drawing/2014/main" id="{C3CD8D14-CCC5-E074-5816-1A5C343E0CA7}"/>
                  </a:ext>
                </a:extLst>
              </p:cNvPr>
              <p:cNvGraphicFramePr>
                <a:graphicFrameLocks noChangeAspect="1"/>
              </p:cNvGraphicFramePr>
              <p:nvPr/>
            </p:nvGraphicFramePr>
            <p:xfrm>
              <a:off x="-4253805" y="4355818"/>
              <a:ext cx="2701666" cy="98454"/>
            </p:xfrm>
            <a:graphic>
              <a:graphicData uri="http://schemas.microsoft.com/office/drawing/2017/model3d">
                <am3d:model3d r:embed="rId3">
                  <am3d:spPr>
                    <a:xfrm>
                      <a:off x="0" y="0"/>
                      <a:ext cx="2701666" cy="98454"/>
                    </a:xfrm>
                    <a:prstGeom prst="rect">
                      <a:avLst/>
                    </a:prstGeom>
                  </am3d:spPr>
                  <am3d:camera>
                    <am3d:pos x="0" y="0" z="51584445"/>
                    <am3d:up dx="0" dy="36000000" dz="0"/>
                    <am3d:lookAt x="0" y="0" z="0"/>
                    <am3d:perspective fov="2700000"/>
                  </am3d:camera>
                  <am3d:trans>
                    <am3d:meterPerModelUnit n="448789" d="1000000"/>
                    <am3d:preTrans dx="212708" dy="0" dz="-436622"/>
                    <am3d:scale>
                      <am3d:sx n="1000000" d="1000000"/>
                      <am3d:sy n="1000000" d="1000000"/>
                      <am3d:sz n="1000000" d="1000000"/>
                    </am3d:scale>
                    <am3d:rot ax="16200000"/>
                    <am3d:postTrans dx="0" dy="0" dz="0"/>
                  </am3d:trans>
                  <am3d:raster rName="Office3DRenderer" rVer="16.0.8326">
                    <am3d:blip r:embed="rId4"/>
                  </am3d:raster>
                  <am3d:objViewport viewportSz="2704805"/>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0" name="نموذج ثلاثي الأبعاد 9">
                <a:extLst>
                  <a:ext uri="{FF2B5EF4-FFF2-40B4-BE49-F238E27FC236}">
                    <a16:creationId xmlns:a16="http://schemas.microsoft.com/office/drawing/2014/main" id="{C3CD8D14-CCC5-E074-5816-1A5C343E0CA7}"/>
                  </a:ext>
                </a:extLst>
              </p:cNvPr>
              <p:cNvPicPr>
                <a:picLocks noGrp="1" noRot="1" noChangeAspect="1" noMove="1" noResize="1" noEditPoints="1" noAdjustHandles="1" noChangeArrowheads="1" noChangeShapeType="1" noCrop="1"/>
              </p:cNvPicPr>
              <p:nvPr/>
            </p:nvPicPr>
            <p:blipFill>
              <a:blip r:embed="rId4"/>
              <a:stretch>
                <a:fillRect/>
              </a:stretch>
            </p:blipFill>
            <p:spPr>
              <a:xfrm>
                <a:off x="-4253805" y="4355818"/>
                <a:ext cx="2701666" cy="98454"/>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1" name="نموذج ثلاثي الأبعاد 10">
                <a:extLst>
                  <a:ext uri="{FF2B5EF4-FFF2-40B4-BE49-F238E27FC236}">
                    <a16:creationId xmlns:a16="http://schemas.microsoft.com/office/drawing/2014/main" id="{7A37A563-F612-FD02-1D74-831E63A2003F}"/>
                  </a:ext>
                </a:extLst>
              </p:cNvPr>
              <p:cNvGraphicFramePr>
                <a:graphicFrameLocks noChangeAspect="1"/>
              </p:cNvGraphicFramePr>
              <p:nvPr>
                <p:extLst>
                  <p:ext uri="{D42A27DB-BD31-4B8C-83A1-F6EECF244321}">
                    <p14:modId xmlns:p14="http://schemas.microsoft.com/office/powerpoint/2010/main" val="3337963092"/>
                  </p:ext>
                </p:extLst>
              </p:nvPr>
            </p:nvGraphicFramePr>
            <p:xfrm>
              <a:off x="6399338" y="1017725"/>
              <a:ext cx="1397566" cy="3937305"/>
            </p:xfrm>
            <a:graphic>
              <a:graphicData uri="http://schemas.microsoft.com/office/drawing/2017/model3d">
                <am3d:model3d r:embed="rId5">
                  <am3d:spPr>
                    <a:xfrm>
                      <a:off x="0" y="0"/>
                      <a:ext cx="1397566" cy="3937305"/>
                    </a:xfrm>
                    <a:prstGeom prst="rect">
                      <a:avLst/>
                    </a:prstGeom>
                  </am3d:spPr>
                  <am3d:camera>
                    <am3d:pos x="0" y="0" z="50178616"/>
                    <am3d:up dx="0" dy="36000000" dz="0"/>
                    <am3d:lookAt x="0" y="0" z="0"/>
                    <am3d:perspective fov="2700000"/>
                  </am3d:camera>
                  <am3d:trans>
                    <am3d:meterPerModelUnit n="875914" d="1000000"/>
                    <am3d:preTrans dx="26962" dy="2233543" dz="-701125"/>
                    <am3d:scale>
                      <am3d:sx n="1000000" d="1000000"/>
                      <am3d:sy n="1000000" d="1000000"/>
                      <am3d:sz n="1000000" d="1000000"/>
                    </am3d:scale>
                    <am3d:rot/>
                    <am3d:postTrans dx="0" dy="0" dz="0"/>
                  </am3d:trans>
                  <am3d:raster rName="Office3DRenderer" rVer="16.0.8326">
                    <am3d:blip r:embed="rId6"/>
                  </am3d:raster>
                  <am3d:objViewport viewportSz="440177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نموذج ثلاثي الأبعاد 10">
                <a:extLst>
                  <a:ext uri="{FF2B5EF4-FFF2-40B4-BE49-F238E27FC236}">
                    <a16:creationId xmlns:a16="http://schemas.microsoft.com/office/drawing/2014/main" id="{7A37A563-F612-FD02-1D74-831E63A2003F}"/>
                  </a:ext>
                </a:extLst>
              </p:cNvPr>
              <p:cNvPicPr>
                <a:picLocks noGrp="1" noRot="1" noChangeAspect="1" noMove="1" noResize="1" noEditPoints="1" noAdjustHandles="1" noChangeArrowheads="1" noChangeShapeType="1" noCrop="1"/>
              </p:cNvPicPr>
              <p:nvPr/>
            </p:nvPicPr>
            <p:blipFill>
              <a:blip r:embed="rId6"/>
              <a:stretch>
                <a:fillRect/>
              </a:stretch>
            </p:blipFill>
            <p:spPr>
              <a:xfrm>
                <a:off x="6399338" y="1017725"/>
                <a:ext cx="1397566" cy="3937305"/>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2" name="نموذج ثلاثي الأبعاد 11">
                <a:extLst>
                  <a:ext uri="{FF2B5EF4-FFF2-40B4-BE49-F238E27FC236}">
                    <a16:creationId xmlns:a16="http://schemas.microsoft.com/office/drawing/2014/main" id="{DBBC85D5-84C5-70A8-3191-2819425FA5E0}"/>
                  </a:ext>
                </a:extLst>
              </p:cNvPr>
              <p:cNvGraphicFramePr>
                <a:graphicFrameLocks noChangeAspect="1"/>
              </p:cNvGraphicFramePr>
              <p:nvPr>
                <p:extLst>
                  <p:ext uri="{D42A27DB-BD31-4B8C-83A1-F6EECF244321}">
                    <p14:modId xmlns:p14="http://schemas.microsoft.com/office/powerpoint/2010/main" val="2618973995"/>
                  </p:ext>
                </p:extLst>
              </p:nvPr>
            </p:nvGraphicFramePr>
            <p:xfrm>
              <a:off x="10385862" y="1419875"/>
              <a:ext cx="1633682" cy="3610670"/>
            </p:xfrm>
            <a:graphic>
              <a:graphicData uri="http://schemas.microsoft.com/office/drawing/2017/model3d">
                <am3d:model3d r:embed="rId7">
                  <am3d:spPr>
                    <a:xfrm>
                      <a:off x="0" y="0"/>
                      <a:ext cx="1633682" cy="3610670"/>
                    </a:xfrm>
                    <a:prstGeom prst="rect">
                      <a:avLst/>
                    </a:prstGeom>
                  </am3d:spPr>
                  <am3d:camera>
                    <am3d:pos x="0" y="0" z="57472263"/>
                    <am3d:up dx="0" dy="36000000" dz="0"/>
                    <am3d:lookAt x="0" y="0" z="0"/>
                    <am3d:perspective fov="2700000"/>
                  </am3d:camera>
                  <am3d:trans>
                    <am3d:meterPerModelUnit n="349255" d="1000000"/>
                    <am3d:preTrans dx="-2551153" dy="-9465187" dz="-2723000"/>
                    <am3d:scale>
                      <am3d:sx n="1000000" d="1000000"/>
                      <am3d:sy n="1000000" d="1000000"/>
                      <am3d:sz n="1000000" d="1000000"/>
                    </am3d:scale>
                    <am3d:rot ax="16200000" ay="3600000" az="16200000"/>
                    <am3d:postTrans dx="0" dy="0" dz="0"/>
                  </am3d:trans>
                  <am3d:raster rName="Office3DRenderer" rVer="16.0.8326">
                    <am3d:blip r:embed="rId8"/>
                  </am3d:raster>
                  <am3d:objViewport viewportSz="390332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نموذج ثلاثي الأبعاد 11">
                <a:extLst>
                  <a:ext uri="{FF2B5EF4-FFF2-40B4-BE49-F238E27FC236}">
                    <a16:creationId xmlns:a16="http://schemas.microsoft.com/office/drawing/2014/main" id="{DBBC85D5-84C5-70A8-3191-2819425FA5E0}"/>
                  </a:ext>
                </a:extLst>
              </p:cNvPr>
              <p:cNvPicPr>
                <a:picLocks noGrp="1" noRot="1" noChangeAspect="1" noMove="1" noResize="1" noEditPoints="1" noAdjustHandles="1" noChangeArrowheads="1" noChangeShapeType="1" noCrop="1"/>
              </p:cNvPicPr>
              <p:nvPr/>
            </p:nvPicPr>
            <p:blipFill>
              <a:blip r:embed="rId8"/>
              <a:stretch>
                <a:fillRect/>
              </a:stretch>
            </p:blipFill>
            <p:spPr>
              <a:xfrm>
                <a:off x="10385862" y="1419875"/>
                <a:ext cx="1633682" cy="3610670"/>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3" name="نموذج ثلاثي الأبعاد 12">
                <a:extLst>
                  <a:ext uri="{FF2B5EF4-FFF2-40B4-BE49-F238E27FC236}">
                    <a16:creationId xmlns:a16="http://schemas.microsoft.com/office/drawing/2014/main" id="{AB59F673-25FC-FD82-CF9F-A3C5832333BA}"/>
                  </a:ext>
                </a:extLst>
              </p:cNvPr>
              <p:cNvGraphicFramePr>
                <a:graphicFrameLocks noChangeAspect="1"/>
              </p:cNvGraphicFramePr>
              <p:nvPr/>
            </p:nvGraphicFramePr>
            <p:xfrm>
              <a:off x="9614542" y="1282763"/>
              <a:ext cx="3783315" cy="3159796"/>
            </p:xfrm>
            <a:graphic>
              <a:graphicData uri="http://schemas.microsoft.com/office/drawing/2017/model3d">
                <am3d:model3d r:embed="rId9">
                  <am3d:spPr>
                    <a:xfrm>
                      <a:off x="0" y="0"/>
                      <a:ext cx="3783315" cy="3159796"/>
                    </a:xfrm>
                    <a:prstGeom prst="rect">
                      <a:avLst/>
                    </a:prstGeom>
                  </am3d:spPr>
                  <am3d:camera>
                    <am3d:pos x="0" y="0" z="52798177"/>
                    <am3d:up dx="0" dy="36000000" dz="0"/>
                    <am3d:lookAt x="0" y="0" z="0"/>
                    <am3d:perspective fov="2700000"/>
                  </am3d:camera>
                  <am3d:trans>
                    <am3d:meterPerModelUnit n="137291" d="1000000"/>
                    <am3d:preTrans dx="401298" dy="-18817869" dz="-16163872"/>
                    <am3d:scale>
                      <am3d:sx n="1000000" d="1000000"/>
                      <am3d:sy n="1000000" d="1000000"/>
                      <am3d:sz n="1000000" d="1000000"/>
                    </am3d:scale>
                    <am3d:rot ax="8700000" ay="1800000" az="9600000"/>
                    <am3d:postTrans dx="0" dy="0" dz="0"/>
                  </am3d:trans>
                  <am3d:raster rName="Office3DRenderer" rVer="16.0.8326">
                    <am3d:blip r:embed="rId10"/>
                  </am3d:raster>
                  <am3d:objViewport viewportSz="4130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3" name="نموذج ثلاثي الأبعاد 12">
                <a:extLst>
                  <a:ext uri="{FF2B5EF4-FFF2-40B4-BE49-F238E27FC236}">
                    <a16:creationId xmlns:a16="http://schemas.microsoft.com/office/drawing/2014/main" id="{AB59F673-25FC-FD82-CF9F-A3C5832333BA}"/>
                  </a:ext>
                </a:extLst>
              </p:cNvPr>
              <p:cNvPicPr>
                <a:picLocks noGrp="1" noRot="1" noChangeAspect="1" noMove="1" noResize="1" noEditPoints="1" noAdjustHandles="1" noChangeArrowheads="1" noChangeShapeType="1" noCrop="1"/>
              </p:cNvPicPr>
              <p:nvPr/>
            </p:nvPicPr>
            <p:blipFill>
              <a:blip r:embed="rId10"/>
              <a:stretch>
                <a:fillRect/>
              </a:stretch>
            </p:blipFill>
            <p:spPr>
              <a:xfrm>
                <a:off x="9614542" y="1282763"/>
                <a:ext cx="3783315" cy="3159796"/>
              </a:xfrm>
              <a:prstGeom prst="rect">
                <a:avLst/>
              </a:prstGeom>
            </p:spPr>
          </p:pic>
        </mc:Fallback>
      </mc:AlternateContent>
      <p:sp>
        <p:nvSpPr>
          <p:cNvPr id="15" name="عنوان فرعي 2">
            <a:extLst>
              <a:ext uri="{FF2B5EF4-FFF2-40B4-BE49-F238E27FC236}">
                <a16:creationId xmlns:a16="http://schemas.microsoft.com/office/drawing/2014/main" id="{B0FCE4DE-3A18-3666-AFF4-2F26B00D65C3}"/>
              </a:ext>
            </a:extLst>
          </p:cNvPr>
          <p:cNvSpPr>
            <a:spLocks noGrp="1"/>
          </p:cNvSpPr>
          <p:nvPr>
            <p:ph type="subTitle" idx="1"/>
          </p:nvPr>
        </p:nvSpPr>
        <p:spPr>
          <a:xfrm>
            <a:off x="163876" y="1474988"/>
            <a:ext cx="4777650" cy="2775345"/>
          </a:xfrm>
        </p:spPr>
        <p:txBody>
          <a:bodyPr anchor="ctr">
            <a:noAutofit/>
          </a:bodyPr>
          <a:lstStyle/>
          <a:p>
            <a:pPr marL="0" indent="0" algn="r" rtl="1">
              <a:lnSpc>
                <a:spcPct val="200000"/>
              </a:lnSpc>
            </a:pPr>
            <a:r>
              <a:rPr lang="ar-SY" sz="1600" b="1" dirty="0">
                <a:latin typeface="Dubai" panose="020B0503030403030204" pitchFamily="34" charset="-78"/>
                <a:cs typeface="Dubai" panose="020B0503030403030204" pitchFamily="34" charset="-78"/>
              </a:rPr>
              <a:t>نطاق اتصال لاسلكي من </a:t>
            </a:r>
            <a:r>
              <a:rPr lang="en-US" sz="1600" b="1" dirty="0">
                <a:latin typeface="Dubai" panose="020B0503030403030204" pitchFamily="34" charset="-78"/>
                <a:cs typeface="Dubai" panose="020B0503030403030204" pitchFamily="34" charset="-78"/>
              </a:rPr>
              <a:t>10m</a:t>
            </a:r>
            <a:r>
              <a:rPr lang="ar-SY" sz="1600" b="1" dirty="0">
                <a:latin typeface="Dubai" panose="020B0503030403030204" pitchFamily="34" charset="-78"/>
                <a:cs typeface="Dubai" panose="020B0503030403030204" pitchFamily="34" charset="-78"/>
              </a:rPr>
              <a:t> إلى </a:t>
            </a:r>
            <a:r>
              <a:rPr lang="en-US" sz="1600" b="1" dirty="0">
                <a:latin typeface="Dubai" panose="020B0503030403030204" pitchFamily="34" charset="-78"/>
                <a:cs typeface="Dubai" panose="020B0503030403030204" pitchFamily="34" charset="-78"/>
              </a:rPr>
              <a:t>100m</a:t>
            </a:r>
            <a:endParaRPr lang="ar-SY" sz="1600" b="1" dirty="0">
              <a:latin typeface="Dubai" panose="020B0503030403030204" pitchFamily="34" charset="-78"/>
              <a:cs typeface="Dubai" panose="020B0503030403030204" pitchFamily="34" charset="-78"/>
            </a:endParaRPr>
          </a:p>
          <a:p>
            <a:pPr marL="0" indent="0" algn="r" rtl="1">
              <a:lnSpc>
                <a:spcPct val="200000"/>
              </a:lnSpc>
            </a:pPr>
            <a:r>
              <a:rPr lang="ar-SY" sz="1600" b="1" dirty="0">
                <a:latin typeface="Dubai" panose="020B0503030403030204" pitchFamily="34" charset="-78"/>
                <a:cs typeface="Dubai" panose="020B0503030403030204" pitchFamily="34" charset="-78"/>
              </a:rPr>
              <a:t>يعمل بجهد </a:t>
            </a:r>
            <a:r>
              <a:rPr lang="en-US" sz="1600" b="1" dirty="0">
                <a:latin typeface="Dubai" panose="020B0503030403030204" pitchFamily="34" charset="-78"/>
                <a:cs typeface="Dubai" panose="020B0503030403030204" pitchFamily="34" charset="-78"/>
              </a:rPr>
              <a:t>3.3 – 5V</a:t>
            </a:r>
          </a:p>
          <a:p>
            <a:pPr marL="0" indent="0" algn="r" rtl="1">
              <a:lnSpc>
                <a:spcPct val="200000"/>
              </a:lnSpc>
            </a:pPr>
            <a:r>
              <a:rPr lang="ar-SY" sz="1600" b="1" dirty="0">
                <a:latin typeface="Dubai" panose="020B0503030403030204" pitchFamily="34" charset="-78"/>
                <a:cs typeface="Dubai" panose="020B0503030403030204" pitchFamily="34" charset="-78"/>
              </a:rPr>
              <a:t>يستخدم واجهة </a:t>
            </a:r>
            <a:r>
              <a:rPr lang="en-US" sz="1600" b="1" dirty="0">
                <a:latin typeface="Dubai" panose="020B0503030403030204" pitchFamily="34" charset="-78"/>
                <a:cs typeface="Dubai" panose="020B0503030403030204" pitchFamily="34" charset="-78"/>
              </a:rPr>
              <a:t>UART  </a:t>
            </a:r>
            <a:r>
              <a:rPr lang="ar-SY" sz="1600" b="1" dirty="0">
                <a:latin typeface="Dubai" panose="020B0503030403030204" pitchFamily="34" charset="-78"/>
                <a:cs typeface="Dubai" panose="020B0503030403030204" pitchFamily="34" charset="-78"/>
              </a:rPr>
              <a:t> لنقل البيانات.</a:t>
            </a:r>
          </a:p>
          <a:p>
            <a:pPr marL="0" indent="0" algn="r" rtl="1">
              <a:lnSpc>
                <a:spcPct val="200000"/>
              </a:lnSpc>
            </a:pPr>
            <a:r>
              <a:rPr lang="ar-SY" sz="1600" b="1" dirty="0">
                <a:latin typeface="Dubai" panose="020B0503030403030204" pitchFamily="34" charset="-78"/>
                <a:cs typeface="Dubai" panose="020B0503030403030204" pitchFamily="34" charset="-78"/>
              </a:rPr>
              <a:t>مناسب للتحكم عن بعد ونقل البيانات في الأنظمة الذكية.</a:t>
            </a:r>
          </a:p>
        </p:txBody>
      </p:sp>
      <p:sp>
        <p:nvSpPr>
          <p:cNvPr id="24" name="شكل بيضاوي 23">
            <a:extLst>
              <a:ext uri="{FF2B5EF4-FFF2-40B4-BE49-F238E27FC236}">
                <a16:creationId xmlns:a16="http://schemas.microsoft.com/office/drawing/2014/main" id="{DE2BBE0F-20DC-21D8-A7B5-62229611D97F}"/>
              </a:ext>
            </a:extLst>
          </p:cNvPr>
          <p:cNvSpPr/>
          <p:nvPr/>
        </p:nvSpPr>
        <p:spPr>
          <a:xfrm>
            <a:off x="5040187" y="204169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5" name="شكل بيضاوي 24">
            <a:extLst>
              <a:ext uri="{FF2B5EF4-FFF2-40B4-BE49-F238E27FC236}">
                <a16:creationId xmlns:a16="http://schemas.microsoft.com/office/drawing/2014/main" id="{77D24D11-8813-3CA4-054C-B736314B2469}"/>
              </a:ext>
            </a:extLst>
          </p:cNvPr>
          <p:cNvSpPr/>
          <p:nvPr/>
        </p:nvSpPr>
        <p:spPr>
          <a:xfrm>
            <a:off x="5040187" y="255694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6" name="شكل بيضاوي 25">
            <a:extLst>
              <a:ext uri="{FF2B5EF4-FFF2-40B4-BE49-F238E27FC236}">
                <a16:creationId xmlns:a16="http://schemas.microsoft.com/office/drawing/2014/main" id="{62FF462B-3103-93E0-E87A-3F31A4EE241C}"/>
              </a:ext>
            </a:extLst>
          </p:cNvPr>
          <p:cNvSpPr/>
          <p:nvPr/>
        </p:nvSpPr>
        <p:spPr>
          <a:xfrm>
            <a:off x="5040187" y="305167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7" name="شكل بيضاوي 26">
            <a:extLst>
              <a:ext uri="{FF2B5EF4-FFF2-40B4-BE49-F238E27FC236}">
                <a16:creationId xmlns:a16="http://schemas.microsoft.com/office/drawing/2014/main" id="{3949D5BE-63DA-39E6-E629-4126885EF286}"/>
              </a:ext>
            </a:extLst>
          </p:cNvPr>
          <p:cNvSpPr/>
          <p:nvPr/>
        </p:nvSpPr>
        <p:spPr>
          <a:xfrm>
            <a:off x="5040187" y="356692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32" name="مربع نص 31">
            <a:extLst>
              <a:ext uri="{FF2B5EF4-FFF2-40B4-BE49-F238E27FC236}">
                <a16:creationId xmlns:a16="http://schemas.microsoft.com/office/drawing/2014/main" id="{3B455B1E-653D-44A1-47D2-DA448C03ADDB}"/>
              </a:ext>
            </a:extLst>
          </p:cNvPr>
          <p:cNvSpPr txBox="1"/>
          <p:nvPr/>
        </p:nvSpPr>
        <p:spPr>
          <a:xfrm>
            <a:off x="180678" y="4568072"/>
            <a:ext cx="957313"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7/17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2335529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89">
          <a:extLst>
            <a:ext uri="{FF2B5EF4-FFF2-40B4-BE49-F238E27FC236}">
              <a16:creationId xmlns:a16="http://schemas.microsoft.com/office/drawing/2014/main" id="{105B48B5-ECE6-6147-EBE0-95727E6AC169}"/>
            </a:ext>
          </a:extLst>
        </p:cNvPr>
        <p:cNvGrpSpPr/>
        <p:nvPr/>
      </p:nvGrpSpPr>
      <p:grpSpPr>
        <a:xfrm>
          <a:off x="0" y="0"/>
          <a:ext cx="0" cy="0"/>
          <a:chOff x="0" y="0"/>
          <a:chExt cx="0" cy="0"/>
        </a:xfrm>
      </p:grpSpPr>
      <p:cxnSp>
        <p:nvCxnSpPr>
          <p:cNvPr id="17" name="رابط مستقيم 16">
            <a:extLst>
              <a:ext uri="{FF2B5EF4-FFF2-40B4-BE49-F238E27FC236}">
                <a16:creationId xmlns:a16="http://schemas.microsoft.com/office/drawing/2014/main" id="{C4255B03-6BBB-7838-E8CF-EB72E03B5B96}"/>
              </a:ext>
            </a:extLst>
          </p:cNvPr>
          <p:cNvCxnSpPr>
            <a:cxnSpLocks/>
          </p:cNvCxnSpPr>
          <p:nvPr/>
        </p:nvCxnSpPr>
        <p:spPr>
          <a:xfrm>
            <a:off x="5124450" y="2151547"/>
            <a:ext cx="14541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رابط مستقيم 18">
            <a:extLst>
              <a:ext uri="{FF2B5EF4-FFF2-40B4-BE49-F238E27FC236}">
                <a16:creationId xmlns:a16="http://schemas.microsoft.com/office/drawing/2014/main" id="{01158551-781A-FBC5-60A7-C54CFD95926E}"/>
              </a:ext>
            </a:extLst>
          </p:cNvPr>
          <p:cNvCxnSpPr>
            <a:cxnSpLocks/>
          </p:cNvCxnSpPr>
          <p:nvPr/>
        </p:nvCxnSpPr>
        <p:spPr>
          <a:xfrm>
            <a:off x="5124450" y="2646946"/>
            <a:ext cx="15176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رابط مستقيم 20">
            <a:extLst>
              <a:ext uri="{FF2B5EF4-FFF2-40B4-BE49-F238E27FC236}">
                <a16:creationId xmlns:a16="http://schemas.microsoft.com/office/drawing/2014/main" id="{C05D7037-FB0B-6A90-F2C7-2F77A5CFDAAA}"/>
              </a:ext>
            </a:extLst>
          </p:cNvPr>
          <p:cNvCxnSpPr>
            <a:cxnSpLocks/>
          </p:cNvCxnSpPr>
          <p:nvPr/>
        </p:nvCxnSpPr>
        <p:spPr>
          <a:xfrm>
            <a:off x="5124450" y="3151935"/>
            <a:ext cx="14541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رابط مستقيم 21">
            <a:extLst>
              <a:ext uri="{FF2B5EF4-FFF2-40B4-BE49-F238E27FC236}">
                <a16:creationId xmlns:a16="http://schemas.microsoft.com/office/drawing/2014/main" id="{C24AB0C2-91AA-C220-926E-8DF1A5E08957}"/>
              </a:ext>
            </a:extLst>
          </p:cNvPr>
          <p:cNvCxnSpPr>
            <a:cxnSpLocks/>
          </p:cNvCxnSpPr>
          <p:nvPr/>
        </p:nvCxnSpPr>
        <p:spPr>
          <a:xfrm>
            <a:off x="5124450" y="3656923"/>
            <a:ext cx="1428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791" name="Google Shape;2791;p31">
            <a:extLst>
              <a:ext uri="{FF2B5EF4-FFF2-40B4-BE49-F238E27FC236}">
                <a16:creationId xmlns:a16="http://schemas.microsoft.com/office/drawing/2014/main" id="{B209C950-7BE1-4A58-74F6-C0BF13A2F115}"/>
              </a:ext>
            </a:extLst>
          </p:cNvPr>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en-US" b="1" dirty="0">
                <a:latin typeface="Dubai" panose="020B0503030403030204" pitchFamily="34" charset="-78"/>
                <a:cs typeface="Dubai" panose="020B0503030403030204" pitchFamily="34" charset="-78"/>
              </a:rPr>
              <a:t>LDC 16x2 Display</a:t>
            </a:r>
            <a:endParaRPr b="1" dirty="0">
              <a:latin typeface="Dubai" panose="020B0503030403030204" pitchFamily="34" charset="-78"/>
              <a:cs typeface="Dubai" panose="020B0503030403030204" pitchFamily="34" charset="-78"/>
            </a:endParaRPr>
          </a:p>
        </p:txBody>
      </p:sp>
      <mc:AlternateContent xmlns:mc="http://schemas.openxmlformats.org/markup-compatibility/2006">
        <mc:Choice xmlns:am3d="http://schemas.microsoft.com/office/drawing/2017/model3d" Requires="am3d">
          <p:graphicFrame>
            <p:nvGraphicFramePr>
              <p:cNvPr id="10" name="نموذج ثلاثي الأبعاد 9">
                <a:extLst>
                  <a:ext uri="{FF2B5EF4-FFF2-40B4-BE49-F238E27FC236}">
                    <a16:creationId xmlns:a16="http://schemas.microsoft.com/office/drawing/2014/main" id="{47D5216F-24C3-E459-BE83-631BA9BC358D}"/>
                  </a:ext>
                </a:extLst>
              </p:cNvPr>
              <p:cNvGraphicFramePr>
                <a:graphicFrameLocks noChangeAspect="1"/>
              </p:cNvGraphicFramePr>
              <p:nvPr>
                <p:extLst>
                  <p:ext uri="{D42A27DB-BD31-4B8C-83A1-F6EECF244321}">
                    <p14:modId xmlns:p14="http://schemas.microsoft.com/office/powerpoint/2010/main" val="503679395"/>
                  </p:ext>
                </p:extLst>
              </p:nvPr>
            </p:nvGraphicFramePr>
            <p:xfrm>
              <a:off x="5255204" y="1868718"/>
              <a:ext cx="3607993" cy="2235318"/>
            </p:xfrm>
            <a:graphic>
              <a:graphicData uri="http://schemas.microsoft.com/office/drawing/2017/model3d">
                <am3d:model3d r:embed="rId3">
                  <am3d:spPr>
                    <a:xfrm>
                      <a:off x="0" y="0"/>
                      <a:ext cx="3607993" cy="2235318"/>
                    </a:xfrm>
                    <a:prstGeom prst="rect">
                      <a:avLst/>
                    </a:prstGeom>
                  </am3d:spPr>
                  <am3d:camera>
                    <am3d:pos x="0" y="0" z="51584445"/>
                    <am3d:up dx="0" dy="36000000" dz="0"/>
                    <am3d:lookAt x="0" y="0" z="0"/>
                    <am3d:perspective fov="2700000"/>
                  </am3d:camera>
                  <am3d:trans>
                    <am3d:meterPerModelUnit n="448789" d="1000000"/>
                    <am3d:preTrans dx="212708" dy="0" dz="-436622"/>
                    <am3d:scale>
                      <am3d:sx n="1000000" d="1000000"/>
                      <am3d:sy n="1000000" d="1000000"/>
                      <am3d:sz n="1000000" d="1000000"/>
                    </am3d:scale>
                    <am3d:rot ax="1200000" ay="-1800000" az="-600000"/>
                    <am3d:postTrans dx="0" dy="0" dz="0"/>
                  </am3d:trans>
                  <am3d:raster rName="Office3DRenderer" rVer="16.0.8326">
                    <am3d:blip r:embed="rId4"/>
                  </am3d:raster>
                  <am3d:objViewport viewportSz="389049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0" name="نموذج ثلاثي الأبعاد 9">
                <a:extLst>
                  <a:ext uri="{FF2B5EF4-FFF2-40B4-BE49-F238E27FC236}">
                    <a16:creationId xmlns:a16="http://schemas.microsoft.com/office/drawing/2014/main" id="{47D5216F-24C3-E459-BE83-631BA9BC358D}"/>
                  </a:ext>
                </a:extLst>
              </p:cNvPr>
              <p:cNvPicPr>
                <a:picLocks noGrp="1" noRot="1" noChangeAspect="1" noMove="1" noResize="1" noEditPoints="1" noAdjustHandles="1" noChangeArrowheads="1" noChangeShapeType="1" noCrop="1"/>
              </p:cNvPicPr>
              <p:nvPr/>
            </p:nvPicPr>
            <p:blipFill>
              <a:blip r:embed="rId4"/>
              <a:stretch>
                <a:fillRect/>
              </a:stretch>
            </p:blipFill>
            <p:spPr>
              <a:xfrm>
                <a:off x="5255204" y="1868718"/>
                <a:ext cx="3607993" cy="2235318"/>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1" name="نموذج ثلاثي الأبعاد 10">
                <a:extLst>
                  <a:ext uri="{FF2B5EF4-FFF2-40B4-BE49-F238E27FC236}">
                    <a16:creationId xmlns:a16="http://schemas.microsoft.com/office/drawing/2014/main" id="{333335A1-4FF9-A27B-CDC4-A0D11B1C9E51}"/>
                  </a:ext>
                </a:extLst>
              </p:cNvPr>
              <p:cNvGraphicFramePr>
                <a:graphicFrameLocks noChangeAspect="1"/>
              </p:cNvGraphicFramePr>
              <p:nvPr>
                <p:extLst>
                  <p:ext uri="{D42A27DB-BD31-4B8C-83A1-F6EECF244321}">
                    <p14:modId xmlns:p14="http://schemas.microsoft.com/office/powerpoint/2010/main" val="308770173"/>
                  </p:ext>
                </p:extLst>
              </p:nvPr>
            </p:nvGraphicFramePr>
            <p:xfrm>
              <a:off x="10293985" y="2792050"/>
              <a:ext cx="2142671" cy="388654"/>
            </p:xfrm>
            <a:graphic>
              <a:graphicData uri="http://schemas.microsoft.com/office/drawing/2017/model3d">
                <am3d:model3d r:embed="rId5">
                  <am3d:spPr>
                    <a:xfrm>
                      <a:off x="0" y="0"/>
                      <a:ext cx="2142671" cy="388654"/>
                    </a:xfrm>
                    <a:prstGeom prst="rect">
                      <a:avLst/>
                    </a:prstGeom>
                  </am3d:spPr>
                  <am3d:camera>
                    <am3d:pos x="0" y="0" z="50178616"/>
                    <am3d:up dx="0" dy="36000000" dz="0"/>
                    <am3d:lookAt x="0" y="0" z="0"/>
                    <am3d:perspective fov="2700000"/>
                  </am3d:camera>
                  <am3d:trans>
                    <am3d:meterPerModelUnit n="875914" d="1000000"/>
                    <am3d:preTrans dx="26962" dy="2233543" dz="-701125"/>
                    <am3d:scale>
                      <am3d:sx n="1000000" d="1000000"/>
                      <am3d:sy n="1000000" d="1000000"/>
                      <am3d:sz n="1000000" d="1000000"/>
                    </am3d:scale>
                    <am3d:rot ax="5400000"/>
                    <am3d:postTrans dx="0" dy="0" dz="0"/>
                  </am3d:trans>
                  <am3d:raster rName="Office3DRenderer" rVer="16.0.8326">
                    <am3d:blip r:embed="rId6"/>
                  </am3d:raster>
                  <am3d:objViewport viewportSz="440177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1" name="نموذج ثلاثي الأبعاد 10">
                <a:extLst>
                  <a:ext uri="{FF2B5EF4-FFF2-40B4-BE49-F238E27FC236}">
                    <a16:creationId xmlns:a16="http://schemas.microsoft.com/office/drawing/2014/main" id="{333335A1-4FF9-A27B-CDC4-A0D11B1C9E51}"/>
                  </a:ext>
                </a:extLst>
              </p:cNvPr>
              <p:cNvPicPr>
                <a:picLocks noGrp="1" noRot="1" noChangeAspect="1" noMove="1" noResize="1" noEditPoints="1" noAdjustHandles="1" noChangeArrowheads="1" noChangeShapeType="1" noCrop="1"/>
              </p:cNvPicPr>
              <p:nvPr/>
            </p:nvPicPr>
            <p:blipFill>
              <a:blip r:embed="rId6"/>
              <a:stretch>
                <a:fillRect/>
              </a:stretch>
            </p:blipFill>
            <p:spPr>
              <a:xfrm>
                <a:off x="10293985" y="2792050"/>
                <a:ext cx="2142671" cy="388654"/>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2" name="نموذج ثلاثي الأبعاد 11">
                <a:extLst>
                  <a:ext uri="{FF2B5EF4-FFF2-40B4-BE49-F238E27FC236}">
                    <a16:creationId xmlns:a16="http://schemas.microsoft.com/office/drawing/2014/main" id="{E1C9EB44-2452-A0B7-C3C6-FB4E826CA6FD}"/>
                  </a:ext>
                </a:extLst>
              </p:cNvPr>
              <p:cNvGraphicFramePr>
                <a:graphicFrameLocks noChangeAspect="1"/>
              </p:cNvGraphicFramePr>
              <p:nvPr/>
            </p:nvGraphicFramePr>
            <p:xfrm>
              <a:off x="10385862" y="1419875"/>
              <a:ext cx="1633682" cy="3610670"/>
            </p:xfrm>
            <a:graphic>
              <a:graphicData uri="http://schemas.microsoft.com/office/drawing/2017/model3d">
                <am3d:model3d r:embed="rId7">
                  <am3d:spPr>
                    <a:xfrm>
                      <a:off x="0" y="0"/>
                      <a:ext cx="1633682" cy="3610670"/>
                    </a:xfrm>
                    <a:prstGeom prst="rect">
                      <a:avLst/>
                    </a:prstGeom>
                  </am3d:spPr>
                  <am3d:camera>
                    <am3d:pos x="0" y="0" z="57472263"/>
                    <am3d:up dx="0" dy="36000000" dz="0"/>
                    <am3d:lookAt x="0" y="0" z="0"/>
                    <am3d:perspective fov="2700000"/>
                  </am3d:camera>
                  <am3d:trans>
                    <am3d:meterPerModelUnit n="349255" d="1000000"/>
                    <am3d:preTrans dx="-2551153" dy="-9465187" dz="-2723000"/>
                    <am3d:scale>
                      <am3d:sx n="1000000" d="1000000"/>
                      <am3d:sy n="1000000" d="1000000"/>
                      <am3d:sz n="1000000" d="1000000"/>
                    </am3d:scale>
                    <am3d:rot ax="16200000" ay="3600000" az="16200000"/>
                    <am3d:postTrans dx="0" dy="0" dz="0"/>
                  </am3d:trans>
                  <am3d:raster rName="Office3DRenderer" rVer="16.0.8326">
                    <am3d:blip r:embed="rId8"/>
                  </am3d:raster>
                  <am3d:objViewport viewportSz="390332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2" name="نموذج ثلاثي الأبعاد 11">
                <a:extLst>
                  <a:ext uri="{FF2B5EF4-FFF2-40B4-BE49-F238E27FC236}">
                    <a16:creationId xmlns:a16="http://schemas.microsoft.com/office/drawing/2014/main" id="{E1C9EB44-2452-A0B7-C3C6-FB4E826CA6FD}"/>
                  </a:ext>
                </a:extLst>
              </p:cNvPr>
              <p:cNvPicPr>
                <a:picLocks noGrp="1" noRot="1" noChangeAspect="1" noMove="1" noResize="1" noEditPoints="1" noAdjustHandles="1" noChangeArrowheads="1" noChangeShapeType="1" noCrop="1"/>
              </p:cNvPicPr>
              <p:nvPr/>
            </p:nvPicPr>
            <p:blipFill>
              <a:blip r:embed="rId8"/>
              <a:stretch>
                <a:fillRect/>
              </a:stretch>
            </p:blipFill>
            <p:spPr>
              <a:xfrm>
                <a:off x="10385862" y="1419875"/>
                <a:ext cx="1633682" cy="3610670"/>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13" name="نموذج ثلاثي الأبعاد 12">
                <a:extLst>
                  <a:ext uri="{FF2B5EF4-FFF2-40B4-BE49-F238E27FC236}">
                    <a16:creationId xmlns:a16="http://schemas.microsoft.com/office/drawing/2014/main" id="{46B801DA-9C6B-A1ED-8E62-57FDB3403B34}"/>
                  </a:ext>
                </a:extLst>
              </p:cNvPr>
              <p:cNvGraphicFramePr>
                <a:graphicFrameLocks noChangeAspect="1"/>
              </p:cNvGraphicFramePr>
              <p:nvPr/>
            </p:nvGraphicFramePr>
            <p:xfrm>
              <a:off x="9614542" y="1282763"/>
              <a:ext cx="3783315" cy="3159796"/>
            </p:xfrm>
            <a:graphic>
              <a:graphicData uri="http://schemas.microsoft.com/office/drawing/2017/model3d">
                <am3d:model3d r:embed="rId9">
                  <am3d:spPr>
                    <a:xfrm>
                      <a:off x="0" y="0"/>
                      <a:ext cx="3783315" cy="3159796"/>
                    </a:xfrm>
                    <a:prstGeom prst="rect">
                      <a:avLst/>
                    </a:prstGeom>
                  </am3d:spPr>
                  <am3d:camera>
                    <am3d:pos x="0" y="0" z="52798177"/>
                    <am3d:up dx="0" dy="36000000" dz="0"/>
                    <am3d:lookAt x="0" y="0" z="0"/>
                    <am3d:perspective fov="2700000"/>
                  </am3d:camera>
                  <am3d:trans>
                    <am3d:meterPerModelUnit n="137291" d="1000000"/>
                    <am3d:preTrans dx="401298" dy="-18817869" dz="-16163872"/>
                    <am3d:scale>
                      <am3d:sx n="1000000" d="1000000"/>
                      <am3d:sy n="1000000" d="1000000"/>
                      <am3d:sz n="1000000" d="1000000"/>
                    </am3d:scale>
                    <am3d:rot ax="8700000" ay="1800000" az="9600000"/>
                    <am3d:postTrans dx="0" dy="0" dz="0"/>
                  </am3d:trans>
                  <am3d:raster rName="Office3DRenderer" rVer="16.0.8326">
                    <am3d:blip r:embed="rId10"/>
                  </am3d:raster>
                  <am3d:objViewport viewportSz="4130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3" name="نموذج ثلاثي الأبعاد 12">
                <a:extLst>
                  <a:ext uri="{FF2B5EF4-FFF2-40B4-BE49-F238E27FC236}">
                    <a16:creationId xmlns:a16="http://schemas.microsoft.com/office/drawing/2014/main" id="{46B801DA-9C6B-A1ED-8E62-57FDB3403B34}"/>
                  </a:ext>
                </a:extLst>
              </p:cNvPr>
              <p:cNvPicPr>
                <a:picLocks noGrp="1" noRot="1" noChangeAspect="1" noMove="1" noResize="1" noEditPoints="1" noAdjustHandles="1" noChangeArrowheads="1" noChangeShapeType="1" noCrop="1"/>
              </p:cNvPicPr>
              <p:nvPr/>
            </p:nvPicPr>
            <p:blipFill>
              <a:blip r:embed="rId10"/>
              <a:stretch>
                <a:fillRect/>
              </a:stretch>
            </p:blipFill>
            <p:spPr>
              <a:xfrm>
                <a:off x="9614542" y="1282763"/>
                <a:ext cx="3783315" cy="3159796"/>
              </a:xfrm>
              <a:prstGeom prst="rect">
                <a:avLst/>
              </a:prstGeom>
            </p:spPr>
          </p:pic>
        </mc:Fallback>
      </mc:AlternateContent>
      <p:sp>
        <p:nvSpPr>
          <p:cNvPr id="15" name="عنوان فرعي 2">
            <a:extLst>
              <a:ext uri="{FF2B5EF4-FFF2-40B4-BE49-F238E27FC236}">
                <a16:creationId xmlns:a16="http://schemas.microsoft.com/office/drawing/2014/main" id="{8739EBD3-37D1-AC90-FB85-B56DB0AE1EA2}"/>
              </a:ext>
            </a:extLst>
          </p:cNvPr>
          <p:cNvSpPr>
            <a:spLocks noGrp="1"/>
          </p:cNvSpPr>
          <p:nvPr>
            <p:ph type="subTitle" idx="1"/>
          </p:nvPr>
        </p:nvSpPr>
        <p:spPr>
          <a:xfrm>
            <a:off x="163876" y="1474988"/>
            <a:ext cx="4777650" cy="2775345"/>
          </a:xfrm>
        </p:spPr>
        <p:txBody>
          <a:bodyPr anchor="ctr">
            <a:noAutofit/>
          </a:bodyPr>
          <a:lstStyle/>
          <a:p>
            <a:pPr marL="0" indent="0" algn="r" rtl="1">
              <a:lnSpc>
                <a:spcPct val="200000"/>
              </a:lnSpc>
            </a:pPr>
            <a:r>
              <a:rPr lang="ar-SY" sz="1600" b="1" dirty="0">
                <a:latin typeface="Dubai" panose="020B0503030403030204" pitchFamily="34" charset="-78"/>
                <a:cs typeface="Dubai" panose="020B0503030403030204" pitchFamily="34" charset="-78"/>
              </a:rPr>
              <a:t>عرض </a:t>
            </a:r>
            <a:r>
              <a:rPr lang="en-US" sz="1600" b="1" dirty="0">
                <a:latin typeface="Dubai" panose="020B0503030403030204" pitchFamily="34" charset="-78"/>
                <a:cs typeface="Dubai" panose="020B0503030403030204" pitchFamily="34" charset="-78"/>
              </a:rPr>
              <a:t>16x2</a:t>
            </a:r>
            <a:r>
              <a:rPr lang="ar-SY" sz="1600" b="1" dirty="0">
                <a:latin typeface="Dubai" panose="020B0503030403030204" pitchFamily="34" charset="-78"/>
                <a:cs typeface="Dubai" panose="020B0503030403030204" pitchFamily="34" charset="-78"/>
              </a:rPr>
              <a:t> حرفًا لقراءة واضحة.</a:t>
            </a:r>
          </a:p>
          <a:p>
            <a:pPr marL="0" indent="0" algn="r" rtl="1">
              <a:lnSpc>
                <a:spcPct val="200000"/>
              </a:lnSpc>
            </a:pPr>
            <a:r>
              <a:rPr lang="ar-SY" sz="1600" b="1" dirty="0">
                <a:latin typeface="Dubai" panose="020B0503030403030204" pitchFamily="34" charset="-78"/>
                <a:cs typeface="Dubai" panose="020B0503030403030204" pitchFamily="34" charset="-78"/>
              </a:rPr>
              <a:t>إمكانية ضبط التباين باستخدام مقاومة متغيرة.</a:t>
            </a:r>
            <a:endParaRPr lang="en-US" sz="1600" b="1" dirty="0">
              <a:latin typeface="Dubai" panose="020B0503030403030204" pitchFamily="34" charset="-78"/>
              <a:cs typeface="Dubai" panose="020B0503030403030204" pitchFamily="34" charset="-78"/>
            </a:endParaRPr>
          </a:p>
          <a:p>
            <a:pPr marL="0" indent="0" algn="r" rtl="1">
              <a:lnSpc>
                <a:spcPct val="200000"/>
              </a:lnSpc>
            </a:pPr>
            <a:r>
              <a:rPr lang="ar-SY" sz="1600" b="1" dirty="0">
                <a:latin typeface="Dubai" panose="020B0503030403030204" pitchFamily="34" charset="-78"/>
                <a:cs typeface="Dubai" panose="020B0503030403030204" pitchFamily="34" charset="-78"/>
              </a:rPr>
              <a:t>إضاءة خلفية لتحسين الرؤية في ظروف الإضاءة المنخفضة.</a:t>
            </a:r>
          </a:p>
          <a:p>
            <a:pPr marL="0" indent="0" algn="r" rtl="1">
              <a:lnSpc>
                <a:spcPct val="200000"/>
              </a:lnSpc>
            </a:pPr>
            <a:r>
              <a:rPr lang="ar-SY" sz="1600" b="1" dirty="0">
                <a:latin typeface="Dubai" panose="020B0503030403030204" pitchFamily="34" charset="-78"/>
                <a:cs typeface="Dubai" panose="020B0503030403030204" pitchFamily="34" charset="-78"/>
              </a:rPr>
              <a:t>تكامل سهل مع </a:t>
            </a:r>
            <a:r>
              <a:rPr lang="en-US" sz="1600" b="1" dirty="0">
                <a:latin typeface="Dubai" panose="020B0503030403030204" pitchFamily="34" charset="-78"/>
                <a:cs typeface="Dubai" panose="020B0503030403030204" pitchFamily="34" charset="-78"/>
              </a:rPr>
              <a:t>Arduino </a:t>
            </a:r>
            <a:r>
              <a:rPr lang="ar-SY" sz="1600" b="1" dirty="0">
                <a:latin typeface="Dubai" panose="020B0503030403030204" pitchFamily="34" charset="-78"/>
                <a:cs typeface="Dubai" panose="020B0503030403030204" pitchFamily="34" charset="-78"/>
              </a:rPr>
              <a:t> لعرض البيانات الفورية.</a:t>
            </a:r>
          </a:p>
        </p:txBody>
      </p:sp>
      <p:sp>
        <p:nvSpPr>
          <p:cNvPr id="24" name="شكل بيضاوي 23">
            <a:extLst>
              <a:ext uri="{FF2B5EF4-FFF2-40B4-BE49-F238E27FC236}">
                <a16:creationId xmlns:a16="http://schemas.microsoft.com/office/drawing/2014/main" id="{17087A2C-D238-EFCE-909F-05604784773E}"/>
              </a:ext>
            </a:extLst>
          </p:cNvPr>
          <p:cNvSpPr/>
          <p:nvPr/>
        </p:nvSpPr>
        <p:spPr>
          <a:xfrm>
            <a:off x="5040187" y="204169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5" name="شكل بيضاوي 24">
            <a:extLst>
              <a:ext uri="{FF2B5EF4-FFF2-40B4-BE49-F238E27FC236}">
                <a16:creationId xmlns:a16="http://schemas.microsoft.com/office/drawing/2014/main" id="{156D088C-E7CA-D6B7-FEBC-4AB97ACD5E4A}"/>
              </a:ext>
            </a:extLst>
          </p:cNvPr>
          <p:cNvSpPr/>
          <p:nvPr/>
        </p:nvSpPr>
        <p:spPr>
          <a:xfrm>
            <a:off x="5040187" y="2556946"/>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6" name="شكل بيضاوي 25">
            <a:extLst>
              <a:ext uri="{FF2B5EF4-FFF2-40B4-BE49-F238E27FC236}">
                <a16:creationId xmlns:a16="http://schemas.microsoft.com/office/drawing/2014/main" id="{8039FEE4-2BAA-F884-0FDC-BC32D53C522D}"/>
              </a:ext>
            </a:extLst>
          </p:cNvPr>
          <p:cNvSpPr/>
          <p:nvPr/>
        </p:nvSpPr>
        <p:spPr>
          <a:xfrm>
            <a:off x="5040187" y="305167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7" name="شكل بيضاوي 26">
            <a:extLst>
              <a:ext uri="{FF2B5EF4-FFF2-40B4-BE49-F238E27FC236}">
                <a16:creationId xmlns:a16="http://schemas.microsoft.com/office/drawing/2014/main" id="{09E0333A-25D2-6C19-6F39-7707DFA8B36D}"/>
              </a:ext>
            </a:extLst>
          </p:cNvPr>
          <p:cNvSpPr/>
          <p:nvPr/>
        </p:nvSpPr>
        <p:spPr>
          <a:xfrm>
            <a:off x="5040187" y="3566922"/>
            <a:ext cx="180000" cy="18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 name="مربع نص 1">
            <a:extLst>
              <a:ext uri="{FF2B5EF4-FFF2-40B4-BE49-F238E27FC236}">
                <a16:creationId xmlns:a16="http://schemas.microsoft.com/office/drawing/2014/main" id="{843352A1-E8B2-6AAE-30AB-8E08D9B1A5AD}"/>
              </a:ext>
            </a:extLst>
          </p:cNvPr>
          <p:cNvSpPr txBox="1"/>
          <p:nvPr/>
        </p:nvSpPr>
        <p:spPr>
          <a:xfrm>
            <a:off x="180678" y="4568072"/>
            <a:ext cx="957313"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8/17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454342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41">
          <a:extLst>
            <a:ext uri="{FF2B5EF4-FFF2-40B4-BE49-F238E27FC236}">
              <a16:creationId xmlns:a16="http://schemas.microsoft.com/office/drawing/2014/main" id="{12E5B237-44A3-DC56-0DB0-31AEA0146837}"/>
            </a:ext>
          </a:extLst>
        </p:cNvPr>
        <p:cNvGrpSpPr/>
        <p:nvPr/>
      </p:nvGrpSpPr>
      <p:grpSpPr>
        <a:xfrm>
          <a:off x="0" y="0"/>
          <a:ext cx="0" cy="0"/>
          <a:chOff x="0" y="0"/>
          <a:chExt cx="0" cy="0"/>
        </a:xfrm>
      </p:grpSpPr>
      <p:sp>
        <p:nvSpPr>
          <p:cNvPr id="2742" name="Google Shape;2742;p30">
            <a:extLst>
              <a:ext uri="{FF2B5EF4-FFF2-40B4-BE49-F238E27FC236}">
                <a16:creationId xmlns:a16="http://schemas.microsoft.com/office/drawing/2014/main" id="{B9FFBF4C-8EFE-A9BF-F029-FF62B90F2A6F}"/>
              </a:ext>
            </a:extLst>
          </p:cNvPr>
          <p:cNvSpPr txBox="1">
            <a:spLocks noGrp="1"/>
          </p:cNvSpPr>
          <p:nvPr>
            <p:ph type="title"/>
          </p:nvPr>
        </p:nvSpPr>
        <p:spPr>
          <a:xfrm>
            <a:off x="4020227" y="2495775"/>
            <a:ext cx="4188600" cy="841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ar-SY" dirty="0">
                <a:latin typeface="Dubai" panose="020B0503030403030204" pitchFamily="34" charset="-78"/>
                <a:cs typeface="Dubai" panose="020B0503030403030204" pitchFamily="34" charset="-78"/>
              </a:rPr>
              <a:t>التنفيذ العملي</a:t>
            </a:r>
            <a:endParaRPr dirty="0">
              <a:latin typeface="Dubai" panose="020B0503030403030204" pitchFamily="34" charset="-78"/>
              <a:cs typeface="Dubai" panose="020B0503030403030204" pitchFamily="34" charset="-78"/>
            </a:endParaRPr>
          </a:p>
        </p:txBody>
      </p:sp>
      <p:sp>
        <p:nvSpPr>
          <p:cNvPr id="2743" name="Google Shape;2743;p30">
            <a:extLst>
              <a:ext uri="{FF2B5EF4-FFF2-40B4-BE49-F238E27FC236}">
                <a16:creationId xmlns:a16="http://schemas.microsoft.com/office/drawing/2014/main" id="{37FD588E-0734-0D88-4FA6-11447FB17165}"/>
              </a:ext>
            </a:extLst>
          </p:cNvPr>
          <p:cNvSpPr txBox="1">
            <a:spLocks noGrp="1"/>
          </p:cNvSpPr>
          <p:nvPr>
            <p:ph type="title" idx="2"/>
          </p:nvPr>
        </p:nvSpPr>
        <p:spPr>
          <a:xfrm>
            <a:off x="6104852" y="1169575"/>
            <a:ext cx="2103900" cy="12501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ar-SY" b="1" dirty="0">
                <a:latin typeface="Dubai" panose="020B0503030403030204" pitchFamily="34" charset="-78"/>
                <a:cs typeface="Dubai" panose="020B0503030403030204" pitchFamily="34" charset="-78"/>
              </a:rPr>
              <a:t>02</a:t>
            </a:r>
            <a:endParaRPr b="1" dirty="0">
              <a:latin typeface="Dubai" panose="020B0503030403030204" pitchFamily="34" charset="-78"/>
              <a:cs typeface="Dubai" panose="020B0503030403030204" pitchFamily="34" charset="-78"/>
            </a:endParaRPr>
          </a:p>
        </p:txBody>
      </p:sp>
      <p:pic>
        <p:nvPicPr>
          <p:cNvPr id="6" name="صورة 5">
            <a:extLst>
              <a:ext uri="{FF2B5EF4-FFF2-40B4-BE49-F238E27FC236}">
                <a16:creationId xmlns:a16="http://schemas.microsoft.com/office/drawing/2014/main" id="{1EFA6B95-3E1C-3D95-3916-CE0899A3E967}"/>
              </a:ext>
            </a:extLst>
          </p:cNvPr>
          <p:cNvPicPr>
            <a:picLocks noChangeAspect="1"/>
          </p:cNvPicPr>
          <p:nvPr/>
        </p:nvPicPr>
        <p:blipFill>
          <a:blip r:embed="rId3"/>
          <a:stretch>
            <a:fillRect/>
          </a:stretch>
        </p:blipFill>
        <p:spPr>
          <a:xfrm>
            <a:off x="522894" y="627750"/>
            <a:ext cx="2915082" cy="3888000"/>
          </a:xfrm>
          <a:prstGeom prst="roundRect">
            <a:avLst/>
          </a:prstGeom>
        </p:spPr>
      </p:pic>
      <p:sp>
        <p:nvSpPr>
          <p:cNvPr id="7" name="مربع نص 6">
            <a:extLst>
              <a:ext uri="{FF2B5EF4-FFF2-40B4-BE49-F238E27FC236}">
                <a16:creationId xmlns:a16="http://schemas.microsoft.com/office/drawing/2014/main" id="{6C104A80-A857-781B-4FCB-FE39CB3E9520}"/>
              </a:ext>
            </a:extLst>
          </p:cNvPr>
          <p:cNvSpPr txBox="1"/>
          <p:nvPr/>
        </p:nvSpPr>
        <p:spPr>
          <a:xfrm>
            <a:off x="180678" y="4568072"/>
            <a:ext cx="957313"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9/17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376071180"/>
      </p:ext>
    </p:extLst>
  </p:cSld>
  <p:clrMapOvr>
    <a:masterClrMapping/>
  </p:clrMapOvr>
  <p:transition spd="slow">
    <p:push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08">
          <a:extLst>
            <a:ext uri="{FF2B5EF4-FFF2-40B4-BE49-F238E27FC236}">
              <a16:creationId xmlns:a16="http://schemas.microsoft.com/office/drawing/2014/main" id="{9A2B204A-2E56-92FC-422E-EF1D211871E6}"/>
            </a:ext>
          </a:extLst>
        </p:cNvPr>
        <p:cNvGrpSpPr/>
        <p:nvPr/>
      </p:nvGrpSpPr>
      <p:grpSpPr>
        <a:xfrm>
          <a:off x="0" y="0"/>
          <a:ext cx="0" cy="0"/>
          <a:chOff x="0" y="0"/>
          <a:chExt cx="0" cy="0"/>
        </a:xfrm>
      </p:grpSpPr>
      <p:pic>
        <p:nvPicPr>
          <p:cNvPr id="4" name="صورة 3">
            <a:extLst>
              <a:ext uri="{FF2B5EF4-FFF2-40B4-BE49-F238E27FC236}">
                <a16:creationId xmlns:a16="http://schemas.microsoft.com/office/drawing/2014/main" id="{69C8FD64-7067-1D89-9781-6203E2BF2F21}"/>
              </a:ext>
            </a:extLst>
          </p:cNvPr>
          <p:cNvPicPr>
            <a:picLocks noChangeAspect="1"/>
          </p:cNvPicPr>
          <p:nvPr/>
        </p:nvPicPr>
        <p:blipFill>
          <a:blip r:embed="rId3"/>
          <a:stretch>
            <a:fillRect/>
          </a:stretch>
        </p:blipFill>
        <p:spPr>
          <a:xfrm>
            <a:off x="1485900" y="1187914"/>
            <a:ext cx="5842000" cy="3384085"/>
          </a:xfrm>
          <a:prstGeom prst="rect">
            <a:avLst/>
          </a:prstGeom>
        </p:spPr>
      </p:pic>
      <p:sp>
        <p:nvSpPr>
          <p:cNvPr id="2709" name="Google Shape;2709;p27">
            <a:extLst>
              <a:ext uri="{FF2B5EF4-FFF2-40B4-BE49-F238E27FC236}">
                <a16:creationId xmlns:a16="http://schemas.microsoft.com/office/drawing/2014/main" id="{0A7F10EF-0BFE-877D-21DB-C2BDA4735B65}"/>
              </a:ext>
            </a:extLst>
          </p:cNvPr>
          <p:cNvSpPr txBox="1">
            <a:spLocks noGrp="1"/>
          </p:cNvSpPr>
          <p:nvPr>
            <p:ph type="title"/>
          </p:nvPr>
        </p:nvSpPr>
        <p:spPr>
          <a:xfrm>
            <a:off x="720000" y="468700"/>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التوصيل العملي للدارة</a:t>
            </a:r>
            <a:endParaRPr b="1" dirty="0">
              <a:latin typeface="Dubai" panose="020B0503030403030204" pitchFamily="34" charset="-78"/>
              <a:cs typeface="Dubai" panose="020B0503030403030204" pitchFamily="34" charset="-78"/>
            </a:endParaRPr>
          </a:p>
        </p:txBody>
      </p:sp>
      <p:sp>
        <p:nvSpPr>
          <p:cNvPr id="5" name="مربع نص 4">
            <a:extLst>
              <a:ext uri="{FF2B5EF4-FFF2-40B4-BE49-F238E27FC236}">
                <a16:creationId xmlns:a16="http://schemas.microsoft.com/office/drawing/2014/main" id="{19680057-AE9C-28D1-69C4-D49993BBF8EF}"/>
              </a:ext>
            </a:extLst>
          </p:cNvPr>
          <p:cNvSpPr txBox="1"/>
          <p:nvPr/>
        </p:nvSpPr>
        <p:spPr>
          <a:xfrm>
            <a:off x="180678" y="4568072"/>
            <a:ext cx="1151277"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10/17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366470183"/>
      </p:ext>
    </p:extLst>
  </p:cSld>
  <p:clrMapOvr>
    <a:masterClrMapping/>
  </p:clrMapOvr>
  <p:transition spd="slow">
    <p:push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08">
          <a:extLst>
            <a:ext uri="{FF2B5EF4-FFF2-40B4-BE49-F238E27FC236}">
              <a16:creationId xmlns:a16="http://schemas.microsoft.com/office/drawing/2014/main" id="{27DC4054-B1B3-9F7C-CD6A-E00BAC72333A}"/>
            </a:ext>
          </a:extLst>
        </p:cNvPr>
        <p:cNvGrpSpPr/>
        <p:nvPr/>
      </p:nvGrpSpPr>
      <p:grpSpPr>
        <a:xfrm>
          <a:off x="0" y="0"/>
          <a:ext cx="0" cy="0"/>
          <a:chOff x="0" y="0"/>
          <a:chExt cx="0" cy="0"/>
        </a:xfrm>
      </p:grpSpPr>
      <p:sp>
        <p:nvSpPr>
          <p:cNvPr id="2709" name="Google Shape;2709;p27">
            <a:extLst>
              <a:ext uri="{FF2B5EF4-FFF2-40B4-BE49-F238E27FC236}">
                <a16:creationId xmlns:a16="http://schemas.microsoft.com/office/drawing/2014/main" id="{EB718E83-20A6-A971-FBB6-FD5470EA3B19}"/>
              </a:ext>
            </a:extLst>
          </p:cNvPr>
          <p:cNvSpPr txBox="1">
            <a:spLocks noGrp="1"/>
          </p:cNvSpPr>
          <p:nvPr>
            <p:ph type="title"/>
          </p:nvPr>
        </p:nvSpPr>
        <p:spPr>
          <a:xfrm>
            <a:off x="720000" y="375216"/>
            <a:ext cx="7704000" cy="1529784"/>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مطور تطبيقات الأندرويد</a:t>
            </a:r>
            <a:br>
              <a:rPr lang="ar-SY" b="1" dirty="0">
                <a:latin typeface="Dubai" panose="020B0503030403030204" pitchFamily="34" charset="-78"/>
                <a:cs typeface="Dubai" panose="020B0503030403030204" pitchFamily="34" charset="-78"/>
              </a:rPr>
            </a:br>
            <a:r>
              <a:rPr lang="en-US" sz="2400" b="1" dirty="0">
                <a:latin typeface="Dubai" panose="020B0503030403030204" pitchFamily="34" charset="-78"/>
                <a:cs typeface="Dubai" panose="020B0503030403030204" pitchFamily="34" charset="-78"/>
              </a:rPr>
              <a:t>MIT App Inventor</a:t>
            </a:r>
            <a:endParaRPr b="1" dirty="0">
              <a:latin typeface="Dubai" panose="020B0503030403030204" pitchFamily="34" charset="-78"/>
              <a:cs typeface="Dubai" panose="020B0503030403030204" pitchFamily="34" charset="-78"/>
            </a:endParaRPr>
          </a:p>
        </p:txBody>
      </p:sp>
      <p:pic>
        <p:nvPicPr>
          <p:cNvPr id="2" name="صورة 1">
            <a:extLst>
              <a:ext uri="{FF2B5EF4-FFF2-40B4-BE49-F238E27FC236}">
                <a16:creationId xmlns:a16="http://schemas.microsoft.com/office/drawing/2014/main" id="{0CD9E0CD-9242-CA5C-8C5A-6C390D2BDF4B}"/>
              </a:ext>
            </a:extLst>
          </p:cNvPr>
          <p:cNvPicPr>
            <a:picLocks noChangeAspect="1"/>
          </p:cNvPicPr>
          <p:nvPr/>
        </p:nvPicPr>
        <p:blipFill>
          <a:blip r:embed="rId3"/>
          <a:stretch>
            <a:fillRect/>
          </a:stretch>
        </p:blipFill>
        <p:spPr>
          <a:xfrm>
            <a:off x="1503973" y="1408500"/>
            <a:ext cx="6136054" cy="3064192"/>
          </a:xfrm>
          <a:prstGeom prst="rect">
            <a:avLst/>
          </a:prstGeom>
        </p:spPr>
      </p:pic>
      <p:sp>
        <p:nvSpPr>
          <p:cNvPr id="3" name="مربع نص 2">
            <a:extLst>
              <a:ext uri="{FF2B5EF4-FFF2-40B4-BE49-F238E27FC236}">
                <a16:creationId xmlns:a16="http://schemas.microsoft.com/office/drawing/2014/main" id="{A05A36B7-2DA0-9B5D-4F1E-6036A3A5F056}"/>
              </a:ext>
            </a:extLst>
          </p:cNvPr>
          <p:cNvSpPr txBox="1"/>
          <p:nvPr/>
        </p:nvSpPr>
        <p:spPr>
          <a:xfrm>
            <a:off x="180678" y="4568072"/>
            <a:ext cx="1151277"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11/17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4080313541"/>
      </p:ext>
    </p:extLst>
  </p:cSld>
  <p:clrMapOvr>
    <a:masterClrMapping/>
  </p:clrMapOvr>
  <p:transition spd="slow">
    <p:push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39"/>
        <p:cNvGrpSpPr/>
        <p:nvPr/>
      </p:nvGrpSpPr>
      <p:grpSpPr>
        <a:xfrm>
          <a:off x="0" y="0"/>
          <a:ext cx="0" cy="0"/>
          <a:chOff x="0" y="0"/>
          <a:chExt cx="0" cy="0"/>
        </a:xfrm>
      </p:grpSpPr>
      <p:sp>
        <p:nvSpPr>
          <p:cNvPr id="3282" name="Google Shape;3282;p39"/>
          <p:cNvSpPr txBox="1">
            <a:spLocks noGrp="1"/>
          </p:cNvSpPr>
          <p:nvPr>
            <p:ph type="title"/>
          </p:nvPr>
        </p:nvSpPr>
        <p:spPr>
          <a:xfrm>
            <a:off x="5283200" y="2285400"/>
            <a:ext cx="3051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SY" sz="4000" b="1" dirty="0">
                <a:latin typeface="Dubai" panose="020B0503030403030204" pitchFamily="34" charset="-78"/>
                <a:cs typeface="Dubai" panose="020B0503030403030204" pitchFamily="34" charset="-78"/>
              </a:rPr>
              <a:t>واجهة التطبيق</a:t>
            </a:r>
            <a:endParaRPr sz="4000" b="1" dirty="0">
              <a:latin typeface="Dubai" panose="020B0503030403030204" pitchFamily="34" charset="-78"/>
              <a:cs typeface="Dubai" panose="020B0503030403030204" pitchFamily="34" charset="-78"/>
            </a:endParaRPr>
          </a:p>
        </p:txBody>
      </p:sp>
      <p:grpSp>
        <p:nvGrpSpPr>
          <p:cNvPr id="3296" name="Google Shape;3296;p39"/>
          <p:cNvGrpSpPr/>
          <p:nvPr/>
        </p:nvGrpSpPr>
        <p:grpSpPr>
          <a:xfrm>
            <a:off x="1761400" y="272308"/>
            <a:ext cx="2810600" cy="4582890"/>
            <a:chOff x="5186401" y="494525"/>
            <a:chExt cx="1834973" cy="3724678"/>
          </a:xfrm>
          <a:solidFill>
            <a:schemeClr val="bg2"/>
          </a:solidFill>
        </p:grpSpPr>
        <p:sp>
          <p:nvSpPr>
            <p:cNvPr id="3297" name="Google Shape;3297;p39"/>
            <p:cNvSpPr/>
            <p:nvPr/>
          </p:nvSpPr>
          <p:spPr>
            <a:xfrm>
              <a:off x="5186401" y="494525"/>
              <a:ext cx="1834973" cy="3724678"/>
            </a:xfrm>
            <a:custGeom>
              <a:avLst/>
              <a:gdLst/>
              <a:ahLst/>
              <a:cxnLst/>
              <a:rect l="l" t="t" r="r" b="b"/>
              <a:pathLst>
                <a:path w="93205" h="189190" extrusionOk="0">
                  <a:moveTo>
                    <a:pt x="2870" y="0"/>
                  </a:moveTo>
                  <a:cubicBezTo>
                    <a:pt x="1280" y="0"/>
                    <a:pt x="0" y="1280"/>
                    <a:pt x="0" y="2914"/>
                  </a:cubicBezTo>
                  <a:lnTo>
                    <a:pt x="0" y="186320"/>
                  </a:lnTo>
                  <a:cubicBezTo>
                    <a:pt x="0" y="187909"/>
                    <a:pt x="1280" y="189190"/>
                    <a:pt x="2870" y="189190"/>
                  </a:cubicBezTo>
                  <a:lnTo>
                    <a:pt x="90334" y="189190"/>
                  </a:lnTo>
                  <a:cubicBezTo>
                    <a:pt x="91924" y="189190"/>
                    <a:pt x="93204" y="187909"/>
                    <a:pt x="93204" y="186320"/>
                  </a:cubicBezTo>
                  <a:lnTo>
                    <a:pt x="93204" y="2914"/>
                  </a:lnTo>
                  <a:cubicBezTo>
                    <a:pt x="93204" y="1280"/>
                    <a:pt x="91924" y="0"/>
                    <a:pt x="9033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sp>
          <p:nvSpPr>
            <p:cNvPr id="3298" name="Google Shape;3298;p39"/>
            <p:cNvSpPr/>
            <p:nvPr/>
          </p:nvSpPr>
          <p:spPr>
            <a:xfrm>
              <a:off x="5890455" y="3969678"/>
              <a:ext cx="458108" cy="154724"/>
            </a:xfrm>
            <a:custGeom>
              <a:avLst/>
              <a:gdLst/>
              <a:ahLst/>
              <a:cxnLst/>
              <a:rect l="l" t="t" r="r" b="b"/>
              <a:pathLst>
                <a:path w="23269" h="7859" extrusionOk="0">
                  <a:moveTo>
                    <a:pt x="796" y="0"/>
                  </a:moveTo>
                  <a:cubicBezTo>
                    <a:pt x="354" y="0"/>
                    <a:pt x="1" y="353"/>
                    <a:pt x="1" y="751"/>
                  </a:cubicBezTo>
                  <a:lnTo>
                    <a:pt x="1" y="7064"/>
                  </a:lnTo>
                  <a:cubicBezTo>
                    <a:pt x="1" y="7506"/>
                    <a:pt x="354" y="7859"/>
                    <a:pt x="796" y="7859"/>
                  </a:cubicBezTo>
                  <a:lnTo>
                    <a:pt x="22474" y="7859"/>
                  </a:lnTo>
                  <a:cubicBezTo>
                    <a:pt x="22916" y="7859"/>
                    <a:pt x="23269" y="7506"/>
                    <a:pt x="23269" y="7064"/>
                  </a:cubicBezTo>
                  <a:lnTo>
                    <a:pt x="23269" y="751"/>
                  </a:lnTo>
                  <a:cubicBezTo>
                    <a:pt x="23269" y="353"/>
                    <a:pt x="22916" y="0"/>
                    <a:pt x="22474" y="0"/>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Dubai" panose="020B0503030403030204" pitchFamily="34" charset="-78"/>
                <a:cs typeface="Dubai" panose="020B0503030403030204" pitchFamily="34" charset="-78"/>
              </a:endParaRPr>
            </a:p>
          </p:txBody>
        </p:sp>
      </p:grpSp>
      <p:pic>
        <p:nvPicPr>
          <p:cNvPr id="2" name="صورة 1">
            <a:extLst>
              <a:ext uri="{FF2B5EF4-FFF2-40B4-BE49-F238E27FC236}">
                <a16:creationId xmlns:a16="http://schemas.microsoft.com/office/drawing/2014/main" id="{7C46455B-7A2D-D0BD-7152-0CAC6A187C0B}"/>
              </a:ext>
            </a:extLst>
          </p:cNvPr>
          <p:cNvPicPr>
            <a:picLocks noChangeAspect="1"/>
          </p:cNvPicPr>
          <p:nvPr/>
        </p:nvPicPr>
        <p:blipFill>
          <a:blip r:embed="rId3"/>
          <a:stretch>
            <a:fillRect/>
          </a:stretch>
        </p:blipFill>
        <p:spPr>
          <a:xfrm>
            <a:off x="1935201" y="445025"/>
            <a:ext cx="2462997" cy="3986509"/>
          </a:xfrm>
          <a:prstGeom prst="rect">
            <a:avLst/>
          </a:prstGeom>
        </p:spPr>
      </p:pic>
      <p:sp>
        <p:nvSpPr>
          <p:cNvPr id="3" name="مربع نص 2">
            <a:extLst>
              <a:ext uri="{FF2B5EF4-FFF2-40B4-BE49-F238E27FC236}">
                <a16:creationId xmlns:a16="http://schemas.microsoft.com/office/drawing/2014/main" id="{5B463DCA-BF88-901E-EF23-7A744C9B4FB9}"/>
              </a:ext>
            </a:extLst>
          </p:cNvPr>
          <p:cNvSpPr txBox="1"/>
          <p:nvPr/>
        </p:nvSpPr>
        <p:spPr>
          <a:xfrm>
            <a:off x="180678" y="4568072"/>
            <a:ext cx="1151277"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12/17</a:t>
            </a:r>
            <a:endParaRPr lang="ar-SY" sz="2800" b="1" dirty="0">
              <a:solidFill>
                <a:schemeClr val="bg2"/>
              </a:solidFill>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08">
          <a:extLst>
            <a:ext uri="{FF2B5EF4-FFF2-40B4-BE49-F238E27FC236}">
              <a16:creationId xmlns:a16="http://schemas.microsoft.com/office/drawing/2014/main" id="{733C2A3F-87BF-4C8D-F832-C30429F2D866}"/>
            </a:ext>
          </a:extLst>
        </p:cNvPr>
        <p:cNvGrpSpPr/>
        <p:nvPr/>
      </p:nvGrpSpPr>
      <p:grpSpPr>
        <a:xfrm>
          <a:off x="0" y="0"/>
          <a:ext cx="0" cy="0"/>
          <a:chOff x="0" y="0"/>
          <a:chExt cx="0" cy="0"/>
        </a:xfrm>
      </p:grpSpPr>
      <p:sp>
        <p:nvSpPr>
          <p:cNvPr id="2709" name="Google Shape;2709;p27">
            <a:extLst>
              <a:ext uri="{FF2B5EF4-FFF2-40B4-BE49-F238E27FC236}">
                <a16:creationId xmlns:a16="http://schemas.microsoft.com/office/drawing/2014/main" id="{2C8C59A0-5A33-AA91-B1FC-E6B0F6F5FA4E}"/>
              </a:ext>
            </a:extLst>
          </p:cNvPr>
          <p:cNvSpPr txBox="1">
            <a:spLocks noGrp="1"/>
          </p:cNvSpPr>
          <p:nvPr>
            <p:ph type="title"/>
          </p:nvPr>
        </p:nvSpPr>
        <p:spPr>
          <a:xfrm>
            <a:off x="720000" y="375216"/>
            <a:ext cx="7704000" cy="1529784"/>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هيكل النظام</a:t>
            </a:r>
            <a:endParaRPr b="1" dirty="0">
              <a:latin typeface="Dubai" panose="020B0503030403030204" pitchFamily="34" charset="-78"/>
              <a:cs typeface="Dubai" panose="020B0503030403030204" pitchFamily="34" charset="-78"/>
            </a:endParaRPr>
          </a:p>
        </p:txBody>
      </p:sp>
      <p:pic>
        <p:nvPicPr>
          <p:cNvPr id="3" name="صورة 2">
            <a:extLst>
              <a:ext uri="{FF2B5EF4-FFF2-40B4-BE49-F238E27FC236}">
                <a16:creationId xmlns:a16="http://schemas.microsoft.com/office/drawing/2014/main" id="{F5D200C9-68B6-B8CE-ECF6-DE512E68F9B6}"/>
              </a:ext>
            </a:extLst>
          </p:cNvPr>
          <p:cNvPicPr>
            <a:picLocks noChangeAspect="1"/>
          </p:cNvPicPr>
          <p:nvPr/>
        </p:nvPicPr>
        <p:blipFill>
          <a:blip r:embed="rId3"/>
          <a:stretch>
            <a:fillRect/>
          </a:stretch>
        </p:blipFill>
        <p:spPr>
          <a:xfrm>
            <a:off x="1257741" y="1112002"/>
            <a:ext cx="6628518" cy="3254279"/>
          </a:xfrm>
          <a:prstGeom prst="rect">
            <a:avLst/>
          </a:prstGeom>
        </p:spPr>
      </p:pic>
      <p:sp>
        <p:nvSpPr>
          <p:cNvPr id="4" name="مربع نص 3">
            <a:extLst>
              <a:ext uri="{FF2B5EF4-FFF2-40B4-BE49-F238E27FC236}">
                <a16:creationId xmlns:a16="http://schemas.microsoft.com/office/drawing/2014/main" id="{E45D6F81-B72D-03E3-32B8-97F0CFB03A57}"/>
              </a:ext>
            </a:extLst>
          </p:cNvPr>
          <p:cNvSpPr txBox="1"/>
          <p:nvPr/>
        </p:nvSpPr>
        <p:spPr>
          <a:xfrm>
            <a:off x="180678" y="4568072"/>
            <a:ext cx="1151277"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13/17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198358948"/>
      </p:ext>
    </p:extLst>
  </p:cSld>
  <p:clrMapOvr>
    <a:masterClrMapping/>
  </p:clrMapOvr>
  <p:transition spd="slow">
    <p:push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08">
          <a:extLst>
            <a:ext uri="{FF2B5EF4-FFF2-40B4-BE49-F238E27FC236}">
              <a16:creationId xmlns:a16="http://schemas.microsoft.com/office/drawing/2014/main" id="{69AAFE11-453A-7850-7CE1-0875DAC769F8}"/>
            </a:ext>
          </a:extLst>
        </p:cNvPr>
        <p:cNvGrpSpPr/>
        <p:nvPr/>
      </p:nvGrpSpPr>
      <p:grpSpPr>
        <a:xfrm>
          <a:off x="0" y="0"/>
          <a:ext cx="0" cy="0"/>
          <a:chOff x="0" y="0"/>
          <a:chExt cx="0" cy="0"/>
        </a:xfrm>
      </p:grpSpPr>
      <p:sp>
        <p:nvSpPr>
          <p:cNvPr id="2709" name="Google Shape;2709;p27">
            <a:extLst>
              <a:ext uri="{FF2B5EF4-FFF2-40B4-BE49-F238E27FC236}">
                <a16:creationId xmlns:a16="http://schemas.microsoft.com/office/drawing/2014/main" id="{95E50759-A2D6-BF3E-8CF1-DF77348838AB}"/>
              </a:ext>
            </a:extLst>
          </p:cNvPr>
          <p:cNvSpPr txBox="1">
            <a:spLocks noGrp="1"/>
          </p:cNvSpPr>
          <p:nvPr>
            <p:ph type="title"/>
          </p:nvPr>
        </p:nvSpPr>
        <p:spPr>
          <a:xfrm>
            <a:off x="720000" y="375216"/>
            <a:ext cx="7704000" cy="1529784"/>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التجارب</a:t>
            </a:r>
            <a:br>
              <a:rPr lang="ar-SY" b="1" dirty="0">
                <a:latin typeface="Dubai" panose="020B0503030403030204" pitchFamily="34" charset="-78"/>
                <a:cs typeface="Dubai" panose="020B0503030403030204" pitchFamily="34" charset="-78"/>
              </a:rPr>
            </a:br>
            <a:br>
              <a:rPr lang="ar-SY" sz="1200" b="1" dirty="0">
                <a:latin typeface="Dubai" panose="020B0503030403030204" pitchFamily="34" charset="-78"/>
                <a:cs typeface="Dubai" panose="020B0503030403030204" pitchFamily="34" charset="-78"/>
              </a:rPr>
            </a:br>
            <a:r>
              <a:rPr lang="ar-SY" sz="2400" dirty="0">
                <a:latin typeface="Dubai" panose="020B0503030403030204" pitchFamily="34" charset="-78"/>
                <a:cs typeface="Dubai" panose="020B0503030403030204" pitchFamily="34" charset="-78"/>
              </a:rPr>
              <a:t>خزان فارغ</a:t>
            </a:r>
            <a:endParaRPr dirty="0">
              <a:latin typeface="Dubai" panose="020B0503030403030204" pitchFamily="34" charset="-78"/>
              <a:cs typeface="Dubai" panose="020B0503030403030204" pitchFamily="34" charset="-78"/>
            </a:endParaRPr>
          </a:p>
        </p:txBody>
      </p:sp>
      <p:sp>
        <p:nvSpPr>
          <p:cNvPr id="5" name="على شكل حرف L 4">
            <a:hlinkClick r:id="rId3" action="ppaction://hlinksldjump"/>
            <a:extLst>
              <a:ext uri="{FF2B5EF4-FFF2-40B4-BE49-F238E27FC236}">
                <a16:creationId xmlns:a16="http://schemas.microsoft.com/office/drawing/2014/main" id="{61501A86-7829-F5C8-716D-9FC2CCEB12FB}"/>
              </a:ext>
            </a:extLst>
          </p:cNvPr>
          <p:cNvSpPr/>
          <p:nvPr/>
        </p:nvSpPr>
        <p:spPr>
          <a:xfrm rot="2637768">
            <a:off x="1165259" y="2720429"/>
            <a:ext cx="540000" cy="540000"/>
          </a:xfrm>
          <a:prstGeom prst="corner">
            <a:avLst>
              <a:gd name="adj1" fmla="val 19507"/>
              <a:gd name="adj2" fmla="val 194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pic>
        <p:nvPicPr>
          <p:cNvPr id="4" name="صورة 3">
            <a:extLst>
              <a:ext uri="{FF2B5EF4-FFF2-40B4-BE49-F238E27FC236}">
                <a16:creationId xmlns:a16="http://schemas.microsoft.com/office/drawing/2014/main" id="{64648423-24D8-7BC0-5E10-3815FCDB0D5A}"/>
              </a:ext>
            </a:extLst>
          </p:cNvPr>
          <p:cNvPicPr>
            <a:picLocks noChangeAspect="1"/>
          </p:cNvPicPr>
          <p:nvPr/>
        </p:nvPicPr>
        <p:blipFill>
          <a:blip r:embed="rId4"/>
          <a:stretch>
            <a:fillRect/>
          </a:stretch>
        </p:blipFill>
        <p:spPr>
          <a:xfrm>
            <a:off x="1817034" y="1675560"/>
            <a:ext cx="5509932" cy="2629740"/>
          </a:xfrm>
          <a:prstGeom prst="rect">
            <a:avLst/>
          </a:prstGeom>
        </p:spPr>
      </p:pic>
      <p:pic>
        <p:nvPicPr>
          <p:cNvPr id="6" name="صورة 5">
            <a:extLst>
              <a:ext uri="{FF2B5EF4-FFF2-40B4-BE49-F238E27FC236}">
                <a16:creationId xmlns:a16="http://schemas.microsoft.com/office/drawing/2014/main" id="{5136B5BF-2D03-8208-880D-2C54D210794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681503" y="2147924"/>
            <a:ext cx="3477762" cy="1685010"/>
          </a:xfrm>
          <a:prstGeom prst="rect">
            <a:avLst/>
          </a:prstGeom>
          <a:noFill/>
        </p:spPr>
      </p:pic>
      <p:pic>
        <p:nvPicPr>
          <p:cNvPr id="7" name="صورة 6">
            <a:extLst>
              <a:ext uri="{FF2B5EF4-FFF2-40B4-BE49-F238E27FC236}">
                <a16:creationId xmlns:a16="http://schemas.microsoft.com/office/drawing/2014/main" id="{DCBF9E04-3A20-CA0D-7460-875F0F26907F}"/>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681504" y="2147924"/>
            <a:ext cx="3477762" cy="1685010"/>
          </a:xfrm>
          <a:prstGeom prst="rect">
            <a:avLst/>
          </a:prstGeom>
          <a:noFill/>
        </p:spPr>
      </p:pic>
      <p:sp>
        <p:nvSpPr>
          <p:cNvPr id="8" name="مربع نص 7">
            <a:extLst>
              <a:ext uri="{FF2B5EF4-FFF2-40B4-BE49-F238E27FC236}">
                <a16:creationId xmlns:a16="http://schemas.microsoft.com/office/drawing/2014/main" id="{DF5EC924-922D-D8D9-FAE2-A2C8296BE27F}"/>
              </a:ext>
            </a:extLst>
          </p:cNvPr>
          <p:cNvSpPr txBox="1"/>
          <p:nvPr/>
        </p:nvSpPr>
        <p:spPr>
          <a:xfrm>
            <a:off x="180678" y="4568072"/>
            <a:ext cx="1151277"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14/17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498381249"/>
      </p:ext>
    </p:extLst>
  </p:cSld>
  <p:clrMapOvr>
    <a:masterClrMapping/>
  </p:clrMapOvr>
  <p:transition spd="slow">
    <p:push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08">
          <a:extLst>
            <a:ext uri="{FF2B5EF4-FFF2-40B4-BE49-F238E27FC236}">
              <a16:creationId xmlns:a16="http://schemas.microsoft.com/office/drawing/2014/main" id="{31F9031F-61A8-435A-F79C-5F130A76B3A3}"/>
            </a:ext>
          </a:extLst>
        </p:cNvPr>
        <p:cNvGrpSpPr/>
        <p:nvPr/>
      </p:nvGrpSpPr>
      <p:grpSpPr>
        <a:xfrm>
          <a:off x="0" y="0"/>
          <a:ext cx="0" cy="0"/>
          <a:chOff x="0" y="0"/>
          <a:chExt cx="0" cy="0"/>
        </a:xfrm>
      </p:grpSpPr>
      <p:sp>
        <p:nvSpPr>
          <p:cNvPr id="2709" name="Google Shape;2709;p27">
            <a:extLst>
              <a:ext uri="{FF2B5EF4-FFF2-40B4-BE49-F238E27FC236}">
                <a16:creationId xmlns:a16="http://schemas.microsoft.com/office/drawing/2014/main" id="{CB5AB9CD-078C-8E63-D62C-3777B2FEFA16}"/>
              </a:ext>
            </a:extLst>
          </p:cNvPr>
          <p:cNvSpPr txBox="1">
            <a:spLocks noGrp="1"/>
          </p:cNvSpPr>
          <p:nvPr>
            <p:ph type="title"/>
          </p:nvPr>
        </p:nvSpPr>
        <p:spPr>
          <a:xfrm>
            <a:off x="720000" y="375216"/>
            <a:ext cx="7704000" cy="1529784"/>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التجارب</a:t>
            </a:r>
            <a:br>
              <a:rPr lang="ar-SY" b="1" dirty="0">
                <a:latin typeface="Dubai" panose="020B0503030403030204" pitchFamily="34" charset="-78"/>
                <a:cs typeface="Dubai" panose="020B0503030403030204" pitchFamily="34" charset="-78"/>
              </a:rPr>
            </a:br>
            <a:br>
              <a:rPr lang="ar-SY" sz="1200" b="1" dirty="0">
                <a:latin typeface="Dubai" panose="020B0503030403030204" pitchFamily="34" charset="-78"/>
                <a:cs typeface="Dubai" panose="020B0503030403030204" pitchFamily="34" charset="-78"/>
              </a:rPr>
            </a:br>
            <a:r>
              <a:rPr lang="ar-SY" sz="2400" dirty="0">
                <a:latin typeface="Dubai" panose="020B0503030403030204" pitchFamily="34" charset="-78"/>
                <a:cs typeface="Dubai" panose="020B0503030403030204" pitchFamily="34" charset="-78"/>
              </a:rPr>
              <a:t>خزان نصف ممتلئ تقريبًا</a:t>
            </a:r>
            <a:endParaRPr dirty="0">
              <a:latin typeface="Dubai" panose="020B0503030403030204" pitchFamily="34" charset="-78"/>
              <a:cs typeface="Dubai" panose="020B0503030403030204" pitchFamily="34" charset="-78"/>
            </a:endParaRPr>
          </a:p>
        </p:txBody>
      </p:sp>
      <p:sp>
        <p:nvSpPr>
          <p:cNvPr id="5" name="على شكل حرف L 4">
            <a:hlinkClick r:id="rId3" action="ppaction://hlinksldjump"/>
            <a:extLst>
              <a:ext uri="{FF2B5EF4-FFF2-40B4-BE49-F238E27FC236}">
                <a16:creationId xmlns:a16="http://schemas.microsoft.com/office/drawing/2014/main" id="{E820BCE2-9EF1-8837-CE04-8C0214D1E132}"/>
              </a:ext>
            </a:extLst>
          </p:cNvPr>
          <p:cNvSpPr/>
          <p:nvPr/>
        </p:nvSpPr>
        <p:spPr>
          <a:xfrm rot="2637768">
            <a:off x="1165259" y="2720429"/>
            <a:ext cx="540000" cy="540000"/>
          </a:xfrm>
          <a:prstGeom prst="corner">
            <a:avLst>
              <a:gd name="adj1" fmla="val 19507"/>
              <a:gd name="adj2" fmla="val 194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 name="على شكل حرف L 1">
            <a:hlinkClick r:id="rId4" action="ppaction://hlinksldjump"/>
            <a:extLst>
              <a:ext uri="{FF2B5EF4-FFF2-40B4-BE49-F238E27FC236}">
                <a16:creationId xmlns:a16="http://schemas.microsoft.com/office/drawing/2014/main" id="{A85071F7-8ABD-77A6-38E0-0A3800E425BA}"/>
              </a:ext>
            </a:extLst>
          </p:cNvPr>
          <p:cNvSpPr/>
          <p:nvPr/>
        </p:nvSpPr>
        <p:spPr>
          <a:xfrm rot="18962232" flipH="1">
            <a:off x="7438744" y="2720428"/>
            <a:ext cx="540000" cy="540000"/>
          </a:xfrm>
          <a:prstGeom prst="corner">
            <a:avLst>
              <a:gd name="adj1" fmla="val 19507"/>
              <a:gd name="adj2" fmla="val 194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pic>
        <p:nvPicPr>
          <p:cNvPr id="4" name="صورة 3">
            <a:extLst>
              <a:ext uri="{FF2B5EF4-FFF2-40B4-BE49-F238E27FC236}">
                <a16:creationId xmlns:a16="http://schemas.microsoft.com/office/drawing/2014/main" id="{20D25314-830A-E27B-E282-2E5EC3192213}"/>
              </a:ext>
            </a:extLst>
          </p:cNvPr>
          <p:cNvPicPr>
            <a:picLocks noChangeAspect="1"/>
          </p:cNvPicPr>
          <p:nvPr/>
        </p:nvPicPr>
        <p:blipFill>
          <a:blip r:embed="rId5"/>
          <a:stretch>
            <a:fillRect/>
          </a:stretch>
        </p:blipFill>
        <p:spPr>
          <a:xfrm>
            <a:off x="-4244973" y="2243728"/>
            <a:ext cx="3707466" cy="1769472"/>
          </a:xfrm>
          <a:prstGeom prst="rect">
            <a:avLst/>
          </a:prstGeom>
        </p:spPr>
      </p:pic>
      <p:pic>
        <p:nvPicPr>
          <p:cNvPr id="6" name="صورة 5">
            <a:extLst>
              <a:ext uri="{FF2B5EF4-FFF2-40B4-BE49-F238E27FC236}">
                <a16:creationId xmlns:a16="http://schemas.microsoft.com/office/drawing/2014/main" id="{2D64D7E8-5867-BA91-F425-570201A1A8A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7032" y="1675560"/>
            <a:ext cx="5509933" cy="2629740"/>
          </a:xfrm>
          <a:prstGeom prst="rect">
            <a:avLst/>
          </a:prstGeom>
          <a:noFill/>
        </p:spPr>
      </p:pic>
      <p:pic>
        <p:nvPicPr>
          <p:cNvPr id="7" name="صورة 6">
            <a:extLst>
              <a:ext uri="{FF2B5EF4-FFF2-40B4-BE49-F238E27FC236}">
                <a16:creationId xmlns:a16="http://schemas.microsoft.com/office/drawing/2014/main" id="{D8B60FE9-884C-9FF6-14F7-11D91CA654F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81504" y="2147924"/>
            <a:ext cx="3477762" cy="1685010"/>
          </a:xfrm>
          <a:prstGeom prst="rect">
            <a:avLst/>
          </a:prstGeom>
          <a:noFill/>
        </p:spPr>
      </p:pic>
      <p:sp>
        <p:nvSpPr>
          <p:cNvPr id="3" name="مربع نص 2">
            <a:extLst>
              <a:ext uri="{FF2B5EF4-FFF2-40B4-BE49-F238E27FC236}">
                <a16:creationId xmlns:a16="http://schemas.microsoft.com/office/drawing/2014/main" id="{024075A1-C3D8-C350-03AB-E51FED56995E}"/>
              </a:ext>
            </a:extLst>
          </p:cNvPr>
          <p:cNvSpPr txBox="1"/>
          <p:nvPr/>
        </p:nvSpPr>
        <p:spPr>
          <a:xfrm>
            <a:off x="180678" y="4568072"/>
            <a:ext cx="1151277"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14/17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41027385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708">
          <a:extLst>
            <a:ext uri="{FF2B5EF4-FFF2-40B4-BE49-F238E27FC236}">
              <a16:creationId xmlns:a16="http://schemas.microsoft.com/office/drawing/2014/main" id="{A4D33776-258C-6862-CBFB-EFE4CE581693}"/>
            </a:ext>
          </a:extLst>
        </p:cNvPr>
        <p:cNvGrpSpPr/>
        <p:nvPr/>
      </p:nvGrpSpPr>
      <p:grpSpPr>
        <a:xfrm>
          <a:off x="0" y="0"/>
          <a:ext cx="0" cy="0"/>
          <a:chOff x="0" y="0"/>
          <a:chExt cx="0" cy="0"/>
        </a:xfrm>
      </p:grpSpPr>
      <p:sp>
        <p:nvSpPr>
          <p:cNvPr id="2709" name="Google Shape;2709;p27">
            <a:extLst>
              <a:ext uri="{FF2B5EF4-FFF2-40B4-BE49-F238E27FC236}">
                <a16:creationId xmlns:a16="http://schemas.microsoft.com/office/drawing/2014/main" id="{D572F85D-861B-E6A3-6370-01AEC44A7DFC}"/>
              </a:ext>
            </a:extLst>
          </p:cNvPr>
          <p:cNvSpPr txBox="1">
            <a:spLocks noGrp="1"/>
          </p:cNvSpPr>
          <p:nvPr>
            <p:ph type="title"/>
          </p:nvPr>
        </p:nvSpPr>
        <p:spPr>
          <a:xfrm>
            <a:off x="720000" y="375216"/>
            <a:ext cx="7704000" cy="1529784"/>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التجارب</a:t>
            </a:r>
            <a:br>
              <a:rPr lang="ar-SY" b="1" dirty="0">
                <a:latin typeface="Dubai" panose="020B0503030403030204" pitchFamily="34" charset="-78"/>
                <a:cs typeface="Dubai" panose="020B0503030403030204" pitchFamily="34" charset="-78"/>
              </a:rPr>
            </a:br>
            <a:br>
              <a:rPr lang="ar-SY" sz="1200" b="1" dirty="0">
                <a:latin typeface="Dubai" panose="020B0503030403030204" pitchFamily="34" charset="-78"/>
                <a:cs typeface="Dubai" panose="020B0503030403030204" pitchFamily="34" charset="-78"/>
              </a:rPr>
            </a:br>
            <a:r>
              <a:rPr lang="ar-SY" sz="2400" dirty="0">
                <a:latin typeface="Dubai" panose="020B0503030403030204" pitchFamily="34" charset="-78"/>
                <a:cs typeface="Dubai" panose="020B0503030403030204" pitchFamily="34" charset="-78"/>
              </a:rPr>
              <a:t>خزان ممتلئ</a:t>
            </a:r>
            <a:endParaRPr dirty="0">
              <a:latin typeface="Dubai" panose="020B0503030403030204" pitchFamily="34" charset="-78"/>
              <a:cs typeface="Dubai" panose="020B0503030403030204" pitchFamily="34" charset="-78"/>
            </a:endParaRPr>
          </a:p>
        </p:txBody>
      </p:sp>
      <p:sp>
        <p:nvSpPr>
          <p:cNvPr id="2" name="على شكل حرف L 1">
            <a:hlinkClick r:id="rId3" action="ppaction://hlinksldjump"/>
            <a:extLst>
              <a:ext uri="{FF2B5EF4-FFF2-40B4-BE49-F238E27FC236}">
                <a16:creationId xmlns:a16="http://schemas.microsoft.com/office/drawing/2014/main" id="{E40F997E-A185-CCE4-4833-D252B8D2C407}"/>
              </a:ext>
            </a:extLst>
          </p:cNvPr>
          <p:cNvSpPr/>
          <p:nvPr/>
        </p:nvSpPr>
        <p:spPr>
          <a:xfrm rot="18962232" flipH="1">
            <a:off x="7438744" y="2720428"/>
            <a:ext cx="540000" cy="540000"/>
          </a:xfrm>
          <a:prstGeom prst="corner">
            <a:avLst>
              <a:gd name="adj1" fmla="val 19507"/>
              <a:gd name="adj2" fmla="val 1940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pic>
        <p:nvPicPr>
          <p:cNvPr id="4" name="صورة 3">
            <a:extLst>
              <a:ext uri="{FF2B5EF4-FFF2-40B4-BE49-F238E27FC236}">
                <a16:creationId xmlns:a16="http://schemas.microsoft.com/office/drawing/2014/main" id="{B8E01750-F903-28BE-42B6-ED06AB62EC67}"/>
              </a:ext>
            </a:extLst>
          </p:cNvPr>
          <p:cNvPicPr>
            <a:picLocks noChangeAspect="1"/>
          </p:cNvPicPr>
          <p:nvPr/>
        </p:nvPicPr>
        <p:blipFill>
          <a:blip r:embed="rId4"/>
          <a:stretch>
            <a:fillRect/>
          </a:stretch>
        </p:blipFill>
        <p:spPr>
          <a:xfrm>
            <a:off x="-4244973" y="2243728"/>
            <a:ext cx="3707466" cy="1769472"/>
          </a:xfrm>
          <a:prstGeom prst="rect">
            <a:avLst/>
          </a:prstGeom>
        </p:spPr>
      </p:pic>
      <p:pic>
        <p:nvPicPr>
          <p:cNvPr id="6" name="صورة 5">
            <a:extLst>
              <a:ext uri="{FF2B5EF4-FFF2-40B4-BE49-F238E27FC236}">
                <a16:creationId xmlns:a16="http://schemas.microsoft.com/office/drawing/2014/main" id="{35606F02-2ADF-038D-DE48-E787320E0AE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4973" y="2243728"/>
            <a:ext cx="3707466" cy="1769472"/>
          </a:xfrm>
          <a:prstGeom prst="rect">
            <a:avLst/>
          </a:prstGeom>
          <a:noFill/>
        </p:spPr>
      </p:pic>
      <p:pic>
        <p:nvPicPr>
          <p:cNvPr id="7" name="صورة 6">
            <a:extLst>
              <a:ext uri="{FF2B5EF4-FFF2-40B4-BE49-F238E27FC236}">
                <a16:creationId xmlns:a16="http://schemas.microsoft.com/office/drawing/2014/main" id="{BAE48863-4364-1BDE-561D-E4F8000FCC7D}"/>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17029" y="1675560"/>
            <a:ext cx="5509933" cy="2629740"/>
          </a:xfrm>
          <a:prstGeom prst="rect">
            <a:avLst/>
          </a:prstGeom>
          <a:noFill/>
        </p:spPr>
      </p:pic>
      <p:sp>
        <p:nvSpPr>
          <p:cNvPr id="3" name="مربع نص 2">
            <a:extLst>
              <a:ext uri="{FF2B5EF4-FFF2-40B4-BE49-F238E27FC236}">
                <a16:creationId xmlns:a16="http://schemas.microsoft.com/office/drawing/2014/main" id="{1931AE5E-1B80-EAB0-478C-F88D3203978D}"/>
              </a:ext>
            </a:extLst>
          </p:cNvPr>
          <p:cNvSpPr txBox="1"/>
          <p:nvPr/>
        </p:nvSpPr>
        <p:spPr>
          <a:xfrm>
            <a:off x="180678" y="4568072"/>
            <a:ext cx="1151277"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14/17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41917087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09"/>
        <p:cNvGrpSpPr/>
        <p:nvPr/>
      </p:nvGrpSpPr>
      <p:grpSpPr>
        <a:xfrm>
          <a:off x="0" y="0"/>
          <a:ext cx="0" cy="0"/>
          <a:chOff x="0" y="0"/>
          <a:chExt cx="0" cy="0"/>
        </a:xfrm>
      </p:grpSpPr>
      <p:sp>
        <p:nvSpPr>
          <p:cNvPr id="3337" name="Google Shape;3337;p40"/>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p>
            <a:pPr marL="0" lvl="0" indent="0" algn="ctr" rtl="1">
              <a:spcBef>
                <a:spcPts val="0"/>
              </a:spcBef>
              <a:spcAft>
                <a:spcPts val="0"/>
              </a:spcAft>
              <a:buNone/>
            </a:pPr>
            <a:r>
              <a:rPr lang="ar-SY" b="1" dirty="0">
                <a:latin typeface="Dubai" panose="020B0503030403030204" pitchFamily="34" charset="-78"/>
                <a:cs typeface="Dubai" panose="020B0503030403030204" pitchFamily="34" charset="-78"/>
              </a:rPr>
              <a:t>التطويرات المستقبلية</a:t>
            </a:r>
            <a:endParaRPr b="1" dirty="0">
              <a:latin typeface="Dubai" panose="020B0503030403030204" pitchFamily="34" charset="-78"/>
              <a:cs typeface="Dubai" panose="020B0503030403030204" pitchFamily="34" charset="-78"/>
            </a:endParaRPr>
          </a:p>
        </p:txBody>
      </p:sp>
      <p:sp>
        <p:nvSpPr>
          <p:cNvPr id="3310" name="Google Shape;3310;p40"/>
          <p:cNvSpPr/>
          <p:nvPr/>
        </p:nvSpPr>
        <p:spPr>
          <a:xfrm flipH="1">
            <a:off x="5700725" y="1443175"/>
            <a:ext cx="343200" cy="3432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311" name="Google Shape;3311;p40"/>
          <p:cNvSpPr/>
          <p:nvPr/>
        </p:nvSpPr>
        <p:spPr>
          <a:xfrm flipH="1">
            <a:off x="3092300" y="1443175"/>
            <a:ext cx="343200" cy="3432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329" name="Google Shape;3329;p40"/>
          <p:cNvSpPr/>
          <p:nvPr/>
        </p:nvSpPr>
        <p:spPr>
          <a:xfrm flipH="1">
            <a:off x="3092300" y="3049025"/>
            <a:ext cx="343200" cy="3432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r" rtl="1">
              <a:spcBef>
                <a:spcPts val="0"/>
              </a:spcBef>
              <a:spcAft>
                <a:spcPts val="0"/>
              </a:spcAft>
              <a:buNone/>
            </a:pPr>
            <a:endParaRPr>
              <a:latin typeface="Dubai" panose="020B0503030403030204" pitchFamily="34" charset="-78"/>
              <a:cs typeface="Dubai" panose="020B0503030403030204" pitchFamily="34" charset="-78"/>
            </a:endParaRPr>
          </a:p>
        </p:txBody>
      </p:sp>
      <p:sp>
        <p:nvSpPr>
          <p:cNvPr id="3339" name="Google Shape;3339;p40"/>
          <p:cNvSpPr txBox="1"/>
          <p:nvPr/>
        </p:nvSpPr>
        <p:spPr>
          <a:xfrm>
            <a:off x="4957925" y="1862575"/>
            <a:ext cx="1828800" cy="8028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Y" dirty="0">
                <a:solidFill>
                  <a:schemeClr val="dk1"/>
                </a:solidFill>
                <a:latin typeface="Dubai" panose="020B0503030403030204" pitchFamily="34" charset="-78"/>
                <a:ea typeface="Archivo"/>
                <a:cs typeface="Dubai" panose="020B0503030403030204" pitchFamily="34" charset="-78"/>
                <a:sym typeface="Archivo"/>
              </a:rPr>
              <a:t>استخدام مستشعرات متقدمة لزيادة الدقة</a:t>
            </a:r>
          </a:p>
        </p:txBody>
      </p:sp>
      <p:sp>
        <p:nvSpPr>
          <p:cNvPr id="3340" name="Google Shape;3340;p40"/>
          <p:cNvSpPr txBox="1"/>
          <p:nvPr/>
        </p:nvSpPr>
        <p:spPr>
          <a:xfrm>
            <a:off x="2349500" y="1862575"/>
            <a:ext cx="1828800" cy="8028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Y" dirty="0">
                <a:solidFill>
                  <a:schemeClr val="dk1"/>
                </a:solidFill>
                <a:latin typeface="Dubai" panose="020B0503030403030204" pitchFamily="34" charset="-78"/>
                <a:ea typeface="Archivo"/>
                <a:cs typeface="Dubai" panose="020B0503030403030204" pitchFamily="34" charset="-78"/>
                <a:sym typeface="Archivo"/>
              </a:rPr>
              <a:t>تحسين خوارزميات معالجة البيانات باستخدام تقنيات الذكاء الاصطناعي</a:t>
            </a:r>
          </a:p>
        </p:txBody>
      </p:sp>
      <p:sp>
        <p:nvSpPr>
          <p:cNvPr id="3342" name="Google Shape;3342;p40"/>
          <p:cNvSpPr txBox="1"/>
          <p:nvPr/>
        </p:nvSpPr>
        <p:spPr>
          <a:xfrm>
            <a:off x="4957925" y="3468425"/>
            <a:ext cx="1828800" cy="8028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Y" dirty="0">
                <a:solidFill>
                  <a:schemeClr val="dk1"/>
                </a:solidFill>
                <a:latin typeface="Dubai" panose="020B0503030403030204" pitchFamily="34" charset="-78"/>
                <a:ea typeface="Archivo"/>
                <a:cs typeface="Dubai" panose="020B0503030403030204" pitchFamily="34" charset="-78"/>
                <a:sym typeface="Archivo"/>
              </a:rPr>
              <a:t>استبدال البلوتوث بشبكة  </a:t>
            </a:r>
            <a:r>
              <a:rPr lang="en-US" dirty="0">
                <a:solidFill>
                  <a:schemeClr val="dk1"/>
                </a:solidFill>
                <a:latin typeface="Dubai" panose="020B0503030403030204" pitchFamily="34" charset="-78"/>
                <a:ea typeface="Archivo"/>
                <a:cs typeface="Dubai" panose="020B0503030403030204" pitchFamily="34" charset="-78"/>
                <a:sym typeface="Archivo"/>
              </a:rPr>
              <a:t>Wi-Fi </a:t>
            </a:r>
            <a:r>
              <a:rPr lang="ar-SY" dirty="0">
                <a:solidFill>
                  <a:schemeClr val="dk1"/>
                </a:solidFill>
                <a:latin typeface="Dubai" panose="020B0503030403030204" pitchFamily="34" charset="-78"/>
                <a:ea typeface="Archivo"/>
                <a:cs typeface="Dubai" panose="020B0503030403030204" pitchFamily="34" charset="-78"/>
                <a:sym typeface="Archivo"/>
              </a:rPr>
              <a:t> لتحسين النطاق والاستقرار.</a:t>
            </a:r>
          </a:p>
        </p:txBody>
      </p:sp>
      <p:sp>
        <p:nvSpPr>
          <p:cNvPr id="3343" name="Google Shape;3343;p40"/>
          <p:cNvSpPr txBox="1"/>
          <p:nvPr/>
        </p:nvSpPr>
        <p:spPr>
          <a:xfrm>
            <a:off x="2349500" y="3468425"/>
            <a:ext cx="1828800" cy="802800"/>
          </a:xfrm>
          <a:prstGeom prst="rect">
            <a:avLst/>
          </a:prstGeom>
          <a:noFill/>
          <a:ln>
            <a:noFill/>
          </a:ln>
        </p:spPr>
        <p:txBody>
          <a:bodyPr spcFirstLastPara="1" wrap="square" lIns="91425" tIns="91425" rIns="91425" bIns="91425" anchor="t" anchorCtr="0">
            <a:noAutofit/>
          </a:bodyPr>
          <a:lstStyle/>
          <a:p>
            <a:pPr marL="0" lvl="0" indent="0" algn="ctr" rtl="1">
              <a:spcBef>
                <a:spcPts val="0"/>
              </a:spcBef>
              <a:spcAft>
                <a:spcPts val="0"/>
              </a:spcAft>
              <a:buNone/>
            </a:pPr>
            <a:r>
              <a:rPr lang="ar-SY" dirty="0">
                <a:solidFill>
                  <a:schemeClr val="dk1"/>
                </a:solidFill>
                <a:latin typeface="Dubai" panose="020B0503030403030204" pitchFamily="34" charset="-78"/>
                <a:ea typeface="Archivo"/>
                <a:cs typeface="Dubai" panose="020B0503030403030204" pitchFamily="34" charset="-78"/>
                <a:sym typeface="Archivo"/>
              </a:rPr>
              <a:t>دمج النظام مع منصات إنترنت الأشياء </a:t>
            </a:r>
            <a:r>
              <a:rPr lang="en-US" dirty="0">
                <a:solidFill>
                  <a:schemeClr val="dk1"/>
                </a:solidFill>
                <a:latin typeface="Dubai" panose="020B0503030403030204" pitchFamily="34" charset="-78"/>
                <a:ea typeface="Archivo"/>
                <a:cs typeface="Dubai" panose="020B0503030403030204" pitchFamily="34" charset="-78"/>
                <a:sym typeface="Archivo"/>
              </a:rPr>
              <a:t> (IoT)</a:t>
            </a:r>
            <a:r>
              <a:rPr lang="ar-SY" dirty="0">
                <a:solidFill>
                  <a:schemeClr val="dk1"/>
                </a:solidFill>
                <a:latin typeface="Dubai" panose="020B0503030403030204" pitchFamily="34" charset="-78"/>
                <a:ea typeface="Archivo"/>
                <a:cs typeface="Dubai" panose="020B0503030403030204" pitchFamily="34" charset="-78"/>
                <a:sym typeface="Archivo"/>
              </a:rPr>
              <a:t>لتوسيع التطبيقات الممكنة.</a:t>
            </a:r>
          </a:p>
        </p:txBody>
      </p:sp>
      <p:cxnSp>
        <p:nvCxnSpPr>
          <p:cNvPr id="3345" name="Google Shape;3345;p40"/>
          <p:cNvCxnSpPr>
            <a:stCxn id="3310" idx="3"/>
            <a:endCxn id="3311" idx="1"/>
          </p:cNvCxnSpPr>
          <p:nvPr/>
        </p:nvCxnSpPr>
        <p:spPr>
          <a:xfrm flipH="1">
            <a:off x="3435425" y="1614775"/>
            <a:ext cx="2265300" cy="0"/>
          </a:xfrm>
          <a:prstGeom prst="straightConnector1">
            <a:avLst/>
          </a:prstGeom>
          <a:noFill/>
          <a:ln w="9525" cap="flat" cmpd="sng">
            <a:solidFill>
              <a:schemeClr val="dk2"/>
            </a:solidFill>
            <a:prstDash val="solid"/>
            <a:round/>
            <a:headEnd type="none" w="med" len="med"/>
            <a:tailEnd type="none" w="med" len="med"/>
          </a:ln>
        </p:spPr>
      </p:cxnSp>
      <p:cxnSp>
        <p:nvCxnSpPr>
          <p:cNvPr id="3346" name="Google Shape;3346;p40"/>
          <p:cNvCxnSpPr>
            <a:stCxn id="3340" idx="2"/>
            <a:endCxn id="3329" idx="0"/>
          </p:cNvCxnSpPr>
          <p:nvPr/>
        </p:nvCxnSpPr>
        <p:spPr>
          <a:xfrm flipH="1">
            <a:off x="3263900" y="2665375"/>
            <a:ext cx="0" cy="383700"/>
          </a:xfrm>
          <a:prstGeom prst="straightConnector1">
            <a:avLst/>
          </a:prstGeom>
          <a:noFill/>
          <a:ln w="9525" cap="flat" cmpd="sng">
            <a:solidFill>
              <a:schemeClr val="dk2"/>
            </a:solidFill>
            <a:prstDash val="solid"/>
            <a:round/>
            <a:headEnd type="none" w="med" len="med"/>
            <a:tailEnd type="none" w="med" len="med"/>
          </a:ln>
        </p:spPr>
      </p:cxnSp>
      <p:cxnSp>
        <p:nvCxnSpPr>
          <p:cNvPr id="3347" name="Google Shape;3347;p40"/>
          <p:cNvCxnSpPr>
            <a:cxnSpLocks/>
            <a:stCxn id="3329" idx="1"/>
          </p:cNvCxnSpPr>
          <p:nvPr/>
        </p:nvCxnSpPr>
        <p:spPr>
          <a:xfrm rot="10800000" flipH="1">
            <a:off x="3435500" y="3220625"/>
            <a:ext cx="2265300" cy="0"/>
          </a:xfrm>
          <a:prstGeom prst="straightConnector1">
            <a:avLst/>
          </a:prstGeom>
          <a:noFill/>
          <a:ln w="9525" cap="flat" cmpd="sng">
            <a:solidFill>
              <a:schemeClr val="dk2"/>
            </a:solidFill>
            <a:prstDash val="solid"/>
            <a:round/>
            <a:headEnd type="none" w="med" len="med"/>
            <a:tailEnd type="none" w="med" len="med"/>
          </a:ln>
        </p:spPr>
      </p:cxnSp>
      <p:pic>
        <p:nvPicPr>
          <p:cNvPr id="4" name="صورة 3">
            <a:extLst>
              <a:ext uri="{FF2B5EF4-FFF2-40B4-BE49-F238E27FC236}">
                <a16:creationId xmlns:a16="http://schemas.microsoft.com/office/drawing/2014/main" id="{CFC339FB-F177-5E67-DB4F-9D4E7BD50C15}"/>
              </a:ext>
            </a:extLst>
          </p:cNvPr>
          <p:cNvPicPr>
            <a:picLocks noChangeAspect="1"/>
          </p:cNvPicPr>
          <p:nvPr/>
        </p:nvPicPr>
        <p:blipFill>
          <a:blip r:embed="rId3"/>
          <a:stretch>
            <a:fillRect/>
          </a:stretch>
        </p:blipFill>
        <p:spPr>
          <a:xfrm>
            <a:off x="5683850" y="1443175"/>
            <a:ext cx="360000" cy="360000"/>
          </a:xfrm>
          <a:prstGeom prst="rect">
            <a:avLst/>
          </a:prstGeom>
        </p:spPr>
      </p:pic>
      <p:pic>
        <p:nvPicPr>
          <p:cNvPr id="6" name="صورة 5">
            <a:extLst>
              <a:ext uri="{FF2B5EF4-FFF2-40B4-BE49-F238E27FC236}">
                <a16:creationId xmlns:a16="http://schemas.microsoft.com/office/drawing/2014/main" id="{A25757A0-9FA3-3773-84C1-5CEE347BEF7F}"/>
              </a:ext>
            </a:extLst>
          </p:cNvPr>
          <p:cNvPicPr>
            <a:picLocks noChangeAspect="1"/>
          </p:cNvPicPr>
          <p:nvPr/>
        </p:nvPicPr>
        <p:blipFill>
          <a:blip r:embed="rId4"/>
          <a:stretch>
            <a:fillRect/>
          </a:stretch>
        </p:blipFill>
        <p:spPr>
          <a:xfrm>
            <a:off x="2912225" y="1426375"/>
            <a:ext cx="360000" cy="360000"/>
          </a:xfrm>
          <a:prstGeom prst="rect">
            <a:avLst/>
          </a:prstGeom>
        </p:spPr>
      </p:pic>
      <p:pic>
        <p:nvPicPr>
          <p:cNvPr id="8" name="صورة 7">
            <a:extLst>
              <a:ext uri="{FF2B5EF4-FFF2-40B4-BE49-F238E27FC236}">
                <a16:creationId xmlns:a16="http://schemas.microsoft.com/office/drawing/2014/main" id="{3B2B8E1B-36B6-3784-A291-A4D27836A710}"/>
              </a:ext>
            </a:extLst>
          </p:cNvPr>
          <p:cNvPicPr>
            <a:picLocks noChangeAspect="1"/>
          </p:cNvPicPr>
          <p:nvPr/>
        </p:nvPicPr>
        <p:blipFill>
          <a:blip r:embed="rId5"/>
          <a:stretch>
            <a:fillRect/>
          </a:stretch>
        </p:blipFill>
        <p:spPr>
          <a:xfrm>
            <a:off x="2912225" y="3029262"/>
            <a:ext cx="432000" cy="432000"/>
          </a:xfrm>
          <a:prstGeom prst="rect">
            <a:avLst/>
          </a:prstGeom>
        </p:spPr>
      </p:pic>
      <p:pic>
        <p:nvPicPr>
          <p:cNvPr id="10" name="صورة 9">
            <a:extLst>
              <a:ext uri="{FF2B5EF4-FFF2-40B4-BE49-F238E27FC236}">
                <a16:creationId xmlns:a16="http://schemas.microsoft.com/office/drawing/2014/main" id="{8109C3A8-A551-DA13-9529-367214CE3C4E}"/>
              </a:ext>
            </a:extLst>
          </p:cNvPr>
          <p:cNvPicPr>
            <a:picLocks noChangeAspect="1"/>
          </p:cNvPicPr>
          <p:nvPr/>
        </p:nvPicPr>
        <p:blipFill>
          <a:blip r:embed="rId6"/>
          <a:stretch>
            <a:fillRect/>
          </a:stretch>
        </p:blipFill>
        <p:spPr>
          <a:xfrm>
            <a:off x="5726092" y="3033447"/>
            <a:ext cx="360000" cy="360000"/>
          </a:xfrm>
          <a:prstGeom prst="rect">
            <a:avLst/>
          </a:prstGeom>
        </p:spPr>
      </p:pic>
      <p:sp>
        <p:nvSpPr>
          <p:cNvPr id="11" name="مربع نص 10">
            <a:extLst>
              <a:ext uri="{FF2B5EF4-FFF2-40B4-BE49-F238E27FC236}">
                <a16:creationId xmlns:a16="http://schemas.microsoft.com/office/drawing/2014/main" id="{EE4C8898-26E1-D98A-7124-94E5F3B70968}"/>
              </a:ext>
            </a:extLst>
          </p:cNvPr>
          <p:cNvSpPr txBox="1"/>
          <p:nvPr/>
        </p:nvSpPr>
        <p:spPr>
          <a:xfrm>
            <a:off x="180678" y="4568072"/>
            <a:ext cx="1151277"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15/17</a:t>
            </a:r>
            <a:endParaRPr lang="ar-SY" sz="2800" b="1" dirty="0">
              <a:solidFill>
                <a:schemeClr val="bg2"/>
              </a:solidFill>
              <a:latin typeface="Dubai" panose="020B0503030403030204" pitchFamily="34" charset="-78"/>
              <a:cs typeface="Dubai" panose="020B0503030403030204" pitchFamily="34" charset="-78"/>
            </a:endParaRPr>
          </a:p>
        </p:txBody>
      </p:sp>
    </p:spTree>
  </p:cSld>
  <p:clrMapOvr>
    <a:masterClrMapping/>
  </p:clrMapOvr>
  <p:transition spd="slow">
    <p:push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34">
          <a:extLst>
            <a:ext uri="{FF2B5EF4-FFF2-40B4-BE49-F238E27FC236}">
              <a16:creationId xmlns:a16="http://schemas.microsoft.com/office/drawing/2014/main" id="{93E40A5F-E794-B614-98B4-297C12DFA88E}"/>
            </a:ext>
          </a:extLst>
        </p:cNvPr>
        <p:cNvGrpSpPr/>
        <p:nvPr/>
      </p:nvGrpSpPr>
      <p:grpSpPr>
        <a:xfrm>
          <a:off x="0" y="0"/>
          <a:ext cx="0" cy="0"/>
          <a:chOff x="0" y="0"/>
          <a:chExt cx="0" cy="0"/>
        </a:xfrm>
      </p:grpSpPr>
      <p:sp>
        <p:nvSpPr>
          <p:cNvPr id="2735" name="Google Shape;2735;p29">
            <a:extLst>
              <a:ext uri="{FF2B5EF4-FFF2-40B4-BE49-F238E27FC236}">
                <a16:creationId xmlns:a16="http://schemas.microsoft.com/office/drawing/2014/main" id="{76FEF2EA-5E0E-4413-158F-3C2E19C0108E}"/>
              </a:ext>
            </a:extLst>
          </p:cNvPr>
          <p:cNvSpPr txBox="1">
            <a:spLocks noGrp="1"/>
          </p:cNvSpPr>
          <p:nvPr>
            <p:ph type="title"/>
          </p:nvPr>
        </p:nvSpPr>
        <p:spPr>
          <a:xfrm>
            <a:off x="713225" y="1152071"/>
            <a:ext cx="4233000" cy="572700"/>
          </a:xfrm>
          <a:prstGeom prst="rect">
            <a:avLst/>
          </a:prstGeom>
        </p:spPr>
        <p:txBody>
          <a:bodyPr spcFirstLastPara="1" wrap="square" lIns="91425" tIns="91425" rIns="91425" bIns="91425" anchor="b" anchorCtr="0">
            <a:noAutofit/>
          </a:bodyPr>
          <a:lstStyle/>
          <a:p>
            <a:pPr marL="0" lvl="0" indent="0" algn="r" rtl="1">
              <a:spcBef>
                <a:spcPts val="0"/>
              </a:spcBef>
              <a:spcAft>
                <a:spcPts val="0"/>
              </a:spcAft>
              <a:buNone/>
            </a:pPr>
            <a:r>
              <a:rPr lang="ar-SY" b="1" dirty="0">
                <a:latin typeface="Dubai" panose="020B0503030403030204" pitchFamily="34" charset="-78"/>
                <a:cs typeface="Dubai" panose="020B0503030403030204" pitchFamily="34" charset="-78"/>
              </a:rPr>
              <a:t>الخاتمة</a:t>
            </a:r>
            <a:endParaRPr b="1" dirty="0">
              <a:latin typeface="Dubai" panose="020B0503030403030204" pitchFamily="34" charset="-78"/>
              <a:cs typeface="Dubai" panose="020B0503030403030204" pitchFamily="34" charset="-78"/>
            </a:endParaRPr>
          </a:p>
        </p:txBody>
      </p:sp>
      <p:sp>
        <p:nvSpPr>
          <p:cNvPr id="2736" name="Google Shape;2736;p29">
            <a:extLst>
              <a:ext uri="{FF2B5EF4-FFF2-40B4-BE49-F238E27FC236}">
                <a16:creationId xmlns:a16="http://schemas.microsoft.com/office/drawing/2014/main" id="{C788D886-9F36-352A-DD2D-9F27247762E7}"/>
              </a:ext>
            </a:extLst>
          </p:cNvPr>
          <p:cNvSpPr txBox="1">
            <a:spLocks noGrp="1"/>
          </p:cNvSpPr>
          <p:nvPr>
            <p:ph type="subTitle" idx="1"/>
          </p:nvPr>
        </p:nvSpPr>
        <p:spPr>
          <a:xfrm>
            <a:off x="713225" y="1891425"/>
            <a:ext cx="4233000" cy="2100004"/>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ar-SY" sz="1600" dirty="0">
                <a:latin typeface="Dubai" panose="020B0503030403030204" pitchFamily="34" charset="-78"/>
                <a:cs typeface="Dubai" panose="020B0503030403030204" pitchFamily="34" charset="-78"/>
              </a:rPr>
              <a:t>يظهر هذا المشروع كيف يمكن للتكنولوجيا الحديثة أن تعالج تحديات واقعية في إدارة الموارد المائية. من خلال الجمع بين مستشعرات الموجات فوق الصوتية والاتصال اللاسلكي والتطبيقات الذكية، يوفر النظام حلاً فعالًا ومستدامًا لمراقبة مستويات المياه.</a:t>
            </a:r>
          </a:p>
        </p:txBody>
      </p:sp>
      <p:pic>
        <p:nvPicPr>
          <p:cNvPr id="2" name="صورة 1">
            <a:extLst>
              <a:ext uri="{FF2B5EF4-FFF2-40B4-BE49-F238E27FC236}">
                <a16:creationId xmlns:a16="http://schemas.microsoft.com/office/drawing/2014/main" id="{A9D46F00-9FAE-AC78-1144-D4F45DC88864}"/>
              </a:ext>
            </a:extLst>
          </p:cNvPr>
          <p:cNvPicPr>
            <a:picLocks noChangeAspect="1"/>
          </p:cNvPicPr>
          <p:nvPr/>
        </p:nvPicPr>
        <p:blipFill>
          <a:blip r:embed="rId3"/>
          <a:stretch>
            <a:fillRect/>
          </a:stretch>
        </p:blipFill>
        <p:spPr>
          <a:xfrm>
            <a:off x="5758661" y="1074925"/>
            <a:ext cx="3013200" cy="3013200"/>
          </a:xfrm>
          <a:prstGeom prst="roundRect">
            <a:avLst/>
          </a:prstGeom>
        </p:spPr>
      </p:pic>
      <p:sp>
        <p:nvSpPr>
          <p:cNvPr id="3" name="مربع نص 2">
            <a:extLst>
              <a:ext uri="{FF2B5EF4-FFF2-40B4-BE49-F238E27FC236}">
                <a16:creationId xmlns:a16="http://schemas.microsoft.com/office/drawing/2014/main" id="{52DCC074-532C-D477-1D14-A7A3C34B1A24}"/>
              </a:ext>
            </a:extLst>
          </p:cNvPr>
          <p:cNvSpPr txBox="1"/>
          <p:nvPr/>
        </p:nvSpPr>
        <p:spPr>
          <a:xfrm>
            <a:off x="180678" y="4568072"/>
            <a:ext cx="1151277"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16/17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2357514115"/>
      </p:ext>
    </p:extLst>
  </p:cSld>
  <p:clrMapOvr>
    <a:masterClrMapping/>
  </p:clrMapOvr>
  <p:transition spd="slow">
    <p:push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92">
          <a:extLst>
            <a:ext uri="{FF2B5EF4-FFF2-40B4-BE49-F238E27FC236}">
              <a16:creationId xmlns:a16="http://schemas.microsoft.com/office/drawing/2014/main" id="{A1DCCD87-8C68-ACF4-7344-36D22753D707}"/>
            </a:ext>
          </a:extLst>
        </p:cNvPr>
        <p:cNvGrpSpPr/>
        <p:nvPr/>
      </p:nvGrpSpPr>
      <p:grpSpPr>
        <a:xfrm>
          <a:off x="0" y="0"/>
          <a:ext cx="0" cy="0"/>
          <a:chOff x="0" y="0"/>
          <a:chExt cx="0" cy="0"/>
        </a:xfrm>
      </p:grpSpPr>
      <p:sp>
        <p:nvSpPr>
          <p:cNvPr id="4" name="مستطيل 3">
            <a:extLst>
              <a:ext uri="{FF2B5EF4-FFF2-40B4-BE49-F238E27FC236}">
                <a16:creationId xmlns:a16="http://schemas.microsoft.com/office/drawing/2014/main" id="{DC275FE9-0360-D717-F713-D8AC47181BBC}"/>
              </a:ext>
            </a:extLst>
          </p:cNvPr>
          <p:cNvSpPr/>
          <p:nvPr/>
        </p:nvSpPr>
        <p:spPr>
          <a:xfrm>
            <a:off x="5317917" y="0"/>
            <a:ext cx="3826083" cy="5143500"/>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5" name="Google Shape;2735;p29">
            <a:extLst>
              <a:ext uri="{FF2B5EF4-FFF2-40B4-BE49-F238E27FC236}">
                <a16:creationId xmlns:a16="http://schemas.microsoft.com/office/drawing/2014/main" id="{42DCA6DA-CEEC-DD8C-FE72-6A80C23E0DF3}"/>
              </a:ext>
            </a:extLst>
          </p:cNvPr>
          <p:cNvSpPr txBox="1">
            <a:spLocks/>
          </p:cNvSpPr>
          <p:nvPr/>
        </p:nvSpPr>
        <p:spPr>
          <a:xfrm>
            <a:off x="2455500" y="167931"/>
            <a:ext cx="4233000" cy="5727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191919"/>
              </a:buClr>
              <a:buSzPts val="5200"/>
              <a:buFont typeface="Rubik SemiBold"/>
              <a:buNone/>
              <a:defRPr sz="4600" b="0" i="0" u="none" strike="noStrike" cap="none">
                <a:solidFill>
                  <a:srgbClr val="212529"/>
                </a:solidFill>
                <a:latin typeface="Rubik SemiBold"/>
                <a:ea typeface="Rubik SemiBold"/>
                <a:cs typeface="Rubik SemiBold"/>
                <a:sym typeface="Rubik SemiBold"/>
              </a:defRPr>
            </a:lvl1pPr>
            <a:lvl2pPr marR="0" lvl="1" algn="ctr" rtl="0">
              <a:lnSpc>
                <a:spcPct val="100000"/>
              </a:lnSpc>
              <a:spcBef>
                <a:spcPts val="0"/>
              </a:spcBef>
              <a:spcAft>
                <a:spcPts val="0"/>
              </a:spcAft>
              <a:buClr>
                <a:srgbClr val="191919"/>
              </a:buClr>
              <a:buSzPts val="5200"/>
              <a:buFont typeface="Rubik SemiBold"/>
              <a:buNone/>
              <a:defRPr sz="5200" b="0" i="0" u="none" strike="noStrike" cap="none">
                <a:solidFill>
                  <a:srgbClr val="191919"/>
                </a:solidFill>
                <a:latin typeface="Rubik SemiBold"/>
                <a:ea typeface="Rubik SemiBold"/>
                <a:cs typeface="Rubik SemiBold"/>
                <a:sym typeface="Rubik SemiBold"/>
              </a:defRPr>
            </a:lvl2pPr>
            <a:lvl3pPr marR="0" lvl="2" algn="ctr" rtl="0">
              <a:lnSpc>
                <a:spcPct val="100000"/>
              </a:lnSpc>
              <a:spcBef>
                <a:spcPts val="0"/>
              </a:spcBef>
              <a:spcAft>
                <a:spcPts val="0"/>
              </a:spcAft>
              <a:buClr>
                <a:srgbClr val="191919"/>
              </a:buClr>
              <a:buSzPts val="5200"/>
              <a:buFont typeface="Rubik SemiBold"/>
              <a:buNone/>
              <a:defRPr sz="5200" b="0" i="0" u="none" strike="noStrike" cap="none">
                <a:solidFill>
                  <a:srgbClr val="191919"/>
                </a:solidFill>
                <a:latin typeface="Rubik SemiBold"/>
                <a:ea typeface="Rubik SemiBold"/>
                <a:cs typeface="Rubik SemiBold"/>
                <a:sym typeface="Rubik SemiBold"/>
              </a:defRPr>
            </a:lvl3pPr>
            <a:lvl4pPr marR="0" lvl="3" algn="ctr" rtl="0">
              <a:lnSpc>
                <a:spcPct val="100000"/>
              </a:lnSpc>
              <a:spcBef>
                <a:spcPts val="0"/>
              </a:spcBef>
              <a:spcAft>
                <a:spcPts val="0"/>
              </a:spcAft>
              <a:buClr>
                <a:srgbClr val="191919"/>
              </a:buClr>
              <a:buSzPts val="5200"/>
              <a:buFont typeface="Rubik SemiBold"/>
              <a:buNone/>
              <a:defRPr sz="5200" b="0" i="0" u="none" strike="noStrike" cap="none">
                <a:solidFill>
                  <a:srgbClr val="191919"/>
                </a:solidFill>
                <a:latin typeface="Rubik SemiBold"/>
                <a:ea typeface="Rubik SemiBold"/>
                <a:cs typeface="Rubik SemiBold"/>
                <a:sym typeface="Rubik SemiBold"/>
              </a:defRPr>
            </a:lvl4pPr>
            <a:lvl5pPr marR="0" lvl="4" algn="ctr" rtl="0">
              <a:lnSpc>
                <a:spcPct val="100000"/>
              </a:lnSpc>
              <a:spcBef>
                <a:spcPts val="0"/>
              </a:spcBef>
              <a:spcAft>
                <a:spcPts val="0"/>
              </a:spcAft>
              <a:buClr>
                <a:srgbClr val="191919"/>
              </a:buClr>
              <a:buSzPts val="5200"/>
              <a:buFont typeface="Rubik SemiBold"/>
              <a:buNone/>
              <a:defRPr sz="5200" b="0" i="0" u="none" strike="noStrike" cap="none">
                <a:solidFill>
                  <a:srgbClr val="191919"/>
                </a:solidFill>
                <a:latin typeface="Rubik SemiBold"/>
                <a:ea typeface="Rubik SemiBold"/>
                <a:cs typeface="Rubik SemiBold"/>
                <a:sym typeface="Rubik SemiBold"/>
              </a:defRPr>
            </a:lvl5pPr>
            <a:lvl6pPr marR="0" lvl="5" algn="ctr" rtl="0">
              <a:lnSpc>
                <a:spcPct val="100000"/>
              </a:lnSpc>
              <a:spcBef>
                <a:spcPts val="0"/>
              </a:spcBef>
              <a:spcAft>
                <a:spcPts val="0"/>
              </a:spcAft>
              <a:buClr>
                <a:srgbClr val="191919"/>
              </a:buClr>
              <a:buSzPts val="5200"/>
              <a:buFont typeface="Rubik SemiBold"/>
              <a:buNone/>
              <a:defRPr sz="5200" b="0" i="0" u="none" strike="noStrike" cap="none">
                <a:solidFill>
                  <a:srgbClr val="191919"/>
                </a:solidFill>
                <a:latin typeface="Rubik SemiBold"/>
                <a:ea typeface="Rubik SemiBold"/>
                <a:cs typeface="Rubik SemiBold"/>
                <a:sym typeface="Rubik SemiBold"/>
              </a:defRPr>
            </a:lvl6pPr>
            <a:lvl7pPr marR="0" lvl="6" algn="ctr" rtl="0">
              <a:lnSpc>
                <a:spcPct val="100000"/>
              </a:lnSpc>
              <a:spcBef>
                <a:spcPts val="0"/>
              </a:spcBef>
              <a:spcAft>
                <a:spcPts val="0"/>
              </a:spcAft>
              <a:buClr>
                <a:srgbClr val="191919"/>
              </a:buClr>
              <a:buSzPts val="5200"/>
              <a:buFont typeface="Rubik SemiBold"/>
              <a:buNone/>
              <a:defRPr sz="5200" b="0" i="0" u="none" strike="noStrike" cap="none">
                <a:solidFill>
                  <a:srgbClr val="191919"/>
                </a:solidFill>
                <a:latin typeface="Rubik SemiBold"/>
                <a:ea typeface="Rubik SemiBold"/>
                <a:cs typeface="Rubik SemiBold"/>
                <a:sym typeface="Rubik SemiBold"/>
              </a:defRPr>
            </a:lvl7pPr>
            <a:lvl8pPr marR="0" lvl="7" algn="ctr" rtl="0">
              <a:lnSpc>
                <a:spcPct val="100000"/>
              </a:lnSpc>
              <a:spcBef>
                <a:spcPts val="0"/>
              </a:spcBef>
              <a:spcAft>
                <a:spcPts val="0"/>
              </a:spcAft>
              <a:buClr>
                <a:srgbClr val="191919"/>
              </a:buClr>
              <a:buSzPts val="5200"/>
              <a:buFont typeface="Rubik SemiBold"/>
              <a:buNone/>
              <a:defRPr sz="5200" b="0" i="0" u="none" strike="noStrike" cap="none">
                <a:solidFill>
                  <a:srgbClr val="191919"/>
                </a:solidFill>
                <a:latin typeface="Rubik SemiBold"/>
                <a:ea typeface="Rubik SemiBold"/>
                <a:cs typeface="Rubik SemiBold"/>
                <a:sym typeface="Rubik SemiBold"/>
              </a:defRPr>
            </a:lvl8pPr>
            <a:lvl9pPr marR="0" lvl="8" algn="ctr" rtl="0">
              <a:lnSpc>
                <a:spcPct val="100000"/>
              </a:lnSpc>
              <a:spcBef>
                <a:spcPts val="0"/>
              </a:spcBef>
              <a:spcAft>
                <a:spcPts val="0"/>
              </a:spcAft>
              <a:buClr>
                <a:srgbClr val="191919"/>
              </a:buClr>
              <a:buSzPts val="5200"/>
              <a:buFont typeface="Rubik SemiBold"/>
              <a:buNone/>
              <a:defRPr sz="5200" b="0" i="0" u="none" strike="noStrike" cap="none">
                <a:solidFill>
                  <a:srgbClr val="191919"/>
                </a:solidFill>
                <a:latin typeface="Rubik SemiBold"/>
                <a:ea typeface="Rubik SemiBold"/>
                <a:cs typeface="Rubik SemiBold"/>
                <a:sym typeface="Rubik SemiBold"/>
              </a:defRPr>
            </a:lvl9pPr>
          </a:lstStyle>
          <a:p>
            <a:pPr algn="ctr" rtl="1"/>
            <a:r>
              <a:rPr lang="ar-SY" sz="2000" b="1" dirty="0">
                <a:latin typeface="Dubai" panose="020B0503030403030204" pitchFamily="34" charset="-78"/>
                <a:cs typeface="Dubai" panose="020B0503030403030204" pitchFamily="34" charset="-78"/>
              </a:rPr>
              <a:t>المراجع</a:t>
            </a:r>
          </a:p>
        </p:txBody>
      </p:sp>
      <p:sp>
        <p:nvSpPr>
          <p:cNvPr id="9" name="مربع نص 8">
            <a:extLst>
              <a:ext uri="{FF2B5EF4-FFF2-40B4-BE49-F238E27FC236}">
                <a16:creationId xmlns:a16="http://schemas.microsoft.com/office/drawing/2014/main" id="{881EF40E-E977-899A-AE9A-86EE8293DE90}"/>
              </a:ext>
            </a:extLst>
          </p:cNvPr>
          <p:cNvSpPr txBox="1"/>
          <p:nvPr/>
        </p:nvSpPr>
        <p:spPr>
          <a:xfrm>
            <a:off x="651574" y="1011862"/>
            <a:ext cx="7840851" cy="3323987"/>
          </a:xfrm>
          <a:prstGeom prst="rect">
            <a:avLst/>
          </a:prstGeom>
          <a:noFill/>
        </p:spPr>
        <p:txBody>
          <a:bodyPr wrap="square">
            <a:spAutoFit/>
          </a:bodyPr>
          <a:lstStyle/>
          <a:p>
            <a:r>
              <a:rPr lang="en-US" sz="1000" dirty="0"/>
              <a:t>[1] Rayni, A., </a:t>
            </a:r>
            <a:r>
              <a:rPr lang="en-US" sz="1000" dirty="0" err="1"/>
              <a:t>Pardede</a:t>
            </a:r>
            <a:r>
              <a:rPr lang="en-US" sz="1000" dirty="0"/>
              <a:t>, A. M. H., &amp; Khair, H. (2023). Design and development of a quality and quantity water monitoring system for water tank based on Internet of Things. Journal of Artificial Intelligence and Engineering Applications, 3 (1).</a:t>
            </a:r>
          </a:p>
          <a:p>
            <a:r>
              <a:rPr lang="en-US" sz="1000" dirty="0"/>
              <a:t>[2] Olejnik, P., &amp; </a:t>
            </a:r>
            <a:r>
              <a:rPr lang="en-US" sz="1000" dirty="0" err="1"/>
              <a:t>Awrejcewicz</a:t>
            </a:r>
            <a:r>
              <a:rPr lang="en-US" sz="1000" dirty="0"/>
              <a:t>, J. (2022). Intelligent mechatronics in the measurement, identification, and control of water level systems: A review and experiment. Machines, 10 (10), 960.</a:t>
            </a:r>
          </a:p>
          <a:p>
            <a:r>
              <a:rPr lang="en-US" sz="1000" dirty="0"/>
              <a:t>[3] </a:t>
            </a:r>
            <a:r>
              <a:rPr lang="en-US" sz="1000" dirty="0" err="1"/>
              <a:t>Wiratama</a:t>
            </a:r>
            <a:r>
              <a:rPr lang="en-US" sz="1000" dirty="0"/>
              <a:t>, J., Theoderic, F. Y., &amp; </a:t>
            </a:r>
            <a:r>
              <a:rPr lang="en-US" sz="1000" dirty="0" err="1"/>
              <a:t>Sobiyanto</a:t>
            </a:r>
            <a:r>
              <a:rPr lang="en-US" sz="1000" dirty="0"/>
              <a:t>. (2023). Utilizing extreme programming methodology for developing an Android-based salesmen visitation application in the water tank industry. </a:t>
            </a:r>
            <a:r>
              <a:rPr lang="en-US" sz="1000" dirty="0" err="1"/>
              <a:t>Jurnal</a:t>
            </a:r>
            <a:r>
              <a:rPr lang="en-US" sz="1000" dirty="0"/>
              <a:t> </a:t>
            </a:r>
            <a:r>
              <a:rPr lang="en-US" sz="1000" dirty="0" err="1"/>
              <a:t>Sistem</a:t>
            </a:r>
            <a:r>
              <a:rPr lang="en-US" sz="1000" dirty="0"/>
              <a:t> </a:t>
            </a:r>
            <a:r>
              <a:rPr lang="en-US" sz="1000" dirty="0" err="1"/>
              <a:t>Informasi</a:t>
            </a:r>
            <a:r>
              <a:rPr lang="en-US" sz="1000" dirty="0"/>
              <a:t> (</a:t>
            </a:r>
            <a:r>
              <a:rPr lang="en-US" sz="1000" dirty="0" err="1"/>
              <a:t>JSiI</a:t>
            </a:r>
            <a:r>
              <a:rPr lang="en-US" sz="1000" dirty="0"/>
              <a:t>), 10 (2), 122–127.</a:t>
            </a:r>
          </a:p>
          <a:p>
            <a:r>
              <a:rPr lang="en-US" sz="1000" dirty="0"/>
              <a:t>[4] </a:t>
            </a:r>
            <a:r>
              <a:rPr lang="en-US" sz="1000" dirty="0" err="1"/>
              <a:t>GeeksforGeeks</a:t>
            </a:r>
            <a:r>
              <a:rPr lang="en-US" sz="1000" dirty="0"/>
              <a:t>. (n.d.). Control Systems - Controllers . Retrieved October 25, 2023, from https://www.geeksforgeeks.org/control-systems-controllers/</a:t>
            </a:r>
          </a:p>
          <a:p>
            <a:r>
              <a:rPr lang="en-US" sz="1000" dirty="0"/>
              <a:t>[5] Microcontroller . Retrieved January 22, 2025, from https://typeset.io/papers/microcontroller-hi4hdk6ta6</a:t>
            </a:r>
          </a:p>
          <a:p>
            <a:r>
              <a:rPr lang="en-US" sz="1000" dirty="0"/>
              <a:t>[6] TechTarget. (n.d.). Microcontroller . IoT Agenda. Retrieved February 13, 2025, from https://www.techtarget.com/iotagenda/definition/microcontroller</a:t>
            </a:r>
          </a:p>
          <a:p>
            <a:r>
              <a:rPr lang="en-US" sz="1000" dirty="0"/>
              <a:t>[7] </a:t>
            </a:r>
            <a:r>
              <a:rPr lang="ar-SY" sz="1000" dirty="0"/>
              <a:t>عبد الله علي عبد الله – أردوينو ببساطة</a:t>
            </a:r>
          </a:p>
          <a:p>
            <a:r>
              <a:rPr lang="ar-SY" sz="1000" dirty="0"/>
              <a:t>[8] </a:t>
            </a:r>
            <a:r>
              <a:rPr lang="en-US" sz="1000" dirty="0"/>
              <a:t>The Engineering Projects. (2018, June 1). Introduction to Arduino Nano . Retrieved February 13, 2025, from https://www.theengineeringprojects.com/2018/06/introduction-to-arduino-nano.html</a:t>
            </a:r>
          </a:p>
          <a:p>
            <a:r>
              <a:rPr lang="en-US" sz="1000" dirty="0"/>
              <a:t>[9] </a:t>
            </a:r>
            <a:r>
              <a:rPr lang="en-US" sz="1000" dirty="0" err="1"/>
              <a:t>Robocraze</a:t>
            </a:r>
            <a:r>
              <a:rPr lang="en-US" sz="1000" dirty="0"/>
              <a:t>. (n.d.). What is ultrasonic sensor? </a:t>
            </a:r>
            <a:r>
              <a:rPr lang="en-US" sz="1000" dirty="0" err="1"/>
              <a:t>Robocraze</a:t>
            </a:r>
            <a:r>
              <a:rPr lang="en-US" sz="1000" dirty="0"/>
              <a:t> Blogs. Retrieved February 14, 2025, from https://robocraze.com/blogs/post/what-is-ultrasonic-sensor</a:t>
            </a:r>
          </a:p>
          <a:p>
            <a:r>
              <a:rPr lang="en-US" sz="1000" dirty="0"/>
              <a:t>[10] iTead Studio. (2010, June 18). HC-05 Bluetooth module. November 29, 2024</a:t>
            </a:r>
          </a:p>
          <a:p>
            <a:r>
              <a:rPr lang="en-US" sz="1000" dirty="0"/>
              <a:t>[11] </a:t>
            </a:r>
            <a:r>
              <a:rPr lang="en-US" sz="1000" dirty="0" err="1"/>
              <a:t>LastMinuteEngineers</a:t>
            </a:r>
            <a:r>
              <a:rPr lang="en-US" sz="1000" dirty="0"/>
              <a:t>. (n.d.). Arduino 16x2 character LCD tutorial . Last Minute Engineers. Retrieved February 14, 2025, from https://lastminuteengineers.com/arduino-1602-character-lcd-tutorial/</a:t>
            </a:r>
          </a:p>
          <a:p>
            <a:r>
              <a:rPr lang="en-US" sz="1000" dirty="0"/>
              <a:t>[12] App Inventor MIT Official Website</a:t>
            </a:r>
          </a:p>
          <a:p>
            <a:r>
              <a:rPr lang="en-US" sz="1000" dirty="0"/>
              <a:t>https://appinventor.mit.edu</a:t>
            </a:r>
            <a:endParaRPr lang="ar-SY" sz="1000" dirty="0"/>
          </a:p>
        </p:txBody>
      </p:sp>
      <p:sp>
        <p:nvSpPr>
          <p:cNvPr id="10" name="مربع نص 9">
            <a:extLst>
              <a:ext uri="{FF2B5EF4-FFF2-40B4-BE49-F238E27FC236}">
                <a16:creationId xmlns:a16="http://schemas.microsoft.com/office/drawing/2014/main" id="{918E5C8C-F744-3498-934D-5D400987B7A4}"/>
              </a:ext>
            </a:extLst>
          </p:cNvPr>
          <p:cNvSpPr txBox="1"/>
          <p:nvPr/>
        </p:nvSpPr>
        <p:spPr>
          <a:xfrm>
            <a:off x="180678" y="4568072"/>
            <a:ext cx="1151277" cy="523220"/>
          </a:xfrm>
          <a:prstGeom prst="rect">
            <a:avLst/>
          </a:prstGeom>
          <a:noFill/>
        </p:spPr>
        <p:txBody>
          <a:bodyPr wrap="none" rtlCol="1">
            <a:spAutoFit/>
          </a:bodyPr>
          <a:lstStyle/>
          <a:p>
            <a:r>
              <a:rPr lang="en-US" sz="2800" b="1" dirty="0">
                <a:solidFill>
                  <a:schemeClr val="bg2"/>
                </a:solidFill>
                <a:latin typeface="Dubai" panose="020B0503030403030204" pitchFamily="34" charset="-78"/>
                <a:cs typeface="Dubai" panose="020B0503030403030204" pitchFamily="34" charset="-78"/>
              </a:rPr>
              <a:t>17/17</a:t>
            </a:r>
            <a:endParaRPr lang="ar-SY" sz="2800" b="1" dirty="0">
              <a:solidFill>
                <a:schemeClr val="bg2"/>
              </a:solidFill>
              <a:latin typeface="Dubai" panose="020B0503030403030204" pitchFamily="34" charset="-78"/>
              <a:cs typeface="Dubai" panose="020B0503030403030204" pitchFamily="34" charset="-78"/>
            </a:endParaRPr>
          </a:p>
        </p:txBody>
      </p:sp>
    </p:spTree>
    <p:extLst>
      <p:ext uri="{BB962C8B-B14F-4D97-AF65-F5344CB8AC3E}">
        <p14:creationId xmlns:p14="http://schemas.microsoft.com/office/powerpoint/2010/main" val="791408849"/>
      </p:ext>
    </p:extLst>
  </p:cSld>
  <p:clrMapOvr>
    <a:masterClrMapping/>
  </p:clrMapOvr>
  <p:transition spd="slow">
    <p:push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92">
          <a:extLst>
            <a:ext uri="{FF2B5EF4-FFF2-40B4-BE49-F238E27FC236}">
              <a16:creationId xmlns:a16="http://schemas.microsoft.com/office/drawing/2014/main" id="{C3D4484A-4E66-FF77-33F9-F9BFE83522D4}"/>
            </a:ext>
          </a:extLst>
        </p:cNvPr>
        <p:cNvGrpSpPr/>
        <p:nvPr/>
      </p:nvGrpSpPr>
      <p:grpSpPr>
        <a:xfrm>
          <a:off x="0" y="0"/>
          <a:ext cx="0" cy="0"/>
          <a:chOff x="0" y="0"/>
          <a:chExt cx="0" cy="0"/>
        </a:xfrm>
      </p:grpSpPr>
      <p:sp>
        <p:nvSpPr>
          <p:cNvPr id="4" name="مستطيل 3">
            <a:extLst>
              <a:ext uri="{FF2B5EF4-FFF2-40B4-BE49-F238E27FC236}">
                <a16:creationId xmlns:a16="http://schemas.microsoft.com/office/drawing/2014/main" id="{E51C9C00-39A5-E657-D549-EAFD1C4B9E51}"/>
              </a:ext>
            </a:extLst>
          </p:cNvPr>
          <p:cNvSpPr/>
          <p:nvPr/>
        </p:nvSpPr>
        <p:spPr>
          <a:xfrm>
            <a:off x="5317917" y="0"/>
            <a:ext cx="3826083" cy="5143500"/>
          </a:xfrm>
          <a:prstGeom prst="rect">
            <a:avLst/>
          </a:prstGeom>
          <a:solidFill>
            <a:srgbClr val="F7F7F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Y"/>
          </a:p>
        </p:txBody>
      </p:sp>
      <p:sp>
        <p:nvSpPr>
          <p:cNvPr id="2497" name="Google Shape;2497;p26">
            <a:extLst>
              <a:ext uri="{FF2B5EF4-FFF2-40B4-BE49-F238E27FC236}">
                <a16:creationId xmlns:a16="http://schemas.microsoft.com/office/drawing/2014/main" id="{B712F879-804B-72D9-377B-9387FFFA45B3}"/>
              </a:ext>
            </a:extLst>
          </p:cNvPr>
          <p:cNvSpPr txBox="1">
            <a:spLocks noGrp="1"/>
          </p:cNvSpPr>
          <p:nvPr>
            <p:ph type="ctrTitle"/>
          </p:nvPr>
        </p:nvSpPr>
        <p:spPr>
          <a:xfrm>
            <a:off x="1228272" y="1514652"/>
            <a:ext cx="6687457" cy="2114196"/>
          </a:xfrm>
          <a:prstGeom prst="rect">
            <a:avLst/>
          </a:prstGeom>
        </p:spPr>
        <p:txBody>
          <a:bodyPr spcFirstLastPara="1" wrap="square" lIns="91425" tIns="91425" rIns="91425" bIns="91425" anchor="ctr" anchorCtr="0">
            <a:noAutofit/>
          </a:bodyPr>
          <a:lstStyle/>
          <a:p>
            <a:pPr marL="0" lvl="0" indent="0" algn="ctr" rtl="1">
              <a:spcBef>
                <a:spcPts val="0"/>
              </a:spcBef>
              <a:spcAft>
                <a:spcPts val="0"/>
              </a:spcAft>
              <a:buNone/>
            </a:pPr>
            <a:r>
              <a:rPr lang="ar-SY" b="1" dirty="0">
                <a:solidFill>
                  <a:schemeClr val="bg2"/>
                </a:solidFill>
                <a:latin typeface="Dubai" panose="020B0503030403030204" pitchFamily="34" charset="-78"/>
                <a:cs typeface="Dubai" panose="020B0503030403030204" pitchFamily="34" charset="-78"/>
                <a:sym typeface="Rubik SemiBold"/>
              </a:rPr>
              <a:t>شكرًا لحسن استماعكم...</a:t>
            </a:r>
          </a:p>
        </p:txBody>
      </p:sp>
    </p:spTree>
    <p:extLst>
      <p:ext uri="{BB962C8B-B14F-4D97-AF65-F5344CB8AC3E}">
        <p14:creationId xmlns:p14="http://schemas.microsoft.com/office/powerpoint/2010/main" val="4264874004"/>
      </p:ext>
    </p:extLst>
  </p:cSld>
  <p:clrMapOvr>
    <a:masterClrMapping/>
  </p:clrMapOvr>
  <p:transition spd="slow">
    <p:push dir="r"/>
  </p:transition>
</p:sld>
</file>

<file path=ppt/theme/theme1.xml><?xml version="1.0" encoding="utf-8"?>
<a:theme xmlns:a="http://schemas.openxmlformats.org/drawingml/2006/main" name="Electronic Scrap Re-use Pitch Deck by Slidesgo">
  <a:themeElements>
    <a:clrScheme name="Simple Light">
      <a:dk1>
        <a:srgbClr val="272727"/>
      </a:dk1>
      <a:lt1>
        <a:srgbClr val="F7F7F7"/>
      </a:lt1>
      <a:dk2>
        <a:srgbClr val="1B72C2"/>
      </a:dk2>
      <a:lt2>
        <a:srgbClr val="3CB7FB"/>
      </a:lt2>
      <a:accent1>
        <a:srgbClr val="8FD7FF"/>
      </a:accent1>
      <a:accent2>
        <a:srgbClr val="8CC735"/>
      </a:accent2>
      <a:accent3>
        <a:srgbClr val="9FDB46"/>
      </a:accent3>
      <a:accent4>
        <a:srgbClr val="E2E2E2"/>
      </a:accent4>
      <a:accent5>
        <a:srgbClr val="FFFFFF"/>
      </a:accent5>
      <a:accent6>
        <a:srgbClr val="FFFFFF"/>
      </a:accent6>
      <a:hlink>
        <a:srgbClr val="27272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884</Words>
  <Application>Microsoft Office PowerPoint</Application>
  <PresentationFormat>عرض على الشاشة (16:9)</PresentationFormat>
  <Paragraphs>96</Paragraphs>
  <Slides>21</Slides>
  <Notes>21</Notes>
  <HiddenSlides>0</HiddenSlides>
  <MMClips>0</MMClips>
  <ScaleCrop>false</ScaleCrop>
  <HeadingPairs>
    <vt:vector size="6" baseType="variant">
      <vt:variant>
        <vt:lpstr>الخطوط المستخدمة</vt:lpstr>
      </vt:variant>
      <vt:variant>
        <vt:i4>7</vt:i4>
      </vt:variant>
      <vt:variant>
        <vt:lpstr>نسق</vt:lpstr>
      </vt:variant>
      <vt:variant>
        <vt:i4>1</vt:i4>
      </vt:variant>
      <vt:variant>
        <vt:lpstr>عناوين الشرائح</vt:lpstr>
      </vt:variant>
      <vt:variant>
        <vt:i4>21</vt:i4>
      </vt:variant>
    </vt:vector>
  </HeadingPairs>
  <TitlesOfParts>
    <vt:vector size="29" baseType="lpstr">
      <vt:lpstr>Rubik SemiBold</vt:lpstr>
      <vt:lpstr>Archivo</vt:lpstr>
      <vt:lpstr>Anaheim</vt:lpstr>
      <vt:lpstr>Arial</vt:lpstr>
      <vt:lpstr>Bebas Neue</vt:lpstr>
      <vt:lpstr>Dubai</vt:lpstr>
      <vt:lpstr>Nunito Light</vt:lpstr>
      <vt:lpstr>Electronic Scrap Re-use Pitch Deck by Slidesgo</vt:lpstr>
      <vt:lpstr>مشروع فصلي بعنوان:  قياس مستوى الماء داخل خزان باستخدام   مستشعر الأمواج فوق الصوتية</vt:lpstr>
      <vt:lpstr>مقدمة</vt:lpstr>
      <vt:lpstr>فكرة المشروع</vt:lpstr>
      <vt:lpstr>أهداف المشروع</vt:lpstr>
      <vt:lpstr>العناصر الإلكترونية</vt:lpstr>
      <vt:lpstr>Arduino Nano</vt:lpstr>
      <vt:lpstr>Ultrasonic Sensor</vt:lpstr>
      <vt:lpstr>Bluetooth Module</vt:lpstr>
      <vt:lpstr>LDC 16x2 Display</vt:lpstr>
      <vt:lpstr>التنفيذ العملي</vt:lpstr>
      <vt:lpstr>التوصيل العملي للدارة</vt:lpstr>
      <vt:lpstr>مطور تطبيقات الأندرويد MIT App Inventor</vt:lpstr>
      <vt:lpstr>واجهة التطبيق</vt:lpstr>
      <vt:lpstr>هيكل النظام</vt:lpstr>
      <vt:lpstr>التجارب  خزان فارغ</vt:lpstr>
      <vt:lpstr>التجارب  خزان نصف ممتلئ تقريبًا</vt:lpstr>
      <vt:lpstr>التجارب  خزان ممتلئ</vt:lpstr>
      <vt:lpstr>التطويرات المستقبلية</vt:lpstr>
      <vt:lpstr>الخاتمة</vt:lpstr>
      <vt:lpstr>عرض تقديمي في PowerPoint</vt:lpstr>
      <vt:lpstr>شكرًا لحسن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Dunia Dhemesh</cp:lastModifiedBy>
  <cp:revision>2</cp:revision>
  <dcterms:modified xsi:type="dcterms:W3CDTF">2025-02-21T13:08:54Z</dcterms:modified>
</cp:coreProperties>
</file>