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16"/>
  </p:notesMasterIdLst>
  <p:sldIdLst>
    <p:sldId id="256" r:id="rId2"/>
    <p:sldId id="260" r:id="rId3"/>
    <p:sldId id="257" r:id="rId4"/>
    <p:sldId id="258" r:id="rId5"/>
    <p:sldId id="292" r:id="rId6"/>
    <p:sldId id="262" r:id="rId7"/>
    <p:sldId id="294" r:id="rId8"/>
    <p:sldId id="300" r:id="rId9"/>
    <p:sldId id="301" r:id="rId10"/>
    <p:sldId id="302" r:id="rId11"/>
    <p:sldId id="303" r:id="rId12"/>
    <p:sldId id="266" r:id="rId13"/>
    <p:sldId id="299" r:id="rId14"/>
    <p:sldId id="273" r:id="rId15"/>
  </p:sldIdLst>
  <p:sldSz cx="9144000" cy="5143500" type="screen16x9"/>
  <p:notesSz cx="6858000" cy="9144000"/>
  <p:embeddedFontLst>
    <p:embeddedFont>
      <p:font typeface="Dubai" panose="020B0503030403030204" pitchFamily="34" charset="-78"/>
      <p:regular r:id="rId17"/>
      <p:bold r:id="rId18"/>
    </p:embeddedFont>
    <p:embeddedFont>
      <p:font typeface="Fredoka One" panose="02000000000000000000" pitchFamily="2" charset="0"/>
      <p:regular r:id="rId19"/>
    </p:embeddedFont>
    <p:embeddedFont>
      <p:font typeface="Orbitron" panose="020B0604020202020204" charset="0"/>
      <p:regular r:id="rId20"/>
      <p:bold r:id="rId21"/>
    </p:embeddedFont>
    <p:embeddedFont>
      <p:font typeface="Roboto" pitchFamily="2" charset="0"/>
      <p:regular r:id="rId22"/>
      <p:bold r:id="rId23"/>
      <p:italic r:id="rId24"/>
      <p:boldItalic r:id="rId25"/>
    </p:embeddedFont>
    <p:embeddedFont>
      <p:font typeface="Roboto Condensed Light" panose="02000000000000000000" pitchFamily="2" charset="0"/>
      <p:regular r:id="rId26"/>
      <p: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6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CA9B14-C40E-44E3-ABC6-B357283C2C8D}">
  <a:tblStyle styleId="{09CA9B14-C40E-44E3-ABC6-B357283C2C8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61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c6ac5e878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85cf8b5f36_0_6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85cf8b5f36_0_6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c6ac5e8787_1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c6ac5e8787_1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68AC796E-965F-F3E0-3F99-3FFE4E4A44D9}"/>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9EBE293D-D385-7066-DAFE-D584425744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D5184062-F948-7476-AACA-92B6E86E68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276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10facb75130_0_1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10facb75130_0_1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B7070421-8C92-4818-D033-5CEF0A5301FD}"/>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2DCC8B7B-13BD-6735-BA6D-5D20D3EBBF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23FBC8C2-4FCC-B285-8EED-CF7E442250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1880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922E7FA7-9E9B-1C01-F897-62C7E8247E1C}"/>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5EF539A6-B2C9-380E-FC37-8E4E407299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8270E198-C73E-637E-C068-2B1CF526E3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8695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D25290C3-3D0B-C680-99DF-CAF649F5711C}"/>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EBF45CAB-315A-4B3F-3F5B-AD5413FD81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CF1A4BFF-EA22-8859-6573-81156A3F8E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1197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64DA1B99-CA36-2D5C-BDD8-5F5F27088A3C}"/>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E8C352B0-4142-5DA9-B079-9AAF252F16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EE88D8B2-FFB4-82E6-76F3-3655A89F8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2188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2CF50818-ECAF-FECF-1C6E-1C9E835F1785}"/>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A673D99C-FF13-1785-64D4-B820A5CA68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BC28ADA2-219B-BC1C-02F3-6C722C8BD0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3479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0facb75130_0_1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0facb75130_0_1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a:extLst>
            <a:ext uri="{FF2B5EF4-FFF2-40B4-BE49-F238E27FC236}">
              <a16:creationId xmlns:a16="http://schemas.microsoft.com/office/drawing/2014/main" id="{1E6A1224-B4C2-BA21-A7CA-8DA7D05149C7}"/>
            </a:ext>
          </a:extLst>
        </p:cNvPr>
        <p:cNvGrpSpPr/>
        <p:nvPr/>
      </p:nvGrpSpPr>
      <p:grpSpPr>
        <a:xfrm>
          <a:off x="0" y="0"/>
          <a:ext cx="0" cy="0"/>
          <a:chOff x="0" y="0"/>
          <a:chExt cx="0" cy="0"/>
        </a:xfrm>
      </p:grpSpPr>
      <p:sp>
        <p:nvSpPr>
          <p:cNvPr id="964" name="Google Shape;964;g10facb75130_0_1464:notes">
            <a:extLst>
              <a:ext uri="{FF2B5EF4-FFF2-40B4-BE49-F238E27FC236}">
                <a16:creationId xmlns:a16="http://schemas.microsoft.com/office/drawing/2014/main" id="{9F9F78EE-CBC1-5B88-75BA-8D26D69F5C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0facb75130_0_1464:notes">
            <a:extLst>
              <a:ext uri="{FF2B5EF4-FFF2-40B4-BE49-F238E27FC236}">
                <a16:creationId xmlns:a16="http://schemas.microsoft.com/office/drawing/2014/main" id="{BA29F381-F9AF-C017-9756-D935072987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5217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10facb75130_0_10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10facb75130_0_1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901322" y="-611430"/>
            <a:ext cx="4544211" cy="4516379"/>
            <a:chOff x="-1901322" y="-611430"/>
            <a:chExt cx="4544211" cy="4516379"/>
          </a:xfrm>
        </p:grpSpPr>
        <p:sp>
          <p:nvSpPr>
            <p:cNvPr id="10" name="Google Shape;10;p2"/>
            <p:cNvSpPr/>
            <p:nvPr/>
          </p:nvSpPr>
          <p:spPr>
            <a:xfrm>
              <a:off x="-1901322" y="1923004"/>
              <a:ext cx="2552990" cy="1507257"/>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929521" y="-366300"/>
              <a:ext cx="3031815" cy="2004573"/>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1841214" y="348501"/>
              <a:ext cx="801675" cy="397824"/>
              <a:chOff x="1622300" y="2291700"/>
              <a:chExt cx="118800" cy="58950"/>
            </a:xfrm>
          </p:grpSpPr>
          <p:sp>
            <p:nvSpPr>
              <p:cNvPr id="13" name="Google Shape;13;p2"/>
              <p:cNvSpPr/>
              <p:nvPr/>
            </p:nvSpPr>
            <p:spPr>
              <a:xfrm>
                <a:off x="1672825" y="2291800"/>
                <a:ext cx="17950" cy="17825"/>
              </a:xfrm>
              <a:custGeom>
                <a:avLst/>
                <a:gdLst/>
                <a:ahLst/>
                <a:cxnLst/>
                <a:rect l="l" t="t" r="r" b="b"/>
                <a:pathLst>
                  <a:path w="718" h="713" extrusionOk="0">
                    <a:moveTo>
                      <a:pt x="101" y="0"/>
                    </a:moveTo>
                    <a:lnTo>
                      <a:pt x="1" y="96"/>
                    </a:lnTo>
                    <a:lnTo>
                      <a:pt x="621" y="713"/>
                    </a:lnTo>
                    <a:lnTo>
                      <a:pt x="717" y="617"/>
                    </a:lnTo>
                    <a:lnTo>
                      <a:pt x="1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672825" y="2291700"/>
                <a:ext cx="17950" cy="17925"/>
              </a:xfrm>
              <a:custGeom>
                <a:avLst/>
                <a:gdLst/>
                <a:ahLst/>
                <a:cxnLst/>
                <a:rect l="l" t="t" r="r" b="b"/>
                <a:pathLst>
                  <a:path w="718" h="717" extrusionOk="0">
                    <a:moveTo>
                      <a:pt x="621" y="0"/>
                    </a:moveTo>
                    <a:lnTo>
                      <a:pt x="1" y="621"/>
                    </a:lnTo>
                    <a:lnTo>
                      <a:pt x="101" y="717"/>
                    </a:lnTo>
                    <a:lnTo>
                      <a:pt x="717" y="100"/>
                    </a:lnTo>
                    <a:lnTo>
                      <a:pt x="6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723150" y="2291700"/>
                <a:ext cx="17950" cy="17925"/>
              </a:xfrm>
              <a:custGeom>
                <a:avLst/>
                <a:gdLst/>
                <a:ahLst/>
                <a:cxnLst/>
                <a:rect l="l" t="t" r="r" b="b"/>
                <a:pathLst>
                  <a:path w="718" h="717" extrusionOk="0">
                    <a:moveTo>
                      <a:pt x="97" y="0"/>
                    </a:moveTo>
                    <a:lnTo>
                      <a:pt x="1" y="100"/>
                    </a:lnTo>
                    <a:lnTo>
                      <a:pt x="617" y="717"/>
                    </a:lnTo>
                    <a:lnTo>
                      <a:pt x="718" y="621"/>
                    </a:lnTo>
                    <a:lnTo>
                      <a:pt x="9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723150" y="2291700"/>
                <a:ext cx="17950" cy="17925"/>
              </a:xfrm>
              <a:custGeom>
                <a:avLst/>
                <a:gdLst/>
                <a:ahLst/>
                <a:cxnLst/>
                <a:rect l="l" t="t" r="r" b="b"/>
                <a:pathLst>
                  <a:path w="718" h="717" extrusionOk="0">
                    <a:moveTo>
                      <a:pt x="617" y="0"/>
                    </a:moveTo>
                    <a:lnTo>
                      <a:pt x="1" y="621"/>
                    </a:lnTo>
                    <a:lnTo>
                      <a:pt x="101" y="717"/>
                    </a:lnTo>
                    <a:lnTo>
                      <a:pt x="718" y="100"/>
                    </a:lnTo>
                    <a:lnTo>
                      <a:pt x="6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22300" y="2332725"/>
                <a:ext cx="17825" cy="17925"/>
              </a:xfrm>
              <a:custGeom>
                <a:avLst/>
                <a:gdLst/>
                <a:ahLst/>
                <a:cxnLst/>
                <a:rect l="l" t="t" r="r" b="b"/>
                <a:pathLst>
                  <a:path w="713" h="717" extrusionOk="0">
                    <a:moveTo>
                      <a:pt x="96" y="0"/>
                    </a:moveTo>
                    <a:lnTo>
                      <a:pt x="0" y="96"/>
                    </a:lnTo>
                    <a:lnTo>
                      <a:pt x="617" y="717"/>
                    </a:lnTo>
                    <a:lnTo>
                      <a:pt x="713" y="617"/>
                    </a:lnTo>
                    <a:lnTo>
                      <a:pt x="9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622300" y="2332725"/>
                <a:ext cx="17825" cy="17925"/>
              </a:xfrm>
              <a:custGeom>
                <a:avLst/>
                <a:gdLst/>
                <a:ahLst/>
                <a:cxnLst/>
                <a:rect l="l" t="t" r="r" b="b"/>
                <a:pathLst>
                  <a:path w="713" h="717" extrusionOk="0">
                    <a:moveTo>
                      <a:pt x="617" y="0"/>
                    </a:moveTo>
                    <a:lnTo>
                      <a:pt x="0" y="617"/>
                    </a:lnTo>
                    <a:lnTo>
                      <a:pt x="96" y="717"/>
                    </a:lnTo>
                    <a:lnTo>
                      <a:pt x="713" y="96"/>
                    </a:lnTo>
                    <a:lnTo>
                      <a:pt x="6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672525" y="2332625"/>
                <a:ext cx="17950" cy="17925"/>
              </a:xfrm>
              <a:custGeom>
                <a:avLst/>
                <a:gdLst/>
                <a:ahLst/>
                <a:cxnLst/>
                <a:rect l="l" t="t" r="r" b="b"/>
                <a:pathLst>
                  <a:path w="718" h="717" extrusionOk="0">
                    <a:moveTo>
                      <a:pt x="101" y="0"/>
                    </a:moveTo>
                    <a:lnTo>
                      <a:pt x="1" y="100"/>
                    </a:lnTo>
                    <a:lnTo>
                      <a:pt x="621" y="717"/>
                    </a:lnTo>
                    <a:lnTo>
                      <a:pt x="717" y="621"/>
                    </a:lnTo>
                    <a:lnTo>
                      <a:pt x="1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72525" y="2332725"/>
                <a:ext cx="17950" cy="17925"/>
              </a:xfrm>
              <a:custGeom>
                <a:avLst/>
                <a:gdLst/>
                <a:ahLst/>
                <a:cxnLst/>
                <a:rect l="l" t="t" r="r" b="b"/>
                <a:pathLst>
                  <a:path w="718" h="717" extrusionOk="0">
                    <a:moveTo>
                      <a:pt x="621" y="0"/>
                    </a:moveTo>
                    <a:lnTo>
                      <a:pt x="1" y="617"/>
                    </a:lnTo>
                    <a:lnTo>
                      <a:pt x="101" y="717"/>
                    </a:lnTo>
                    <a:lnTo>
                      <a:pt x="717" y="96"/>
                    </a:lnTo>
                    <a:lnTo>
                      <a:pt x="6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a:off x="-484614" y="-611430"/>
              <a:ext cx="3127481" cy="4516379"/>
              <a:chOff x="278245" y="-184325"/>
              <a:chExt cx="2358228" cy="3405504"/>
            </a:xfrm>
          </p:grpSpPr>
          <p:grpSp>
            <p:nvGrpSpPr>
              <p:cNvPr id="22" name="Google Shape;22;p2"/>
              <p:cNvGrpSpPr/>
              <p:nvPr/>
            </p:nvGrpSpPr>
            <p:grpSpPr>
              <a:xfrm>
                <a:off x="278245" y="-184325"/>
                <a:ext cx="2358228" cy="3336759"/>
                <a:chOff x="1181475" y="2041825"/>
                <a:chExt cx="620325" cy="877725"/>
              </a:xfrm>
            </p:grpSpPr>
            <p:sp>
              <p:nvSpPr>
                <p:cNvPr id="23" name="Google Shape;23;p2"/>
                <p:cNvSpPr/>
                <p:nvPr/>
              </p:nvSpPr>
              <p:spPr>
                <a:xfrm>
                  <a:off x="1185375" y="2377350"/>
                  <a:ext cx="119525" cy="119500"/>
                </a:xfrm>
                <a:custGeom>
                  <a:avLst/>
                  <a:gdLst/>
                  <a:ahLst/>
                  <a:cxnLst/>
                  <a:rect l="l" t="t" r="r" b="b"/>
                  <a:pathLst>
                    <a:path w="4781" h="4780" extrusionOk="0">
                      <a:moveTo>
                        <a:pt x="4780" y="0"/>
                      </a:moveTo>
                      <a:lnTo>
                        <a:pt x="2390" y="2390"/>
                      </a:lnTo>
                      <a:lnTo>
                        <a:pt x="1" y="4780"/>
                      </a:lnTo>
                      <a:lnTo>
                        <a:pt x="1362" y="4780"/>
                      </a:lnTo>
                      <a:lnTo>
                        <a:pt x="3071" y="3071"/>
                      </a:lnTo>
                      <a:lnTo>
                        <a:pt x="4780" y="1361"/>
                      </a:lnTo>
                      <a:lnTo>
                        <a:pt x="47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767500" y="2041825"/>
                  <a:ext cx="34300" cy="29425"/>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260925" y="2268575"/>
                  <a:ext cx="243200" cy="370575"/>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2"/>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634700" y="-1073869"/>
            <a:ext cx="7542166" cy="7636641"/>
            <a:chOff x="5482300" y="-1150069"/>
            <a:chExt cx="7542166" cy="7636641"/>
          </a:xfrm>
        </p:grpSpPr>
        <p:sp>
          <p:nvSpPr>
            <p:cNvPr id="30" name="Google Shape;30;p2"/>
            <p:cNvSpPr/>
            <p:nvPr/>
          </p:nvSpPr>
          <p:spPr>
            <a:xfrm rot="10800000" flipH="1">
              <a:off x="6369828" y="-1150069"/>
              <a:ext cx="6654639" cy="7636641"/>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rot="10800000" flipH="1">
              <a:off x="6016263" y="1621720"/>
              <a:ext cx="2553081" cy="3705670"/>
              <a:chOff x="6769513" y="299393"/>
              <a:chExt cx="1308620" cy="1899525"/>
            </a:xfrm>
          </p:grpSpPr>
          <p:sp>
            <p:nvSpPr>
              <p:cNvPr id="32" name="Google Shape;32;p2"/>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2"/>
            <p:cNvSpPr/>
            <p:nvPr/>
          </p:nvSpPr>
          <p:spPr>
            <a:xfrm rot="10800000" flipH="1">
              <a:off x="8322117" y="3604890"/>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2"/>
            <p:cNvGrpSpPr/>
            <p:nvPr/>
          </p:nvGrpSpPr>
          <p:grpSpPr>
            <a:xfrm flipH="1">
              <a:off x="5482300" y="4423789"/>
              <a:ext cx="827314" cy="410158"/>
              <a:chOff x="5989375" y="1843575"/>
              <a:chExt cx="136525" cy="67675"/>
            </a:xfrm>
          </p:grpSpPr>
          <p:sp>
            <p:nvSpPr>
              <p:cNvPr id="40" name="Google Shape;40;p2"/>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2"/>
            <p:cNvSpPr/>
            <p:nvPr/>
          </p:nvSpPr>
          <p:spPr>
            <a:xfrm rot="10800000" flipH="1">
              <a:off x="7424539" y="4645063"/>
              <a:ext cx="727773" cy="727773"/>
            </a:xfrm>
            <a:custGeom>
              <a:avLst/>
              <a:gdLst/>
              <a:ahLst/>
              <a:cxnLst/>
              <a:rect l="l" t="t" r="r" b="b"/>
              <a:pathLst>
                <a:path w="9936" h="9936" fill="none" extrusionOk="0">
                  <a:moveTo>
                    <a:pt x="8170" y="1770"/>
                  </a:moveTo>
                  <a:cubicBezTo>
                    <a:pt x="9936" y="3535"/>
                    <a:pt x="9936" y="6401"/>
                    <a:pt x="8170" y="8170"/>
                  </a:cubicBezTo>
                  <a:cubicBezTo>
                    <a:pt x="6401" y="9935"/>
                    <a:pt x="3535" y="9935"/>
                    <a:pt x="1770" y="8170"/>
                  </a:cubicBezTo>
                  <a:cubicBezTo>
                    <a:pt x="1" y="6401"/>
                    <a:pt x="1" y="3535"/>
                    <a:pt x="1770" y="1770"/>
                  </a:cubicBezTo>
                  <a:cubicBezTo>
                    <a:pt x="3535" y="0"/>
                    <a:pt x="6401" y="0"/>
                    <a:pt x="8170" y="1770"/>
                  </a:cubicBezTo>
                  <a:close/>
                </a:path>
              </a:pathLst>
            </a:custGeom>
            <a:noFill/>
            <a:ln w="19050" cap="flat" cmpd="sng">
              <a:solidFill>
                <a:schemeClr val="dk2"/>
              </a:solidFill>
              <a:prstDash val="solid"/>
              <a:miter lim="400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2"/>
          <p:cNvSpPr txBox="1">
            <a:spLocks noGrp="1"/>
          </p:cNvSpPr>
          <p:nvPr>
            <p:ph type="ctrTitle"/>
          </p:nvPr>
        </p:nvSpPr>
        <p:spPr>
          <a:xfrm>
            <a:off x="1296163" y="1263600"/>
            <a:ext cx="6551700" cy="21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46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50" name="Google Shape;50;p2"/>
          <p:cNvSpPr txBox="1">
            <a:spLocks noGrp="1"/>
          </p:cNvSpPr>
          <p:nvPr>
            <p:ph type="subTitle" idx="1"/>
          </p:nvPr>
        </p:nvSpPr>
        <p:spPr>
          <a:xfrm>
            <a:off x="1296138" y="3416400"/>
            <a:ext cx="6551700" cy="46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1"/>
        <p:cNvGrpSpPr/>
        <p:nvPr/>
      </p:nvGrpSpPr>
      <p:grpSpPr>
        <a:xfrm>
          <a:off x="0" y="0"/>
          <a:ext cx="0" cy="0"/>
          <a:chOff x="0" y="0"/>
          <a:chExt cx="0" cy="0"/>
        </a:xfrm>
      </p:grpSpPr>
      <p:grpSp>
        <p:nvGrpSpPr>
          <p:cNvPr id="102" name="Google Shape;102;p4"/>
          <p:cNvGrpSpPr/>
          <p:nvPr/>
        </p:nvGrpSpPr>
        <p:grpSpPr>
          <a:xfrm>
            <a:off x="-859697" y="-661345"/>
            <a:ext cx="2552998" cy="2062932"/>
            <a:chOff x="-859697" y="-661345"/>
            <a:chExt cx="2552998" cy="2062932"/>
          </a:xfrm>
        </p:grpSpPr>
        <p:sp>
          <p:nvSpPr>
            <p:cNvPr id="103" name="Google Shape;103;p4"/>
            <p:cNvSpPr/>
            <p:nvPr/>
          </p:nvSpPr>
          <p:spPr>
            <a:xfrm>
              <a:off x="-859697" y="-661345"/>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107627" y="-466741"/>
              <a:ext cx="1226141" cy="1868328"/>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4"/>
          <p:cNvGrpSpPr/>
          <p:nvPr/>
        </p:nvGrpSpPr>
        <p:grpSpPr>
          <a:xfrm>
            <a:off x="7218415" y="1051567"/>
            <a:ext cx="3942356" cy="4639226"/>
            <a:chOff x="7276179" y="1051567"/>
            <a:chExt cx="3942356" cy="4639226"/>
          </a:xfrm>
        </p:grpSpPr>
        <p:sp>
          <p:nvSpPr>
            <p:cNvPr id="106" name="Google Shape;106;p4"/>
            <p:cNvSpPr/>
            <p:nvPr/>
          </p:nvSpPr>
          <p:spPr>
            <a:xfrm>
              <a:off x="7276179" y="3686213"/>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p4"/>
            <p:cNvGrpSpPr/>
            <p:nvPr/>
          </p:nvGrpSpPr>
          <p:grpSpPr>
            <a:xfrm>
              <a:off x="8615789" y="1051567"/>
              <a:ext cx="2602747" cy="3802366"/>
              <a:chOff x="278245" y="-112475"/>
              <a:chExt cx="2281910" cy="3333654"/>
            </a:xfrm>
          </p:grpSpPr>
          <p:grpSp>
            <p:nvGrpSpPr>
              <p:cNvPr id="108" name="Google Shape;108;p4"/>
              <p:cNvGrpSpPr/>
              <p:nvPr/>
            </p:nvGrpSpPr>
            <p:grpSpPr>
              <a:xfrm>
                <a:off x="278245" y="-112475"/>
                <a:ext cx="2281910" cy="3264909"/>
                <a:chOff x="1181475" y="2060725"/>
                <a:chExt cx="600250" cy="858825"/>
              </a:xfrm>
            </p:grpSpPr>
            <p:sp>
              <p:nvSpPr>
                <p:cNvPr id="109" name="Google Shape;109;p4"/>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 name="Google Shape;111;p4"/>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2" name="Google Shape;112;p4"/>
          <p:cNvSpPr txBox="1">
            <a:spLocks noGrp="1"/>
          </p:cNvSpPr>
          <p:nvPr>
            <p:ph type="body" idx="1"/>
          </p:nvPr>
        </p:nvSpPr>
        <p:spPr>
          <a:xfrm>
            <a:off x="720000" y="1098950"/>
            <a:ext cx="7704000" cy="3509700"/>
          </a:xfrm>
          <a:prstGeom prst="rect">
            <a:avLst/>
          </a:prstGeom>
        </p:spPr>
        <p:txBody>
          <a:bodyPr spcFirstLastPara="1" wrap="square" lIns="91425" tIns="91425" rIns="91425" bIns="91425" anchor="ctr" anchorCtr="0">
            <a:noAutofit/>
          </a:bodyPr>
          <a:lstStyle>
            <a:lvl1pPr marL="457200" lvl="0" indent="-304800">
              <a:lnSpc>
                <a:spcPct val="100000"/>
              </a:lnSpc>
              <a:spcBef>
                <a:spcPts val="0"/>
              </a:spcBef>
              <a:spcAft>
                <a:spcPts val="0"/>
              </a:spcAft>
              <a:buClr>
                <a:schemeClr val="dk2"/>
              </a:buClr>
              <a:buSzPts val="1200"/>
              <a:buAutoNum type="arabicPeriod"/>
              <a:defRPr sz="1200"/>
            </a:lvl1pPr>
            <a:lvl2pPr marL="914400" lvl="1" indent="-304800">
              <a:lnSpc>
                <a:spcPct val="100000"/>
              </a:lnSpc>
              <a:spcBef>
                <a:spcPts val="0"/>
              </a:spcBef>
              <a:spcAft>
                <a:spcPts val="0"/>
              </a:spcAft>
              <a:buClr>
                <a:srgbClr val="434343"/>
              </a:buClr>
              <a:buSzPts val="1200"/>
              <a:buFont typeface="Roboto Condensed Light"/>
              <a:buAutoNum type="alphaLcPeriod"/>
              <a:defRPr sz="1200"/>
            </a:lvl2pPr>
            <a:lvl3pPr marL="1371600" lvl="2" indent="-304800">
              <a:lnSpc>
                <a:spcPct val="100000"/>
              </a:lnSpc>
              <a:spcBef>
                <a:spcPts val="0"/>
              </a:spcBef>
              <a:spcAft>
                <a:spcPts val="0"/>
              </a:spcAft>
              <a:buClr>
                <a:srgbClr val="434343"/>
              </a:buClr>
              <a:buSzPts val="1200"/>
              <a:buFont typeface="Roboto Condensed Light"/>
              <a:buAutoNum type="romanLcPeriod"/>
              <a:defRPr sz="1200"/>
            </a:lvl3pPr>
            <a:lvl4pPr marL="1828800" lvl="3" indent="-304800">
              <a:lnSpc>
                <a:spcPct val="100000"/>
              </a:lnSpc>
              <a:spcBef>
                <a:spcPts val="0"/>
              </a:spcBef>
              <a:spcAft>
                <a:spcPts val="0"/>
              </a:spcAft>
              <a:buClr>
                <a:srgbClr val="434343"/>
              </a:buClr>
              <a:buSzPts val="1200"/>
              <a:buFont typeface="Roboto Condensed Light"/>
              <a:buAutoNum type="arabicPeriod"/>
              <a:defRPr sz="1200"/>
            </a:lvl4pPr>
            <a:lvl5pPr marL="2286000" lvl="4" indent="-304800">
              <a:lnSpc>
                <a:spcPct val="100000"/>
              </a:lnSpc>
              <a:spcBef>
                <a:spcPts val="0"/>
              </a:spcBef>
              <a:spcAft>
                <a:spcPts val="0"/>
              </a:spcAft>
              <a:buClr>
                <a:srgbClr val="434343"/>
              </a:buClr>
              <a:buSzPts val="1200"/>
              <a:buFont typeface="Roboto Condensed Light"/>
              <a:buAutoNum type="alphaLcPeriod"/>
              <a:defRPr sz="1200"/>
            </a:lvl5pPr>
            <a:lvl6pPr marL="2743200" lvl="5" indent="-304800">
              <a:lnSpc>
                <a:spcPct val="100000"/>
              </a:lnSpc>
              <a:spcBef>
                <a:spcPts val="0"/>
              </a:spcBef>
              <a:spcAft>
                <a:spcPts val="0"/>
              </a:spcAft>
              <a:buClr>
                <a:srgbClr val="434343"/>
              </a:buClr>
              <a:buSzPts val="1200"/>
              <a:buFont typeface="Roboto Condensed Light"/>
              <a:buAutoNum type="romanLcPeriod"/>
              <a:defRPr sz="1200"/>
            </a:lvl6pPr>
            <a:lvl7pPr marL="3200400" lvl="6" indent="-304800">
              <a:lnSpc>
                <a:spcPct val="100000"/>
              </a:lnSpc>
              <a:spcBef>
                <a:spcPts val="0"/>
              </a:spcBef>
              <a:spcAft>
                <a:spcPts val="0"/>
              </a:spcAft>
              <a:buClr>
                <a:srgbClr val="434343"/>
              </a:buClr>
              <a:buSzPts val="1200"/>
              <a:buFont typeface="Roboto Condensed Light"/>
              <a:buAutoNum type="arabicPeriod"/>
              <a:defRPr sz="1200"/>
            </a:lvl7pPr>
            <a:lvl8pPr marL="3657600" lvl="7" indent="-304800">
              <a:lnSpc>
                <a:spcPct val="100000"/>
              </a:lnSpc>
              <a:spcBef>
                <a:spcPts val="0"/>
              </a:spcBef>
              <a:spcAft>
                <a:spcPts val="0"/>
              </a:spcAft>
              <a:buClr>
                <a:srgbClr val="434343"/>
              </a:buClr>
              <a:buSzPts val="1200"/>
              <a:buFont typeface="Roboto Condensed Light"/>
              <a:buAutoNum type="alphaLcPeriod"/>
              <a:defRPr sz="1200"/>
            </a:lvl8pPr>
            <a:lvl9pPr marL="4114800" lvl="8" indent="-30480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113" name="Google Shape;113;p4"/>
          <p:cNvSpPr txBox="1">
            <a:spLocks noGrp="1"/>
          </p:cNvSpPr>
          <p:nvPr>
            <p:ph type="title"/>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000"/>
              <a:buFont typeface="Fredoka One"/>
              <a:buN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1"/>
        <p:cNvGrpSpPr/>
        <p:nvPr/>
      </p:nvGrpSpPr>
      <p:grpSpPr>
        <a:xfrm>
          <a:off x="0" y="0"/>
          <a:ext cx="0" cy="0"/>
          <a:chOff x="0" y="0"/>
          <a:chExt cx="0" cy="0"/>
        </a:xfrm>
      </p:grpSpPr>
      <p:grpSp>
        <p:nvGrpSpPr>
          <p:cNvPr id="152" name="Google Shape;152;p6"/>
          <p:cNvGrpSpPr/>
          <p:nvPr/>
        </p:nvGrpSpPr>
        <p:grpSpPr>
          <a:xfrm>
            <a:off x="-859697" y="-661345"/>
            <a:ext cx="2552998" cy="2062932"/>
            <a:chOff x="-859697" y="-661345"/>
            <a:chExt cx="2552998" cy="2062932"/>
          </a:xfrm>
        </p:grpSpPr>
        <p:sp>
          <p:nvSpPr>
            <p:cNvPr id="153" name="Google Shape;153;p6"/>
            <p:cNvSpPr/>
            <p:nvPr/>
          </p:nvSpPr>
          <p:spPr>
            <a:xfrm>
              <a:off x="-859697" y="-661345"/>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a:off x="-107627" y="-466741"/>
              <a:ext cx="1226141" cy="1868328"/>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6"/>
          <p:cNvGrpSpPr/>
          <p:nvPr/>
        </p:nvGrpSpPr>
        <p:grpSpPr>
          <a:xfrm>
            <a:off x="7218415" y="1203967"/>
            <a:ext cx="3942356" cy="4639226"/>
            <a:chOff x="7276179" y="1051567"/>
            <a:chExt cx="3942356" cy="4639226"/>
          </a:xfrm>
        </p:grpSpPr>
        <p:sp>
          <p:nvSpPr>
            <p:cNvPr id="156" name="Google Shape;156;p6"/>
            <p:cNvSpPr/>
            <p:nvPr/>
          </p:nvSpPr>
          <p:spPr>
            <a:xfrm>
              <a:off x="7276179" y="3686213"/>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 name="Google Shape;157;p6"/>
            <p:cNvGrpSpPr/>
            <p:nvPr/>
          </p:nvGrpSpPr>
          <p:grpSpPr>
            <a:xfrm>
              <a:off x="8615789" y="1051567"/>
              <a:ext cx="2602747" cy="3802366"/>
              <a:chOff x="278245" y="-112475"/>
              <a:chExt cx="2281910" cy="3333654"/>
            </a:xfrm>
          </p:grpSpPr>
          <p:grpSp>
            <p:nvGrpSpPr>
              <p:cNvPr id="158" name="Google Shape;158;p6"/>
              <p:cNvGrpSpPr/>
              <p:nvPr/>
            </p:nvGrpSpPr>
            <p:grpSpPr>
              <a:xfrm>
                <a:off x="278245" y="-112475"/>
                <a:ext cx="2281910" cy="3264909"/>
                <a:chOff x="1181475" y="2060725"/>
                <a:chExt cx="600250" cy="858825"/>
              </a:xfrm>
            </p:grpSpPr>
            <p:sp>
              <p:nvSpPr>
                <p:cNvPr id="159" name="Google Shape;159;p6"/>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6"/>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 name="Google Shape;161;p6"/>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2" name="Google Shape;162;p6"/>
          <p:cNvSpPr txBox="1">
            <a:spLocks noGrp="1"/>
          </p:cNvSpPr>
          <p:nvPr>
            <p:ph type="title"/>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000"/>
              <a:buFont typeface="Fredoka One"/>
              <a:buN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95"/>
        <p:cNvGrpSpPr/>
        <p:nvPr/>
      </p:nvGrpSpPr>
      <p:grpSpPr>
        <a:xfrm>
          <a:off x="0" y="0"/>
          <a:ext cx="0" cy="0"/>
          <a:chOff x="0" y="0"/>
          <a:chExt cx="0" cy="0"/>
        </a:xfrm>
      </p:grpSpPr>
      <p:sp>
        <p:nvSpPr>
          <p:cNvPr id="296" name="Google Shape;296;p10"/>
          <p:cNvSpPr txBox="1">
            <a:spLocks noGrp="1"/>
          </p:cNvSpPr>
          <p:nvPr>
            <p:ph type="title"/>
          </p:nvPr>
        </p:nvSpPr>
        <p:spPr>
          <a:xfrm>
            <a:off x="720000" y="387600"/>
            <a:ext cx="5781300" cy="1014000"/>
          </a:xfrm>
          <a:prstGeom prst="rect">
            <a:avLst/>
          </a:prstGeom>
          <a:noFill/>
        </p:spPr>
        <p:txBody>
          <a:bodyPr spcFirstLastPara="1" wrap="square" lIns="91425" tIns="91425" rIns="91425" bIns="91425" anchor="t" anchorCtr="0">
            <a:noAutofit/>
          </a:bodyPr>
          <a:lstStyle>
            <a:lvl1pPr lvl="0" algn="l" rtl="0">
              <a:spcBef>
                <a:spcPts val="0"/>
              </a:spcBef>
              <a:spcAft>
                <a:spcPts val="0"/>
              </a:spcAft>
              <a:buClr>
                <a:schemeClr val="dk2"/>
              </a:buClr>
              <a:buSzPts val="3000"/>
              <a:buFont typeface="Fredoka One"/>
              <a:buNone/>
              <a:defRPr/>
            </a:lvl1pPr>
            <a:lvl2pPr lvl="1"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5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_27_1">
    <p:spTree>
      <p:nvGrpSpPr>
        <p:cNvPr id="1" name="Shape 356"/>
        <p:cNvGrpSpPr/>
        <p:nvPr/>
      </p:nvGrpSpPr>
      <p:grpSpPr>
        <a:xfrm>
          <a:off x="0" y="0"/>
          <a:ext cx="0" cy="0"/>
          <a:chOff x="0" y="0"/>
          <a:chExt cx="0" cy="0"/>
        </a:xfrm>
      </p:grpSpPr>
      <p:sp>
        <p:nvSpPr>
          <p:cNvPr id="357" name="Google Shape;357;p13"/>
          <p:cNvSpPr txBox="1">
            <a:spLocks noGrp="1"/>
          </p:cNvSpPr>
          <p:nvPr>
            <p:ph type="title" hasCustomPrompt="1"/>
          </p:nvPr>
        </p:nvSpPr>
        <p:spPr>
          <a:xfrm>
            <a:off x="2100875" y="1278011"/>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58" name="Google Shape;358;p13"/>
          <p:cNvSpPr txBox="1">
            <a:spLocks noGrp="1"/>
          </p:cNvSpPr>
          <p:nvPr>
            <p:ph type="subTitle" idx="1"/>
          </p:nvPr>
        </p:nvSpPr>
        <p:spPr>
          <a:xfrm>
            <a:off x="1234025" y="1849391"/>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59" name="Google Shape;359;p13"/>
          <p:cNvSpPr txBox="1">
            <a:spLocks noGrp="1"/>
          </p:cNvSpPr>
          <p:nvPr>
            <p:ph type="subTitle" idx="2"/>
          </p:nvPr>
        </p:nvSpPr>
        <p:spPr>
          <a:xfrm>
            <a:off x="1234025" y="2249636"/>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0" name="Google Shape;360;p13"/>
          <p:cNvSpPr txBox="1">
            <a:spLocks noGrp="1"/>
          </p:cNvSpPr>
          <p:nvPr>
            <p:ph type="title" idx="3" hasCustomPrompt="1"/>
          </p:nvPr>
        </p:nvSpPr>
        <p:spPr>
          <a:xfrm>
            <a:off x="5958325" y="1278011"/>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1" name="Google Shape;361;p13"/>
          <p:cNvSpPr txBox="1">
            <a:spLocks noGrp="1"/>
          </p:cNvSpPr>
          <p:nvPr>
            <p:ph type="subTitle" idx="4"/>
          </p:nvPr>
        </p:nvSpPr>
        <p:spPr>
          <a:xfrm>
            <a:off x="5091475" y="1849391"/>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2" name="Google Shape;362;p13"/>
          <p:cNvSpPr txBox="1">
            <a:spLocks noGrp="1"/>
          </p:cNvSpPr>
          <p:nvPr>
            <p:ph type="subTitle" idx="5"/>
          </p:nvPr>
        </p:nvSpPr>
        <p:spPr>
          <a:xfrm>
            <a:off x="5091475" y="2249636"/>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3" name="Google Shape;363;p13"/>
          <p:cNvSpPr txBox="1">
            <a:spLocks noGrp="1"/>
          </p:cNvSpPr>
          <p:nvPr>
            <p:ph type="title" idx="6" hasCustomPrompt="1"/>
          </p:nvPr>
        </p:nvSpPr>
        <p:spPr>
          <a:xfrm>
            <a:off x="2100875" y="3002952"/>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4" name="Google Shape;364;p13"/>
          <p:cNvSpPr txBox="1">
            <a:spLocks noGrp="1"/>
          </p:cNvSpPr>
          <p:nvPr>
            <p:ph type="subTitle" idx="7"/>
          </p:nvPr>
        </p:nvSpPr>
        <p:spPr>
          <a:xfrm>
            <a:off x="1234025" y="3574317"/>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5" name="Google Shape;365;p13"/>
          <p:cNvSpPr txBox="1">
            <a:spLocks noGrp="1"/>
          </p:cNvSpPr>
          <p:nvPr>
            <p:ph type="subTitle" idx="8"/>
          </p:nvPr>
        </p:nvSpPr>
        <p:spPr>
          <a:xfrm>
            <a:off x="1234025" y="3974562"/>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6" name="Google Shape;366;p13"/>
          <p:cNvSpPr txBox="1">
            <a:spLocks noGrp="1"/>
          </p:cNvSpPr>
          <p:nvPr>
            <p:ph type="title" idx="9"/>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Fredoka One"/>
              <a:buNone/>
              <a:defRPr/>
            </a:lvl1pPr>
            <a:lvl2pPr lvl="1"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9pPr>
          </a:lstStyle>
          <a:p>
            <a:endParaRPr/>
          </a:p>
        </p:txBody>
      </p:sp>
      <p:sp>
        <p:nvSpPr>
          <p:cNvPr id="367" name="Google Shape;367;p13"/>
          <p:cNvSpPr txBox="1">
            <a:spLocks noGrp="1"/>
          </p:cNvSpPr>
          <p:nvPr>
            <p:ph type="title" idx="13" hasCustomPrompt="1"/>
          </p:nvPr>
        </p:nvSpPr>
        <p:spPr>
          <a:xfrm>
            <a:off x="5958325" y="3002952"/>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8" name="Google Shape;368;p13"/>
          <p:cNvSpPr txBox="1">
            <a:spLocks noGrp="1"/>
          </p:cNvSpPr>
          <p:nvPr>
            <p:ph type="subTitle" idx="14"/>
          </p:nvPr>
        </p:nvSpPr>
        <p:spPr>
          <a:xfrm>
            <a:off x="5091475" y="3574317"/>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9" name="Google Shape;369;p13"/>
          <p:cNvSpPr txBox="1">
            <a:spLocks noGrp="1"/>
          </p:cNvSpPr>
          <p:nvPr>
            <p:ph type="subTitle" idx="15"/>
          </p:nvPr>
        </p:nvSpPr>
        <p:spPr>
          <a:xfrm>
            <a:off x="5091475" y="3974562"/>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grpSp>
        <p:nvGrpSpPr>
          <p:cNvPr id="370" name="Google Shape;370;p13"/>
          <p:cNvGrpSpPr/>
          <p:nvPr/>
        </p:nvGrpSpPr>
        <p:grpSpPr>
          <a:xfrm>
            <a:off x="-3389800" y="-360873"/>
            <a:ext cx="6322114" cy="7255046"/>
            <a:chOff x="-3389800" y="-360873"/>
            <a:chExt cx="6322114" cy="7255046"/>
          </a:xfrm>
        </p:grpSpPr>
        <p:sp>
          <p:nvSpPr>
            <p:cNvPr id="371" name="Google Shape;371;p13"/>
            <p:cNvSpPr/>
            <p:nvPr/>
          </p:nvSpPr>
          <p:spPr>
            <a:xfrm>
              <a:off x="-3389800" y="-360873"/>
              <a:ext cx="6322114" cy="7255046"/>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2" name="Google Shape;372;p13"/>
            <p:cNvGrpSpPr/>
            <p:nvPr/>
          </p:nvGrpSpPr>
          <p:grpSpPr>
            <a:xfrm>
              <a:off x="-1419600" y="387590"/>
              <a:ext cx="2381713" cy="3328977"/>
              <a:chOff x="7655072" y="-407632"/>
              <a:chExt cx="2008529" cy="2807368"/>
            </a:xfrm>
          </p:grpSpPr>
          <p:sp>
            <p:nvSpPr>
              <p:cNvPr id="373" name="Google Shape;373;p13"/>
              <p:cNvSpPr/>
              <p:nvPr/>
            </p:nvSpPr>
            <p:spPr>
              <a:xfrm>
                <a:off x="7685059" y="-336851"/>
                <a:ext cx="1930325" cy="2689498"/>
              </a:xfrm>
              <a:custGeom>
                <a:avLst/>
                <a:gdLst/>
                <a:ahLst/>
                <a:cxnLst/>
                <a:rect l="l" t="t" r="r" b="b"/>
                <a:pathLst>
                  <a:path w="32508" h="45293" extrusionOk="0">
                    <a:moveTo>
                      <a:pt x="0" y="1"/>
                    </a:moveTo>
                    <a:lnTo>
                      <a:pt x="0" y="8351"/>
                    </a:lnTo>
                    <a:lnTo>
                      <a:pt x="15447" y="8351"/>
                    </a:lnTo>
                    <a:lnTo>
                      <a:pt x="24998" y="17901"/>
                    </a:lnTo>
                    <a:lnTo>
                      <a:pt x="24998" y="38040"/>
                    </a:lnTo>
                    <a:lnTo>
                      <a:pt x="32251" y="45293"/>
                    </a:lnTo>
                    <a:lnTo>
                      <a:pt x="32507" y="45037"/>
                    </a:lnTo>
                    <a:lnTo>
                      <a:pt x="25358" y="37888"/>
                    </a:lnTo>
                    <a:lnTo>
                      <a:pt x="25358" y="17749"/>
                    </a:lnTo>
                    <a:lnTo>
                      <a:pt x="15651" y="8043"/>
                    </a:lnTo>
                    <a:lnTo>
                      <a:pt x="15595" y="7986"/>
                    </a:lnTo>
                    <a:lnTo>
                      <a:pt x="365" y="7986"/>
                    </a:lnTo>
                    <a:lnTo>
                      <a:pt x="36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3"/>
              <p:cNvSpPr/>
              <p:nvPr/>
            </p:nvSpPr>
            <p:spPr>
              <a:xfrm>
                <a:off x="8734422" y="271200"/>
                <a:ext cx="332350" cy="332528"/>
              </a:xfrm>
              <a:custGeom>
                <a:avLst/>
                <a:gdLst/>
                <a:ahLst/>
                <a:cxnLst/>
                <a:rect l="l" t="t" r="r" b="b"/>
                <a:pathLst>
                  <a:path w="5597" h="5600" extrusionOk="0">
                    <a:moveTo>
                      <a:pt x="1" y="0"/>
                    </a:moveTo>
                    <a:lnTo>
                      <a:pt x="1" y="1597"/>
                    </a:lnTo>
                    <a:lnTo>
                      <a:pt x="2002" y="3599"/>
                    </a:lnTo>
                    <a:lnTo>
                      <a:pt x="4004" y="5600"/>
                    </a:lnTo>
                    <a:lnTo>
                      <a:pt x="5597" y="5600"/>
                    </a:lnTo>
                    <a:lnTo>
                      <a:pt x="2799" y="2802"/>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3"/>
              <p:cNvSpPr/>
              <p:nvPr/>
            </p:nvSpPr>
            <p:spPr>
              <a:xfrm>
                <a:off x="7655072" y="-407632"/>
                <a:ext cx="81588" cy="81529"/>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3"/>
              <p:cNvSpPr/>
              <p:nvPr/>
            </p:nvSpPr>
            <p:spPr>
              <a:xfrm>
                <a:off x="9568236" y="2317969"/>
                <a:ext cx="95364" cy="81766"/>
              </a:xfrm>
              <a:custGeom>
                <a:avLst/>
                <a:gdLst/>
                <a:ahLst/>
                <a:cxnLst/>
                <a:rect l="l" t="t" r="r" b="b"/>
                <a:pathLst>
                  <a:path w="1606" h="1377" extrusionOk="0">
                    <a:moveTo>
                      <a:pt x="917" y="364"/>
                    </a:moveTo>
                    <a:cubicBezTo>
                      <a:pt x="1097" y="364"/>
                      <a:pt x="1242" y="512"/>
                      <a:pt x="1242" y="688"/>
                    </a:cubicBezTo>
                    <a:cubicBezTo>
                      <a:pt x="1242" y="883"/>
                      <a:pt x="1082" y="1012"/>
                      <a:pt x="916" y="1012"/>
                    </a:cubicBezTo>
                    <a:cubicBezTo>
                      <a:pt x="837" y="1012"/>
                      <a:pt x="755" y="982"/>
                      <a:pt x="689" y="916"/>
                    </a:cubicBezTo>
                    <a:cubicBezTo>
                      <a:pt x="485" y="712"/>
                      <a:pt x="629" y="364"/>
                      <a:pt x="917" y="364"/>
                    </a:cubicBezTo>
                    <a:close/>
                    <a:moveTo>
                      <a:pt x="915" y="1"/>
                    </a:moveTo>
                    <a:cubicBezTo>
                      <a:pt x="746" y="1"/>
                      <a:pt x="573" y="63"/>
                      <a:pt x="433" y="203"/>
                    </a:cubicBezTo>
                    <a:cubicBezTo>
                      <a:pt x="1" y="636"/>
                      <a:pt x="309" y="1376"/>
                      <a:pt x="917" y="1376"/>
                    </a:cubicBezTo>
                    <a:cubicBezTo>
                      <a:pt x="1298" y="1372"/>
                      <a:pt x="1606" y="1068"/>
                      <a:pt x="1606" y="688"/>
                    </a:cubicBezTo>
                    <a:cubicBezTo>
                      <a:pt x="1606" y="274"/>
                      <a:pt x="1267" y="1"/>
                      <a:pt x="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3"/>
              <p:cNvSpPr/>
              <p:nvPr/>
            </p:nvSpPr>
            <p:spPr>
              <a:xfrm>
                <a:off x="7692897" y="-144282"/>
                <a:ext cx="497783" cy="292387"/>
              </a:xfrm>
              <a:custGeom>
                <a:avLst/>
                <a:gdLst/>
                <a:ahLst/>
                <a:cxnLst/>
                <a:rect l="l" t="t" r="r" b="b"/>
                <a:pathLst>
                  <a:path w="8383" h="4924" extrusionOk="0">
                    <a:moveTo>
                      <a:pt x="100" y="0"/>
                    </a:moveTo>
                    <a:lnTo>
                      <a:pt x="0" y="104"/>
                    </a:lnTo>
                    <a:lnTo>
                      <a:pt x="2498" y="2598"/>
                    </a:lnTo>
                    <a:lnTo>
                      <a:pt x="5957" y="2598"/>
                    </a:lnTo>
                    <a:lnTo>
                      <a:pt x="8282" y="4924"/>
                    </a:lnTo>
                    <a:lnTo>
                      <a:pt x="8382" y="4820"/>
                    </a:lnTo>
                    <a:lnTo>
                      <a:pt x="6017" y="2454"/>
                    </a:lnTo>
                    <a:lnTo>
                      <a:pt x="2558" y="2454"/>
                    </a:lnTo>
                    <a:lnTo>
                      <a:pt x="1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13"/>
            <p:cNvGrpSpPr/>
            <p:nvPr/>
          </p:nvGrpSpPr>
          <p:grpSpPr>
            <a:xfrm>
              <a:off x="-201897" y="42827"/>
              <a:ext cx="1029648" cy="1806572"/>
              <a:chOff x="455034" y="-121633"/>
              <a:chExt cx="629947" cy="1105275"/>
            </a:xfrm>
          </p:grpSpPr>
          <p:sp>
            <p:nvSpPr>
              <p:cNvPr id="379" name="Google Shape;379;p13"/>
              <p:cNvSpPr/>
              <p:nvPr/>
            </p:nvSpPr>
            <p:spPr>
              <a:xfrm>
                <a:off x="1007193" y="917077"/>
                <a:ext cx="77788" cy="66565"/>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3"/>
              <p:cNvSpPr/>
              <p:nvPr/>
            </p:nvSpPr>
            <p:spPr>
              <a:xfrm>
                <a:off x="455034" y="-121633"/>
                <a:ext cx="592137" cy="1045622"/>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 name="Google Shape;381;p13"/>
            <p:cNvGrpSpPr/>
            <p:nvPr/>
          </p:nvGrpSpPr>
          <p:grpSpPr>
            <a:xfrm>
              <a:off x="889287" y="4589548"/>
              <a:ext cx="471865" cy="38050"/>
              <a:chOff x="6298452" y="2390050"/>
              <a:chExt cx="140725" cy="11350"/>
            </a:xfrm>
          </p:grpSpPr>
          <p:sp>
            <p:nvSpPr>
              <p:cNvPr id="382" name="Google Shape;382;p13"/>
              <p:cNvSpPr/>
              <p:nvPr/>
            </p:nvSpPr>
            <p:spPr>
              <a:xfrm>
                <a:off x="6298452" y="2390050"/>
                <a:ext cx="70375" cy="11350"/>
              </a:xfrm>
              <a:custGeom>
                <a:avLst/>
                <a:gdLst/>
                <a:ahLst/>
                <a:cxnLst/>
                <a:rect l="l" t="t" r="r" b="b"/>
                <a:pathLst>
                  <a:path w="2815" h="454" extrusionOk="0">
                    <a:moveTo>
                      <a:pt x="1" y="1"/>
                    </a:moveTo>
                    <a:lnTo>
                      <a:pt x="1" y="453"/>
                    </a:lnTo>
                    <a:lnTo>
                      <a:pt x="2815" y="453"/>
                    </a:lnTo>
                    <a:lnTo>
                      <a:pt x="28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3"/>
              <p:cNvSpPr/>
              <p:nvPr/>
            </p:nvSpPr>
            <p:spPr>
              <a:xfrm>
                <a:off x="6382427" y="2390050"/>
                <a:ext cx="35150" cy="11350"/>
              </a:xfrm>
              <a:custGeom>
                <a:avLst/>
                <a:gdLst/>
                <a:ahLst/>
                <a:cxnLst/>
                <a:rect l="l" t="t" r="r" b="b"/>
                <a:pathLst>
                  <a:path w="1406" h="454" extrusionOk="0">
                    <a:moveTo>
                      <a:pt x="0" y="1"/>
                    </a:moveTo>
                    <a:lnTo>
                      <a:pt x="0" y="453"/>
                    </a:lnTo>
                    <a:lnTo>
                      <a:pt x="1405" y="453"/>
                    </a:lnTo>
                    <a:lnTo>
                      <a:pt x="14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3"/>
              <p:cNvSpPr/>
              <p:nvPr/>
            </p:nvSpPr>
            <p:spPr>
              <a:xfrm>
                <a:off x="6427952" y="2390050"/>
                <a:ext cx="11225" cy="11350"/>
              </a:xfrm>
              <a:custGeom>
                <a:avLst/>
                <a:gdLst/>
                <a:ahLst/>
                <a:cxnLst/>
                <a:rect l="l" t="t" r="r" b="b"/>
                <a:pathLst>
                  <a:path w="449" h="454" extrusionOk="0">
                    <a:moveTo>
                      <a:pt x="1" y="1"/>
                    </a:moveTo>
                    <a:lnTo>
                      <a:pt x="1" y="453"/>
                    </a:lnTo>
                    <a:lnTo>
                      <a:pt x="449" y="453"/>
                    </a:lnTo>
                    <a:lnTo>
                      <a:pt x="4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5" name="Google Shape;385;p13"/>
          <p:cNvGrpSpPr/>
          <p:nvPr/>
        </p:nvGrpSpPr>
        <p:grpSpPr>
          <a:xfrm>
            <a:off x="6133478" y="-1088649"/>
            <a:ext cx="7166740" cy="6435526"/>
            <a:chOff x="6133478" y="-1088649"/>
            <a:chExt cx="7166740" cy="6435526"/>
          </a:xfrm>
        </p:grpSpPr>
        <p:sp>
          <p:nvSpPr>
            <p:cNvPr id="386" name="Google Shape;386;p13"/>
            <p:cNvSpPr/>
            <p:nvPr/>
          </p:nvSpPr>
          <p:spPr>
            <a:xfrm>
              <a:off x="6133478" y="-1088649"/>
              <a:ext cx="7166740" cy="6435526"/>
            </a:xfrm>
            <a:custGeom>
              <a:avLst/>
              <a:gdLst/>
              <a:ahLst/>
              <a:cxnLst/>
              <a:rect l="l" t="t" r="r" b="b"/>
              <a:pathLst>
                <a:path w="71519" h="64222" extrusionOk="0">
                  <a:moveTo>
                    <a:pt x="160" y="0"/>
                  </a:moveTo>
                  <a:lnTo>
                    <a:pt x="0" y="160"/>
                  </a:lnTo>
                  <a:lnTo>
                    <a:pt x="26919" y="27079"/>
                  </a:lnTo>
                  <a:lnTo>
                    <a:pt x="26919" y="27956"/>
                  </a:lnTo>
                  <a:lnTo>
                    <a:pt x="30762" y="31798"/>
                  </a:lnTo>
                  <a:lnTo>
                    <a:pt x="32743" y="31798"/>
                  </a:lnTo>
                  <a:lnTo>
                    <a:pt x="38031" y="37086"/>
                  </a:lnTo>
                  <a:lnTo>
                    <a:pt x="44224" y="37086"/>
                  </a:lnTo>
                  <a:lnTo>
                    <a:pt x="71359" y="64221"/>
                  </a:lnTo>
                  <a:lnTo>
                    <a:pt x="71519" y="64061"/>
                  </a:lnTo>
                  <a:lnTo>
                    <a:pt x="42046" y="34588"/>
                  </a:lnTo>
                  <a:lnTo>
                    <a:pt x="42046" y="33035"/>
                  </a:lnTo>
                  <a:lnTo>
                    <a:pt x="38359" y="29353"/>
                  </a:lnTo>
                  <a:lnTo>
                    <a:pt x="35465" y="29353"/>
                  </a:lnTo>
                  <a:lnTo>
                    <a:pt x="28949" y="22836"/>
                  </a:lnTo>
                  <a:lnTo>
                    <a:pt x="22993" y="22836"/>
                  </a:lnTo>
                  <a:lnTo>
                    <a:pt x="1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 name="Google Shape;387;p13"/>
            <p:cNvGrpSpPr/>
            <p:nvPr/>
          </p:nvGrpSpPr>
          <p:grpSpPr>
            <a:xfrm>
              <a:off x="8193009" y="539516"/>
              <a:ext cx="618213" cy="306426"/>
              <a:chOff x="5989375" y="1843575"/>
              <a:chExt cx="136525" cy="67675"/>
            </a:xfrm>
          </p:grpSpPr>
          <p:sp>
            <p:nvSpPr>
              <p:cNvPr id="388" name="Google Shape;388;p13"/>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3"/>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3"/>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3"/>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3"/>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3"/>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3"/>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3"/>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6" name="Google Shape;396;p13"/>
            <p:cNvGrpSpPr/>
            <p:nvPr/>
          </p:nvGrpSpPr>
          <p:grpSpPr>
            <a:xfrm>
              <a:off x="8389396" y="1055350"/>
              <a:ext cx="1228886" cy="2188720"/>
              <a:chOff x="8389396" y="1055350"/>
              <a:chExt cx="1228886" cy="2188720"/>
            </a:xfrm>
          </p:grpSpPr>
          <p:sp>
            <p:nvSpPr>
              <p:cNvPr id="397" name="Google Shape;397;p13"/>
              <p:cNvSpPr/>
              <p:nvPr/>
            </p:nvSpPr>
            <p:spPr>
              <a:xfrm>
                <a:off x="8421616" y="1130946"/>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3"/>
              <p:cNvSpPr/>
              <p:nvPr/>
            </p:nvSpPr>
            <p:spPr>
              <a:xfrm>
                <a:off x="8389396" y="1055350"/>
                <a:ext cx="95651" cy="95575"/>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CUSTOM_18_1_1">
    <p:spTree>
      <p:nvGrpSpPr>
        <p:cNvPr id="1" name="Shape 399"/>
        <p:cNvGrpSpPr/>
        <p:nvPr/>
      </p:nvGrpSpPr>
      <p:grpSpPr>
        <a:xfrm>
          <a:off x="0" y="0"/>
          <a:ext cx="0" cy="0"/>
          <a:chOff x="0" y="0"/>
          <a:chExt cx="0" cy="0"/>
        </a:xfrm>
      </p:grpSpPr>
      <p:sp>
        <p:nvSpPr>
          <p:cNvPr id="400" name="Google Shape;400;p14"/>
          <p:cNvSpPr txBox="1">
            <a:spLocks noGrp="1"/>
          </p:cNvSpPr>
          <p:nvPr>
            <p:ph type="title"/>
          </p:nvPr>
        </p:nvSpPr>
        <p:spPr>
          <a:xfrm>
            <a:off x="4587168" y="3394725"/>
            <a:ext cx="3621000" cy="402300"/>
          </a:xfrm>
          <a:prstGeom prst="rect">
            <a:avLst/>
          </a:prstGeom>
        </p:spPr>
        <p:txBody>
          <a:bodyPr spcFirstLastPara="1" wrap="square" lIns="91425" tIns="91425" rIns="91425" bIns="91425" anchor="ctr" anchorCtr="0">
            <a:noAutofit/>
          </a:bodyPr>
          <a:lstStyle>
            <a:lvl1pPr lvl="0" algn="l" rtl="0">
              <a:spcBef>
                <a:spcPts val="0"/>
              </a:spcBef>
              <a:spcAft>
                <a:spcPts val="0"/>
              </a:spcAft>
              <a:buNone/>
              <a:defRPr sz="2200"/>
            </a:lvl1pPr>
            <a:lvl2pPr lvl="1" algn="l" rtl="0">
              <a:spcBef>
                <a:spcPts val="0"/>
              </a:spcBef>
              <a:spcAft>
                <a:spcPts val="0"/>
              </a:spcAft>
              <a:buNone/>
              <a:defRPr sz="2200"/>
            </a:lvl2pPr>
            <a:lvl3pPr lvl="2" algn="l" rtl="0">
              <a:spcBef>
                <a:spcPts val="0"/>
              </a:spcBef>
              <a:spcAft>
                <a:spcPts val="0"/>
              </a:spcAft>
              <a:buNone/>
              <a:defRPr sz="2200"/>
            </a:lvl3pPr>
            <a:lvl4pPr lvl="3" algn="l" rtl="0">
              <a:spcBef>
                <a:spcPts val="0"/>
              </a:spcBef>
              <a:spcAft>
                <a:spcPts val="0"/>
              </a:spcAft>
              <a:buNone/>
              <a:defRPr sz="2200"/>
            </a:lvl4pPr>
            <a:lvl5pPr lvl="4" algn="l" rtl="0">
              <a:spcBef>
                <a:spcPts val="0"/>
              </a:spcBef>
              <a:spcAft>
                <a:spcPts val="0"/>
              </a:spcAft>
              <a:buNone/>
              <a:defRPr sz="2200"/>
            </a:lvl5pPr>
            <a:lvl6pPr lvl="5" algn="l" rtl="0">
              <a:spcBef>
                <a:spcPts val="0"/>
              </a:spcBef>
              <a:spcAft>
                <a:spcPts val="0"/>
              </a:spcAft>
              <a:buNone/>
              <a:defRPr sz="2200"/>
            </a:lvl6pPr>
            <a:lvl7pPr lvl="6" algn="l" rtl="0">
              <a:spcBef>
                <a:spcPts val="0"/>
              </a:spcBef>
              <a:spcAft>
                <a:spcPts val="0"/>
              </a:spcAft>
              <a:buNone/>
              <a:defRPr sz="2200"/>
            </a:lvl7pPr>
            <a:lvl8pPr lvl="7" algn="l" rtl="0">
              <a:spcBef>
                <a:spcPts val="0"/>
              </a:spcBef>
              <a:spcAft>
                <a:spcPts val="0"/>
              </a:spcAft>
              <a:buNone/>
              <a:defRPr sz="2200"/>
            </a:lvl8pPr>
            <a:lvl9pPr lvl="8" algn="l" rtl="0">
              <a:spcBef>
                <a:spcPts val="0"/>
              </a:spcBef>
              <a:spcAft>
                <a:spcPts val="0"/>
              </a:spcAft>
              <a:buNone/>
              <a:defRPr sz="2200"/>
            </a:lvl9pPr>
          </a:lstStyle>
          <a:p>
            <a:endParaRPr/>
          </a:p>
        </p:txBody>
      </p:sp>
      <p:sp>
        <p:nvSpPr>
          <p:cNvPr id="401" name="Google Shape;401;p14"/>
          <p:cNvSpPr txBox="1">
            <a:spLocks noGrp="1"/>
          </p:cNvSpPr>
          <p:nvPr>
            <p:ph type="subTitle" idx="1"/>
          </p:nvPr>
        </p:nvSpPr>
        <p:spPr>
          <a:xfrm>
            <a:off x="4587168" y="1310750"/>
            <a:ext cx="3621000" cy="1936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402" name="Google Shape;402;p14"/>
          <p:cNvSpPr/>
          <p:nvPr/>
        </p:nvSpPr>
        <p:spPr>
          <a:xfrm rot="10800000" flipH="1">
            <a:off x="-2805872" y="-3374010"/>
            <a:ext cx="6654696" cy="7636707"/>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14"/>
          <p:cNvGrpSpPr/>
          <p:nvPr/>
        </p:nvGrpSpPr>
        <p:grpSpPr>
          <a:xfrm>
            <a:off x="6484849" y="3631196"/>
            <a:ext cx="3213277" cy="3529318"/>
            <a:chOff x="6484849" y="3631196"/>
            <a:chExt cx="3213277" cy="3529318"/>
          </a:xfrm>
        </p:grpSpPr>
        <p:sp>
          <p:nvSpPr>
            <p:cNvPr id="404" name="Google Shape;404;p14"/>
            <p:cNvSpPr/>
            <p:nvPr/>
          </p:nvSpPr>
          <p:spPr>
            <a:xfrm>
              <a:off x="7145128" y="3944492"/>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5" name="Google Shape;405;p14"/>
            <p:cNvGrpSpPr/>
            <p:nvPr/>
          </p:nvGrpSpPr>
          <p:grpSpPr>
            <a:xfrm rot="10800000" flipH="1">
              <a:off x="6484849" y="3631196"/>
              <a:ext cx="2431677" cy="3529318"/>
              <a:chOff x="6769513" y="299393"/>
              <a:chExt cx="1308620" cy="1899525"/>
            </a:xfrm>
          </p:grpSpPr>
          <p:sp>
            <p:nvSpPr>
              <p:cNvPr id="406" name="Google Shape;406;p14"/>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4"/>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4"/>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4"/>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4"/>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4"/>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12" name="Google Shape;412;p14"/>
          <p:cNvGrpSpPr/>
          <p:nvPr/>
        </p:nvGrpSpPr>
        <p:grpSpPr>
          <a:xfrm>
            <a:off x="7545816" y="-192997"/>
            <a:ext cx="2586938" cy="1464987"/>
            <a:chOff x="7545816" y="-192997"/>
            <a:chExt cx="2586938" cy="1464987"/>
          </a:xfrm>
        </p:grpSpPr>
        <p:sp>
          <p:nvSpPr>
            <p:cNvPr id="413" name="Google Shape;413;p14"/>
            <p:cNvSpPr/>
            <p:nvPr/>
          </p:nvSpPr>
          <p:spPr>
            <a:xfrm rot="5400000" flipH="1">
              <a:off x="8106792" y="-753973"/>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14"/>
            <p:cNvGrpSpPr/>
            <p:nvPr/>
          </p:nvGrpSpPr>
          <p:grpSpPr>
            <a:xfrm>
              <a:off x="7545825" y="435764"/>
              <a:ext cx="827314" cy="410158"/>
              <a:chOff x="5989375" y="1843575"/>
              <a:chExt cx="136525" cy="67675"/>
            </a:xfrm>
          </p:grpSpPr>
          <p:sp>
            <p:nvSpPr>
              <p:cNvPr id="415" name="Google Shape;415;p14"/>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4"/>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4"/>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4"/>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4"/>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4"/>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4"/>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4"/>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777"/>
        <p:cNvGrpSpPr/>
        <p:nvPr/>
      </p:nvGrpSpPr>
      <p:grpSpPr>
        <a:xfrm>
          <a:off x="0" y="0"/>
          <a:ext cx="0" cy="0"/>
          <a:chOff x="0" y="0"/>
          <a:chExt cx="0" cy="0"/>
        </a:xfrm>
      </p:grpSpPr>
      <p:grpSp>
        <p:nvGrpSpPr>
          <p:cNvPr id="778" name="Google Shape;778;p25"/>
          <p:cNvGrpSpPr/>
          <p:nvPr/>
        </p:nvGrpSpPr>
        <p:grpSpPr>
          <a:xfrm>
            <a:off x="-1296571" y="-620648"/>
            <a:ext cx="3482238" cy="4516379"/>
            <a:chOff x="-1296571" y="-620648"/>
            <a:chExt cx="3482238" cy="4516379"/>
          </a:xfrm>
        </p:grpSpPr>
        <p:sp>
          <p:nvSpPr>
            <p:cNvPr id="779" name="Google Shape;779;p25"/>
            <p:cNvSpPr/>
            <p:nvPr/>
          </p:nvSpPr>
          <p:spPr>
            <a:xfrm>
              <a:off x="-1296571" y="0"/>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0" name="Google Shape;780;p25"/>
            <p:cNvGrpSpPr/>
            <p:nvPr/>
          </p:nvGrpSpPr>
          <p:grpSpPr>
            <a:xfrm>
              <a:off x="-941814" y="-620648"/>
              <a:ext cx="3127481" cy="4516379"/>
              <a:chOff x="278245" y="-184325"/>
              <a:chExt cx="2358228" cy="3405504"/>
            </a:xfrm>
          </p:grpSpPr>
          <p:grpSp>
            <p:nvGrpSpPr>
              <p:cNvPr id="781" name="Google Shape;781;p25"/>
              <p:cNvGrpSpPr/>
              <p:nvPr/>
            </p:nvGrpSpPr>
            <p:grpSpPr>
              <a:xfrm>
                <a:off x="278245" y="-184325"/>
                <a:ext cx="2358228" cy="3336759"/>
                <a:chOff x="1181475" y="2041825"/>
                <a:chExt cx="620325" cy="877725"/>
              </a:xfrm>
            </p:grpSpPr>
            <p:sp>
              <p:nvSpPr>
                <p:cNvPr id="782" name="Google Shape;782;p25"/>
                <p:cNvSpPr/>
                <p:nvPr/>
              </p:nvSpPr>
              <p:spPr>
                <a:xfrm>
                  <a:off x="1185375" y="2377350"/>
                  <a:ext cx="119525" cy="119500"/>
                </a:xfrm>
                <a:custGeom>
                  <a:avLst/>
                  <a:gdLst/>
                  <a:ahLst/>
                  <a:cxnLst/>
                  <a:rect l="l" t="t" r="r" b="b"/>
                  <a:pathLst>
                    <a:path w="4781" h="4780" extrusionOk="0">
                      <a:moveTo>
                        <a:pt x="4780" y="0"/>
                      </a:moveTo>
                      <a:lnTo>
                        <a:pt x="2390" y="2390"/>
                      </a:lnTo>
                      <a:lnTo>
                        <a:pt x="1" y="4780"/>
                      </a:lnTo>
                      <a:lnTo>
                        <a:pt x="1362" y="4780"/>
                      </a:lnTo>
                      <a:lnTo>
                        <a:pt x="3071" y="3071"/>
                      </a:lnTo>
                      <a:lnTo>
                        <a:pt x="4780" y="1361"/>
                      </a:lnTo>
                      <a:lnTo>
                        <a:pt x="47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5"/>
                <p:cNvSpPr/>
                <p:nvPr/>
              </p:nvSpPr>
              <p:spPr>
                <a:xfrm>
                  <a:off x="1767500" y="2041825"/>
                  <a:ext cx="34300" cy="29425"/>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5"/>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5"/>
                <p:cNvSpPr/>
                <p:nvPr/>
              </p:nvSpPr>
              <p:spPr>
                <a:xfrm>
                  <a:off x="1260925" y="2268575"/>
                  <a:ext cx="243200" cy="370575"/>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5"/>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7" name="Google Shape;787;p25"/>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88" name="Google Shape;788;p25"/>
          <p:cNvGrpSpPr/>
          <p:nvPr/>
        </p:nvGrpSpPr>
        <p:grpSpPr>
          <a:xfrm>
            <a:off x="5245253" y="-441860"/>
            <a:ext cx="6654696" cy="9380356"/>
            <a:chOff x="5245253" y="-441860"/>
            <a:chExt cx="6654696" cy="9380356"/>
          </a:xfrm>
        </p:grpSpPr>
        <p:sp>
          <p:nvSpPr>
            <p:cNvPr id="789" name="Google Shape;789;p25"/>
            <p:cNvSpPr/>
            <p:nvPr/>
          </p:nvSpPr>
          <p:spPr>
            <a:xfrm rot="10800000" flipH="1">
              <a:off x="5245253" y="1301790"/>
              <a:ext cx="6654696" cy="7636707"/>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0" name="Google Shape;790;p25"/>
            <p:cNvGrpSpPr/>
            <p:nvPr/>
          </p:nvGrpSpPr>
          <p:grpSpPr>
            <a:xfrm flipH="1">
              <a:off x="8418770" y="-441860"/>
              <a:ext cx="2708843" cy="3931638"/>
              <a:chOff x="6769513" y="299393"/>
              <a:chExt cx="1308620" cy="1899525"/>
            </a:xfrm>
          </p:grpSpPr>
          <p:sp>
            <p:nvSpPr>
              <p:cNvPr id="791" name="Google Shape;791;p25"/>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5"/>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5"/>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5"/>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5"/>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5"/>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7" name="Google Shape;797;p25"/>
            <p:cNvSpPr/>
            <p:nvPr/>
          </p:nvSpPr>
          <p:spPr>
            <a:xfrm rot="10800000" flipH="1">
              <a:off x="8322117" y="3604890"/>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5"/>
            <p:cNvSpPr/>
            <p:nvPr/>
          </p:nvSpPr>
          <p:spPr>
            <a:xfrm rot="10800000" flipH="1">
              <a:off x="8796218" y="3575323"/>
              <a:ext cx="727762" cy="727762"/>
            </a:xfrm>
            <a:custGeom>
              <a:avLst/>
              <a:gdLst/>
              <a:ahLst/>
              <a:cxnLst/>
              <a:rect l="l" t="t" r="r" b="b"/>
              <a:pathLst>
                <a:path w="9936" h="9936" fill="none" extrusionOk="0">
                  <a:moveTo>
                    <a:pt x="8170" y="1770"/>
                  </a:moveTo>
                  <a:cubicBezTo>
                    <a:pt x="9936" y="3535"/>
                    <a:pt x="9936" y="6401"/>
                    <a:pt x="8170" y="8170"/>
                  </a:cubicBezTo>
                  <a:cubicBezTo>
                    <a:pt x="6401" y="9935"/>
                    <a:pt x="3535" y="9935"/>
                    <a:pt x="1770" y="8170"/>
                  </a:cubicBezTo>
                  <a:cubicBezTo>
                    <a:pt x="1" y="6401"/>
                    <a:pt x="1" y="3535"/>
                    <a:pt x="1770" y="1770"/>
                  </a:cubicBezTo>
                  <a:cubicBezTo>
                    <a:pt x="3535" y="0"/>
                    <a:pt x="6401" y="0"/>
                    <a:pt x="8170" y="1770"/>
                  </a:cubicBezTo>
                  <a:close/>
                </a:path>
              </a:pathLst>
            </a:custGeom>
            <a:noFill/>
            <a:ln w="19050" cap="flat" cmpd="sng">
              <a:solidFill>
                <a:schemeClr val="accent3"/>
              </a:solidFill>
              <a:prstDash val="solid"/>
              <a:miter lim="400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799"/>
        <p:cNvGrpSpPr/>
        <p:nvPr/>
      </p:nvGrpSpPr>
      <p:grpSpPr>
        <a:xfrm>
          <a:off x="0" y="0"/>
          <a:ext cx="0" cy="0"/>
          <a:chOff x="0" y="0"/>
          <a:chExt cx="0" cy="0"/>
        </a:xfrm>
      </p:grpSpPr>
      <p:grpSp>
        <p:nvGrpSpPr>
          <p:cNvPr id="800" name="Google Shape;800;p26"/>
          <p:cNvGrpSpPr/>
          <p:nvPr/>
        </p:nvGrpSpPr>
        <p:grpSpPr>
          <a:xfrm rot="10800000" flipH="1">
            <a:off x="8002875" y="-893617"/>
            <a:ext cx="1599393" cy="2188720"/>
            <a:chOff x="8051125" y="4018221"/>
            <a:chExt cx="1599393" cy="2188720"/>
          </a:xfrm>
        </p:grpSpPr>
        <p:sp>
          <p:nvSpPr>
            <p:cNvPr id="801" name="Google Shape;801;p26"/>
            <p:cNvSpPr/>
            <p:nvPr/>
          </p:nvSpPr>
          <p:spPr>
            <a:xfrm>
              <a:off x="8051125" y="4157250"/>
              <a:ext cx="1311339" cy="1311189"/>
            </a:xfrm>
            <a:custGeom>
              <a:avLst/>
              <a:gdLst/>
              <a:ahLst/>
              <a:cxnLst/>
              <a:rect l="l" t="t" r="r" b="b"/>
              <a:pathLst>
                <a:path w="8763" h="8762" extrusionOk="0">
                  <a:moveTo>
                    <a:pt x="8762" y="1"/>
                  </a:moveTo>
                  <a:lnTo>
                    <a:pt x="4382" y="4381"/>
                  </a:lnTo>
                  <a:lnTo>
                    <a:pt x="1" y="8762"/>
                  </a:lnTo>
                  <a:lnTo>
                    <a:pt x="2496" y="8762"/>
                  </a:lnTo>
                  <a:lnTo>
                    <a:pt x="5602" y="5657"/>
                  </a:lnTo>
                  <a:lnTo>
                    <a:pt x="8762" y="2496"/>
                  </a:lnTo>
                  <a:lnTo>
                    <a:pt x="87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2" name="Google Shape;802;p26"/>
            <p:cNvGrpSpPr/>
            <p:nvPr/>
          </p:nvGrpSpPr>
          <p:grpSpPr>
            <a:xfrm>
              <a:off x="8421632" y="4018221"/>
              <a:ext cx="1228886" cy="2188720"/>
              <a:chOff x="8389396" y="1055350"/>
              <a:chExt cx="1228886" cy="2188720"/>
            </a:xfrm>
          </p:grpSpPr>
          <p:sp>
            <p:nvSpPr>
              <p:cNvPr id="803" name="Google Shape;803;p26"/>
              <p:cNvSpPr/>
              <p:nvPr/>
            </p:nvSpPr>
            <p:spPr>
              <a:xfrm>
                <a:off x="8421616" y="1130946"/>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6"/>
              <p:cNvSpPr/>
              <p:nvPr/>
            </p:nvSpPr>
            <p:spPr>
              <a:xfrm>
                <a:off x="8389396" y="1055350"/>
                <a:ext cx="95651" cy="95575"/>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5" name="Google Shape;805;p26"/>
          <p:cNvGrpSpPr/>
          <p:nvPr/>
        </p:nvGrpSpPr>
        <p:grpSpPr>
          <a:xfrm>
            <a:off x="-2361718" y="1128115"/>
            <a:ext cx="6322114" cy="7255046"/>
            <a:chOff x="-2361718" y="747115"/>
            <a:chExt cx="6322114" cy="7255046"/>
          </a:xfrm>
        </p:grpSpPr>
        <p:grpSp>
          <p:nvGrpSpPr>
            <p:cNvPr id="806" name="Google Shape;806;p26"/>
            <p:cNvGrpSpPr/>
            <p:nvPr/>
          </p:nvGrpSpPr>
          <p:grpSpPr>
            <a:xfrm rot="10800000">
              <a:off x="-2361718" y="747115"/>
              <a:ext cx="6322114" cy="7255046"/>
              <a:chOff x="-2504900" y="1005827"/>
              <a:chExt cx="6322114" cy="7255046"/>
            </a:xfrm>
          </p:grpSpPr>
          <p:sp>
            <p:nvSpPr>
              <p:cNvPr id="807" name="Google Shape;807;p26"/>
              <p:cNvSpPr/>
              <p:nvPr/>
            </p:nvSpPr>
            <p:spPr>
              <a:xfrm>
                <a:off x="-2504900" y="1005827"/>
                <a:ext cx="6322114" cy="7255046"/>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6"/>
              <p:cNvSpPr/>
              <p:nvPr/>
            </p:nvSpPr>
            <p:spPr>
              <a:xfrm>
                <a:off x="498666" y="3857823"/>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 name="Google Shape;809;p26"/>
            <p:cNvGrpSpPr/>
            <p:nvPr/>
          </p:nvGrpSpPr>
          <p:grpSpPr>
            <a:xfrm rot="-5400000" flipH="1">
              <a:off x="413271" y="3223016"/>
              <a:ext cx="618213" cy="306426"/>
              <a:chOff x="5989375" y="1843575"/>
              <a:chExt cx="136525" cy="67675"/>
            </a:xfrm>
          </p:grpSpPr>
          <p:sp>
            <p:nvSpPr>
              <p:cNvPr id="810" name="Google Shape;810;p26"/>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6"/>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6"/>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6"/>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6"/>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6"/>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6"/>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6"/>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7600"/>
            <a:ext cx="7704000" cy="592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3000"/>
              <a:buFont typeface="Orbitron"/>
              <a:buNone/>
              <a:defRPr sz="3000" b="1">
                <a:solidFill>
                  <a:schemeClr val="lt1"/>
                </a:solidFill>
                <a:latin typeface="Orbitron"/>
                <a:ea typeface="Orbitron"/>
                <a:cs typeface="Orbitron"/>
                <a:sym typeface="Orbitron"/>
              </a:defRPr>
            </a:lvl1pPr>
            <a:lvl2pPr lvl="1"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2pPr>
            <a:lvl3pPr lvl="2"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3pPr>
            <a:lvl4pPr lvl="3"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4pPr>
            <a:lvl5pPr lvl="4"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5pPr>
            <a:lvl6pPr lvl="5"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6pPr>
            <a:lvl7pPr lvl="6"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7pPr>
            <a:lvl8pPr lvl="7"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8pPr>
            <a:lvl9pPr lvl="8"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ctr" anchorCtr="0">
            <a:noAutofit/>
          </a:bodyPr>
          <a:lstStyle>
            <a:lvl1pPr marL="457200" lvl="0" indent="-323850">
              <a:lnSpc>
                <a:spcPct val="100000"/>
              </a:lnSpc>
              <a:spcBef>
                <a:spcPts val="0"/>
              </a:spcBef>
              <a:spcAft>
                <a:spcPts val="0"/>
              </a:spcAft>
              <a:buClr>
                <a:schemeClr val="dk2"/>
              </a:buClr>
              <a:buSzPts val="1500"/>
              <a:buFont typeface="Roboto"/>
              <a:buChar char="●"/>
              <a:defRPr sz="1500">
                <a:solidFill>
                  <a:schemeClr val="lt1"/>
                </a:solidFill>
                <a:latin typeface="Roboto"/>
                <a:ea typeface="Roboto"/>
                <a:cs typeface="Roboto"/>
                <a:sym typeface="Roboto"/>
              </a:defRPr>
            </a:lvl1pPr>
            <a:lvl2pPr marL="914400" lvl="1"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2pPr>
            <a:lvl3pPr marL="1371600" lvl="2"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3pPr>
            <a:lvl4pPr marL="1828800" lvl="3"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4pPr>
            <a:lvl5pPr marL="2286000" lvl="4"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5pPr>
            <a:lvl6pPr marL="2743200" lvl="5"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6pPr>
            <a:lvl7pPr marL="3200400" lvl="6"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7pPr>
            <a:lvl8pPr marL="3657600" lvl="7"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8pPr>
            <a:lvl9pPr marL="4114800" lvl="8"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6" r:id="rId4"/>
    <p:sldLayoutId id="2147483658" r:id="rId5"/>
    <p:sldLayoutId id="2147483659" r:id="rId6"/>
    <p:sldLayoutId id="2147483660" r:id="rId7"/>
    <p:sldLayoutId id="2147483671" r:id="rId8"/>
    <p:sldLayoutId id="214748367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slide" Target="slide9.xml"/></Relationships>
</file>

<file path=ppt/slides/_rels/slide1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30"/>
          <p:cNvSpPr/>
          <p:nvPr/>
        </p:nvSpPr>
        <p:spPr>
          <a:xfrm>
            <a:off x="12812293" y="872774"/>
            <a:ext cx="144983" cy="272315"/>
          </a:xfrm>
          <a:custGeom>
            <a:avLst/>
            <a:gdLst/>
            <a:ahLst/>
            <a:cxnLst/>
            <a:rect l="l" t="t" r="r" b="b"/>
            <a:pathLst>
              <a:path w="739" h="1388" extrusionOk="0">
                <a:moveTo>
                  <a:pt x="36" y="1"/>
                </a:moveTo>
                <a:cubicBezTo>
                  <a:pt x="27" y="1"/>
                  <a:pt x="18" y="7"/>
                  <a:pt x="12" y="18"/>
                </a:cubicBezTo>
                <a:cubicBezTo>
                  <a:pt x="1" y="30"/>
                  <a:pt x="1" y="42"/>
                  <a:pt x="12" y="54"/>
                </a:cubicBezTo>
                <a:cubicBezTo>
                  <a:pt x="405" y="590"/>
                  <a:pt x="679" y="1352"/>
                  <a:pt x="703" y="1364"/>
                </a:cubicBezTo>
                <a:cubicBezTo>
                  <a:pt x="679" y="1388"/>
                  <a:pt x="715" y="1388"/>
                  <a:pt x="727" y="1388"/>
                </a:cubicBezTo>
                <a:cubicBezTo>
                  <a:pt x="739" y="1364"/>
                  <a:pt x="739" y="1352"/>
                  <a:pt x="739" y="1340"/>
                </a:cubicBezTo>
                <a:cubicBezTo>
                  <a:pt x="739" y="1328"/>
                  <a:pt x="453" y="554"/>
                  <a:pt x="60" y="18"/>
                </a:cubicBezTo>
                <a:cubicBezTo>
                  <a:pt x="54" y="7"/>
                  <a:pt x="45" y="1"/>
                  <a:pt x="36" y="1"/>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9" name="Google Shape;829;p30"/>
          <p:cNvSpPr/>
          <p:nvPr/>
        </p:nvSpPr>
        <p:spPr>
          <a:xfrm>
            <a:off x="12634741" y="984406"/>
            <a:ext cx="165975" cy="226210"/>
          </a:xfrm>
          <a:custGeom>
            <a:avLst/>
            <a:gdLst/>
            <a:ahLst/>
            <a:cxnLst/>
            <a:rect l="l" t="t" r="r" b="b"/>
            <a:pathLst>
              <a:path w="846" h="1153" extrusionOk="0">
                <a:moveTo>
                  <a:pt x="804" y="0"/>
                </a:moveTo>
                <a:cubicBezTo>
                  <a:pt x="798" y="0"/>
                  <a:pt x="792" y="3"/>
                  <a:pt x="786" y="9"/>
                </a:cubicBezTo>
                <a:cubicBezTo>
                  <a:pt x="751" y="21"/>
                  <a:pt x="179" y="497"/>
                  <a:pt x="1" y="1116"/>
                </a:cubicBezTo>
                <a:cubicBezTo>
                  <a:pt x="1" y="1128"/>
                  <a:pt x="1" y="1140"/>
                  <a:pt x="24" y="1152"/>
                </a:cubicBezTo>
                <a:cubicBezTo>
                  <a:pt x="24" y="1140"/>
                  <a:pt x="36" y="1140"/>
                  <a:pt x="60" y="1140"/>
                </a:cubicBezTo>
                <a:lnTo>
                  <a:pt x="72" y="1128"/>
                </a:lnTo>
                <a:cubicBezTo>
                  <a:pt x="251" y="533"/>
                  <a:pt x="822" y="57"/>
                  <a:pt x="822" y="57"/>
                </a:cubicBezTo>
                <a:cubicBezTo>
                  <a:pt x="846" y="45"/>
                  <a:pt x="846" y="21"/>
                  <a:pt x="822" y="9"/>
                </a:cubicBezTo>
                <a:cubicBezTo>
                  <a:pt x="816" y="3"/>
                  <a:pt x="810" y="0"/>
                  <a:pt x="804" y="0"/>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0" name="Google Shape;830;p30"/>
          <p:cNvSpPr/>
          <p:nvPr/>
        </p:nvSpPr>
        <p:spPr>
          <a:xfrm>
            <a:off x="12359096" y="2644566"/>
            <a:ext cx="116928" cy="53953"/>
          </a:xfrm>
          <a:custGeom>
            <a:avLst/>
            <a:gdLst/>
            <a:ahLst/>
            <a:cxnLst/>
            <a:rect l="l" t="t" r="r" b="b"/>
            <a:pathLst>
              <a:path w="596" h="275" fill="none" extrusionOk="0">
                <a:moveTo>
                  <a:pt x="1" y="274"/>
                </a:moveTo>
                <a:cubicBezTo>
                  <a:pt x="191" y="179"/>
                  <a:pt x="394" y="96"/>
                  <a:pt x="596" y="0"/>
                </a:cubicBezTo>
              </a:path>
            </a:pathLst>
          </a:custGeom>
          <a:noFill/>
          <a:ln w="4475" cap="rnd" cmpd="sng">
            <a:solidFill>
              <a:srgbClr val="2AB59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1" name="Google Shape;831;p30"/>
          <p:cNvSpPr txBox="1">
            <a:spLocks noGrp="1"/>
          </p:cNvSpPr>
          <p:nvPr>
            <p:ph type="ctrTitle"/>
          </p:nvPr>
        </p:nvSpPr>
        <p:spPr>
          <a:xfrm>
            <a:off x="1296150" y="940063"/>
            <a:ext cx="6551700" cy="21528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ar-SY" sz="2000" b="0" dirty="0">
                <a:latin typeface="Dubai" panose="020B0503030403030204" pitchFamily="34" charset="-78"/>
                <a:cs typeface="Dubai" panose="020B0503030403030204" pitchFamily="34" charset="-78"/>
              </a:rPr>
              <a:t>مشروع فصلي بعنوان:</a:t>
            </a:r>
            <a:br>
              <a:rPr lang="ar-SY" sz="2000" b="0" dirty="0">
                <a:latin typeface="Dubai" panose="020B0503030403030204" pitchFamily="34" charset="-78"/>
                <a:cs typeface="Dubai" panose="020B0503030403030204" pitchFamily="34" charset="-78"/>
              </a:rPr>
            </a:br>
            <a:r>
              <a:rPr lang="ar-SY" sz="6000" dirty="0">
                <a:latin typeface="Dubai" panose="020B0503030403030204" pitchFamily="34" charset="-78"/>
                <a:cs typeface="Dubai" panose="020B0503030403030204" pitchFamily="34" charset="-78"/>
              </a:rPr>
              <a:t>اللوح الافتراضي</a:t>
            </a:r>
            <a:endParaRPr dirty="0">
              <a:latin typeface="Dubai" panose="020B0503030403030204" pitchFamily="34" charset="-78"/>
              <a:cs typeface="Dubai" panose="020B0503030403030204" pitchFamily="34" charset="-78"/>
            </a:endParaRPr>
          </a:p>
        </p:txBody>
      </p:sp>
      <p:sp>
        <p:nvSpPr>
          <p:cNvPr id="832" name="Google Shape;832;p30"/>
          <p:cNvSpPr txBox="1">
            <a:spLocks noGrp="1"/>
          </p:cNvSpPr>
          <p:nvPr>
            <p:ph type="subTitle" idx="1"/>
          </p:nvPr>
        </p:nvSpPr>
        <p:spPr>
          <a:xfrm>
            <a:off x="1296150" y="3347696"/>
            <a:ext cx="6551700" cy="1599058"/>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Y" sz="2000" b="1" dirty="0">
                <a:latin typeface="Dubai" panose="020B0503030403030204" pitchFamily="34" charset="-78"/>
                <a:cs typeface="Dubai" panose="020B0503030403030204" pitchFamily="34" charset="-78"/>
              </a:rPr>
              <a:t>إعداد الطالب:</a:t>
            </a:r>
          </a:p>
          <a:p>
            <a:pPr marL="0" lvl="0" indent="0" rtl="0">
              <a:lnSpc>
                <a:spcPct val="150000"/>
              </a:lnSpc>
              <a:spcBef>
                <a:spcPts val="0"/>
              </a:spcBef>
              <a:spcAft>
                <a:spcPts val="0"/>
              </a:spcAft>
              <a:buNone/>
            </a:pPr>
            <a:r>
              <a:rPr lang="ar-SY" dirty="0">
                <a:latin typeface="Dubai" panose="020B0503030403030204" pitchFamily="34" charset="-78"/>
                <a:cs typeface="Dubai" panose="020B0503030403030204" pitchFamily="34" charset="-78"/>
              </a:rPr>
              <a:t>مصطفى محمد محفوظ الغالي</a:t>
            </a:r>
          </a:p>
          <a:p>
            <a:pPr marL="0" indent="0">
              <a:lnSpc>
                <a:spcPct val="150000"/>
              </a:lnSpc>
            </a:pPr>
            <a:r>
              <a:rPr lang="ar-SY" sz="1800" b="1" dirty="0">
                <a:latin typeface="Dubai" panose="020B0503030403030204" pitchFamily="34" charset="-78"/>
                <a:cs typeface="Dubai" panose="020B0503030403030204" pitchFamily="34" charset="-78"/>
              </a:rPr>
              <a:t>إشراف الدكتورة:</a:t>
            </a:r>
          </a:p>
          <a:p>
            <a:pPr marL="0" indent="0">
              <a:lnSpc>
                <a:spcPct val="150000"/>
              </a:lnSpc>
            </a:pPr>
            <a:r>
              <a:rPr lang="ar-SY" sz="1600" dirty="0">
                <a:latin typeface="Dubai" panose="020B0503030403030204" pitchFamily="34" charset="-78"/>
                <a:cs typeface="Dubai" panose="020B0503030403030204" pitchFamily="34" charset="-78"/>
              </a:rPr>
              <a:t>ميساء دياب</a:t>
            </a:r>
          </a:p>
        </p:txBody>
      </p:sp>
      <p:grpSp>
        <p:nvGrpSpPr>
          <p:cNvPr id="833" name="Google Shape;833;p30"/>
          <p:cNvGrpSpPr/>
          <p:nvPr/>
        </p:nvGrpSpPr>
        <p:grpSpPr>
          <a:xfrm>
            <a:off x="888012" y="1440674"/>
            <a:ext cx="300359" cy="299855"/>
            <a:chOff x="1466575" y="2391250"/>
            <a:chExt cx="59575" cy="59475"/>
          </a:xfrm>
        </p:grpSpPr>
        <p:sp>
          <p:nvSpPr>
            <p:cNvPr id="834" name="Google Shape;834;p30"/>
            <p:cNvSpPr/>
            <p:nvPr/>
          </p:nvSpPr>
          <p:spPr>
            <a:xfrm>
              <a:off x="1491600" y="2391250"/>
              <a:ext cx="9425" cy="59475"/>
            </a:xfrm>
            <a:custGeom>
              <a:avLst/>
              <a:gdLst/>
              <a:ahLst/>
              <a:cxnLst/>
              <a:rect l="l" t="t" r="r" b="b"/>
              <a:pathLst>
                <a:path w="377" h="2379" extrusionOk="0">
                  <a:moveTo>
                    <a:pt x="0" y="1"/>
                  </a:moveTo>
                  <a:lnTo>
                    <a:pt x="0" y="2379"/>
                  </a:lnTo>
                  <a:lnTo>
                    <a:pt x="377" y="2379"/>
                  </a:lnTo>
                  <a:lnTo>
                    <a:pt x="3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5" name="Google Shape;835;p30"/>
            <p:cNvSpPr/>
            <p:nvPr/>
          </p:nvSpPr>
          <p:spPr>
            <a:xfrm>
              <a:off x="1466575" y="2416275"/>
              <a:ext cx="59575" cy="9425"/>
            </a:xfrm>
            <a:custGeom>
              <a:avLst/>
              <a:gdLst/>
              <a:ahLst/>
              <a:cxnLst/>
              <a:rect l="l" t="t" r="r" b="b"/>
              <a:pathLst>
                <a:path w="2383" h="377" extrusionOk="0">
                  <a:moveTo>
                    <a:pt x="1" y="1"/>
                  </a:moveTo>
                  <a:lnTo>
                    <a:pt x="1" y="377"/>
                  </a:lnTo>
                  <a:lnTo>
                    <a:pt x="2382" y="377"/>
                  </a:lnTo>
                  <a:lnTo>
                    <a:pt x="23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pic>
        <p:nvPicPr>
          <p:cNvPr id="2" name="صورة 1">
            <a:extLst>
              <a:ext uri="{FF2B5EF4-FFF2-40B4-BE49-F238E27FC236}">
                <a16:creationId xmlns:a16="http://schemas.microsoft.com/office/drawing/2014/main" id="{6C0E63D0-3C44-4E46-3FF0-6BC15C675435}"/>
              </a:ext>
            </a:extLst>
          </p:cNvPr>
          <p:cNvPicPr>
            <a:picLocks noChangeAspect="1"/>
          </p:cNvPicPr>
          <p:nvPr/>
        </p:nvPicPr>
        <p:blipFill>
          <a:blip r:embed="rId3"/>
          <a:stretch>
            <a:fillRect/>
          </a:stretch>
        </p:blipFill>
        <p:spPr>
          <a:xfrm>
            <a:off x="6962135" y="345559"/>
            <a:ext cx="1449469" cy="1599059"/>
          </a:xfrm>
          <a:prstGeom prst="rect">
            <a:avLst/>
          </a:prstGeom>
        </p:spPr>
      </p:pic>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34"/>
          <p:cNvSpPr/>
          <p:nvPr/>
        </p:nvSpPr>
        <p:spPr>
          <a:xfrm>
            <a:off x="946854" y="915125"/>
            <a:ext cx="3271500"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txBox="1">
            <a:spLocks noGrp="1"/>
          </p:cNvSpPr>
          <p:nvPr>
            <p:ph type="subTitle" idx="1"/>
          </p:nvPr>
        </p:nvSpPr>
        <p:spPr>
          <a:xfrm>
            <a:off x="4639634" y="1269750"/>
            <a:ext cx="3621000" cy="26040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Y" b="1" dirty="0">
                <a:latin typeface="Dubai" panose="020B0503030403030204" pitchFamily="34" charset="-78"/>
                <a:cs typeface="Dubai" panose="020B0503030403030204" pitchFamily="34" charset="-78"/>
              </a:rPr>
              <a:t>المقدمة</a:t>
            </a:r>
          </a:p>
          <a:p>
            <a:pPr marL="0" lvl="0" indent="0" algn="r" rtl="1">
              <a:spcBef>
                <a:spcPts val="0"/>
              </a:spcBef>
              <a:spcAft>
                <a:spcPts val="0"/>
              </a:spcAft>
              <a:buNone/>
            </a:pPr>
            <a:endParaRPr lang="ar-SY" sz="800" b="1" dirty="0">
              <a:latin typeface="Dubai" panose="020B0503030403030204" pitchFamily="34" charset="-78"/>
              <a:cs typeface="Dubai" panose="020B0503030403030204" pitchFamily="34" charset="-78"/>
            </a:endParaRPr>
          </a:p>
          <a:p>
            <a:pPr marL="0" lvl="0" indent="0" algn="r" rtl="1">
              <a:spcBef>
                <a:spcPts val="0"/>
              </a:spcBef>
              <a:spcAft>
                <a:spcPts val="0"/>
              </a:spcAft>
              <a:buNone/>
            </a:pPr>
            <a:r>
              <a:rPr lang="ar-SY" sz="1600" dirty="0">
                <a:latin typeface="Dubai" panose="020B0503030403030204" pitchFamily="34" charset="-78"/>
                <a:cs typeface="Dubai" panose="020B0503030403030204" pitchFamily="34" charset="-78"/>
              </a:rPr>
              <a:t>واجهت العملية التعليمية تحديات عديدة تتعلق بالأساليب التقليدية التي تعتمد على أدوات محدودة مثل السبورة العادية، مما أدى إلى ضعف التفاعل بين المعلم والطلاب وقلة فرص المشاركة الفعالة. </a:t>
            </a:r>
            <a:endParaRPr sz="1600" dirty="0">
              <a:latin typeface="Dubai" panose="020B0503030403030204" pitchFamily="34" charset="-78"/>
              <a:cs typeface="Dubai" panose="020B0503030403030204" pitchFamily="34" charset="-78"/>
            </a:endParaRPr>
          </a:p>
        </p:txBody>
      </p:sp>
      <p:grpSp>
        <p:nvGrpSpPr>
          <p:cNvPr id="873" name="Google Shape;873;p34"/>
          <p:cNvGrpSpPr/>
          <p:nvPr/>
        </p:nvGrpSpPr>
        <p:grpSpPr>
          <a:xfrm>
            <a:off x="935832" y="4262691"/>
            <a:ext cx="3293462" cy="92817"/>
            <a:chOff x="819025" y="3822075"/>
            <a:chExt cx="891450" cy="25125"/>
          </a:xfrm>
        </p:grpSpPr>
        <p:sp>
          <p:nvSpPr>
            <p:cNvPr id="874" name="Google Shape;874;p34"/>
            <p:cNvSpPr/>
            <p:nvPr/>
          </p:nvSpPr>
          <p:spPr>
            <a:xfrm>
              <a:off x="819025" y="3822375"/>
              <a:ext cx="891450" cy="24825"/>
            </a:xfrm>
            <a:custGeom>
              <a:avLst/>
              <a:gdLst/>
              <a:ahLst/>
              <a:cxnLst/>
              <a:rect l="l" t="t" r="r" b="b"/>
              <a:pathLst>
                <a:path w="35658" h="993" extrusionOk="0">
                  <a:moveTo>
                    <a:pt x="12093" y="0"/>
                  </a:moveTo>
                  <a:lnTo>
                    <a:pt x="11244" y="849"/>
                  </a:lnTo>
                  <a:lnTo>
                    <a:pt x="0" y="849"/>
                  </a:lnTo>
                  <a:lnTo>
                    <a:pt x="0" y="993"/>
                  </a:lnTo>
                  <a:lnTo>
                    <a:pt x="11304" y="993"/>
                  </a:lnTo>
                  <a:lnTo>
                    <a:pt x="12153" y="144"/>
                  </a:lnTo>
                  <a:lnTo>
                    <a:pt x="35658" y="144"/>
                  </a:lnTo>
                  <a:lnTo>
                    <a:pt x="3565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1235525" y="3823575"/>
              <a:ext cx="134825" cy="14025"/>
            </a:xfrm>
            <a:custGeom>
              <a:avLst/>
              <a:gdLst/>
              <a:ahLst/>
              <a:cxnLst/>
              <a:rect l="l" t="t" r="r" b="b"/>
              <a:pathLst>
                <a:path w="5393" h="561" extrusionOk="0">
                  <a:moveTo>
                    <a:pt x="5348" y="0"/>
                  </a:moveTo>
                  <a:lnTo>
                    <a:pt x="4852" y="497"/>
                  </a:lnTo>
                  <a:lnTo>
                    <a:pt x="509" y="497"/>
                  </a:lnTo>
                  <a:lnTo>
                    <a:pt x="44" y="32"/>
                  </a:lnTo>
                  <a:lnTo>
                    <a:pt x="0" y="80"/>
                  </a:lnTo>
                  <a:lnTo>
                    <a:pt x="481" y="561"/>
                  </a:lnTo>
                  <a:lnTo>
                    <a:pt x="4876" y="561"/>
                  </a:lnTo>
                  <a:lnTo>
                    <a:pt x="5392" y="48"/>
                  </a:lnTo>
                  <a:lnTo>
                    <a:pt x="53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1027875" y="3822075"/>
              <a:ext cx="23125" cy="13525"/>
            </a:xfrm>
            <a:custGeom>
              <a:avLst/>
              <a:gdLst/>
              <a:ahLst/>
              <a:cxnLst/>
              <a:rect l="l" t="t" r="r" b="b"/>
              <a:pathLst>
                <a:path w="925" h="541" extrusionOk="0">
                  <a:moveTo>
                    <a:pt x="609" y="0"/>
                  </a:moveTo>
                  <a:lnTo>
                    <a:pt x="0" y="541"/>
                  </a:lnTo>
                  <a:lnTo>
                    <a:pt x="321"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1042475" y="3822075"/>
              <a:ext cx="23150" cy="13525"/>
            </a:xfrm>
            <a:custGeom>
              <a:avLst/>
              <a:gdLst/>
              <a:ahLst/>
              <a:cxnLst/>
              <a:rect l="l" t="t" r="r" b="b"/>
              <a:pathLst>
                <a:path w="926" h="541" extrusionOk="0">
                  <a:moveTo>
                    <a:pt x="609" y="0"/>
                  </a:moveTo>
                  <a:lnTo>
                    <a:pt x="1" y="541"/>
                  </a:lnTo>
                  <a:lnTo>
                    <a:pt x="321"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1057100" y="3822075"/>
              <a:ext cx="23125" cy="13525"/>
            </a:xfrm>
            <a:custGeom>
              <a:avLst/>
              <a:gdLst/>
              <a:ahLst/>
              <a:cxnLst/>
              <a:rect l="l" t="t" r="r" b="b"/>
              <a:pathLst>
                <a:path w="925" h="541" extrusionOk="0">
                  <a:moveTo>
                    <a:pt x="609" y="0"/>
                  </a:moveTo>
                  <a:lnTo>
                    <a:pt x="0" y="541"/>
                  </a:lnTo>
                  <a:lnTo>
                    <a:pt x="316"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1071700" y="3822075"/>
              <a:ext cx="23150" cy="13525"/>
            </a:xfrm>
            <a:custGeom>
              <a:avLst/>
              <a:gdLst/>
              <a:ahLst/>
              <a:cxnLst/>
              <a:rect l="l" t="t" r="r" b="b"/>
              <a:pathLst>
                <a:path w="926" h="541" extrusionOk="0">
                  <a:moveTo>
                    <a:pt x="605" y="0"/>
                  </a:moveTo>
                  <a:lnTo>
                    <a:pt x="1" y="541"/>
                  </a:lnTo>
                  <a:lnTo>
                    <a:pt x="317"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1086300" y="3822075"/>
              <a:ext cx="23150" cy="13525"/>
            </a:xfrm>
            <a:custGeom>
              <a:avLst/>
              <a:gdLst/>
              <a:ahLst/>
              <a:cxnLst/>
              <a:rect l="l" t="t" r="r" b="b"/>
              <a:pathLst>
                <a:path w="926" h="541" extrusionOk="0">
                  <a:moveTo>
                    <a:pt x="605" y="0"/>
                  </a:moveTo>
                  <a:lnTo>
                    <a:pt x="1" y="541"/>
                  </a:lnTo>
                  <a:lnTo>
                    <a:pt x="317" y="541"/>
                  </a:lnTo>
                  <a:lnTo>
                    <a:pt x="9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صورة 3">
            <a:extLst>
              <a:ext uri="{FF2B5EF4-FFF2-40B4-BE49-F238E27FC236}">
                <a16:creationId xmlns:a16="http://schemas.microsoft.com/office/drawing/2014/main" id="{5BA3776E-110F-AE43-664D-FA75A5388B9B}"/>
              </a:ext>
            </a:extLst>
          </p:cNvPr>
          <p:cNvPicPr>
            <a:picLocks noChangeAspect="1"/>
          </p:cNvPicPr>
          <p:nvPr/>
        </p:nvPicPr>
        <p:blipFill rotWithShape="1">
          <a:blip r:embed="rId3"/>
          <a:srcRect l="16643" r="16643"/>
          <a:stretch/>
        </p:blipFill>
        <p:spPr>
          <a:xfrm>
            <a:off x="1073749" y="1057377"/>
            <a:ext cx="3028746" cy="3028746"/>
          </a:xfrm>
          <a:prstGeom prst="rect">
            <a:avLst/>
          </a:prstGeom>
        </p:spPr>
      </p:pic>
      <p:sp>
        <p:nvSpPr>
          <p:cNvPr id="7" name="شكل حر: شكل 6">
            <a:extLst>
              <a:ext uri="{FF2B5EF4-FFF2-40B4-BE49-F238E27FC236}">
                <a16:creationId xmlns:a16="http://schemas.microsoft.com/office/drawing/2014/main" id="{42FB6A25-9010-31EC-BB2C-25FEDCE229EB}"/>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1</a:t>
            </a:r>
            <a:endParaRPr lang="ar-SY" sz="3200" b="1" dirty="0">
              <a:solidFill>
                <a:schemeClr val="bg1"/>
              </a:solidFill>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31"/>
          <p:cNvSpPr txBox="1">
            <a:spLocks noGrp="1"/>
          </p:cNvSpPr>
          <p:nvPr>
            <p:ph type="title"/>
          </p:nvPr>
        </p:nvSpPr>
        <p:spPr>
          <a:xfrm>
            <a:off x="720000" y="131699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فكرة المشروع</a:t>
            </a:r>
            <a:endParaRPr dirty="0">
              <a:latin typeface="Dubai" panose="020B0503030403030204" pitchFamily="34" charset="-78"/>
              <a:cs typeface="Dubai" panose="020B0503030403030204" pitchFamily="34" charset="-78"/>
            </a:endParaRPr>
          </a:p>
        </p:txBody>
      </p:sp>
      <p:sp>
        <p:nvSpPr>
          <p:cNvPr id="841" name="Google Shape;841;p31"/>
          <p:cNvSpPr txBox="1">
            <a:spLocks noGrp="1"/>
          </p:cNvSpPr>
          <p:nvPr>
            <p:ph type="body" idx="1"/>
          </p:nvPr>
        </p:nvSpPr>
        <p:spPr>
          <a:xfrm>
            <a:off x="720000" y="1098950"/>
            <a:ext cx="7704000" cy="3509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2400" dirty="0">
                <a:latin typeface="Dubai" panose="020B0503030403030204" pitchFamily="34" charset="-78"/>
                <a:cs typeface="Dubai" panose="020B0503030403030204" pitchFamily="34" charset="-78"/>
              </a:rPr>
              <a:t>مشروع يهدف إلى تطوير لوح افتراضي تفاعلي باستخدام تقنيات الذكاء الاصطناعي. ويتيح للمعلم التحكم في المحتوى عبر الإيماءات دون الحاجة إلى لمس أي سطح مادي. ويعزز التفاعل بين المعلم والطلاب ويحسن جودة العملية التعليمية.</a:t>
            </a:r>
          </a:p>
        </p:txBody>
      </p:sp>
      <p:sp>
        <p:nvSpPr>
          <p:cNvPr id="2" name="شكل حر: شكل 1">
            <a:extLst>
              <a:ext uri="{FF2B5EF4-FFF2-40B4-BE49-F238E27FC236}">
                <a16:creationId xmlns:a16="http://schemas.microsoft.com/office/drawing/2014/main" id="{995B229D-7E8D-9624-12C4-E2FF0F076C69}"/>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2</a:t>
            </a:r>
            <a:endParaRPr lang="ar-SY" sz="3200" b="1" dirty="0">
              <a:solidFill>
                <a:schemeClr val="bg1"/>
              </a:solidFill>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32"/>
          <p:cNvSpPr txBox="1">
            <a:spLocks noGrp="1"/>
          </p:cNvSpPr>
          <p:nvPr>
            <p:ph type="title" idx="9"/>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sp>
        <p:nvSpPr>
          <p:cNvPr id="847" name="Google Shape;847;p32"/>
          <p:cNvSpPr txBox="1">
            <a:spLocks noGrp="1"/>
          </p:cNvSpPr>
          <p:nvPr>
            <p:ph type="title"/>
          </p:nvPr>
        </p:nvSpPr>
        <p:spPr>
          <a:xfrm>
            <a:off x="2100875" y="1278011"/>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02</a:t>
            </a:r>
            <a:endParaRPr dirty="0">
              <a:latin typeface="Orbitron" panose="020B0604020202020204" charset="0"/>
              <a:cs typeface="Dubai" panose="020B0503030403030204" pitchFamily="34" charset="-78"/>
            </a:endParaRPr>
          </a:p>
        </p:txBody>
      </p:sp>
      <p:sp>
        <p:nvSpPr>
          <p:cNvPr id="848" name="Google Shape;848;p32"/>
          <p:cNvSpPr txBox="1">
            <a:spLocks noGrp="1"/>
          </p:cNvSpPr>
          <p:nvPr>
            <p:ph type="subTitle" idx="1"/>
          </p:nvPr>
        </p:nvSpPr>
        <p:spPr>
          <a:xfrm>
            <a:off x="1234025" y="1849391"/>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المرونة</a:t>
            </a:r>
            <a:endParaRPr dirty="0">
              <a:latin typeface="Dubai" panose="020B0503030403030204" pitchFamily="34" charset="-78"/>
              <a:cs typeface="Dubai" panose="020B0503030403030204" pitchFamily="34" charset="-78"/>
            </a:endParaRPr>
          </a:p>
        </p:txBody>
      </p:sp>
      <p:sp>
        <p:nvSpPr>
          <p:cNvPr id="849" name="Google Shape;849;p32"/>
          <p:cNvSpPr txBox="1">
            <a:spLocks noGrp="1"/>
          </p:cNvSpPr>
          <p:nvPr>
            <p:ph type="subTitle" idx="2"/>
          </p:nvPr>
        </p:nvSpPr>
        <p:spPr>
          <a:xfrm>
            <a:off x="1234025" y="2249636"/>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التحكم بالمحتوى بسهولة دون أدوات تقليدية</a:t>
            </a:r>
            <a:endParaRPr dirty="0">
              <a:latin typeface="Dubai" panose="020B0503030403030204" pitchFamily="34" charset="-78"/>
              <a:cs typeface="Dubai" panose="020B0503030403030204" pitchFamily="34" charset="-78"/>
            </a:endParaRPr>
          </a:p>
        </p:txBody>
      </p:sp>
      <p:sp>
        <p:nvSpPr>
          <p:cNvPr id="850" name="Google Shape;850;p32"/>
          <p:cNvSpPr txBox="1">
            <a:spLocks noGrp="1"/>
          </p:cNvSpPr>
          <p:nvPr>
            <p:ph type="title" idx="3"/>
          </p:nvPr>
        </p:nvSpPr>
        <p:spPr>
          <a:xfrm>
            <a:off x="5958325" y="1278011"/>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01</a:t>
            </a:r>
            <a:endParaRPr dirty="0">
              <a:latin typeface="Orbitron" panose="020B0604020202020204" charset="0"/>
              <a:cs typeface="Dubai" panose="020B0503030403030204" pitchFamily="34" charset="-78"/>
            </a:endParaRPr>
          </a:p>
        </p:txBody>
      </p:sp>
      <p:sp>
        <p:nvSpPr>
          <p:cNvPr id="851" name="Google Shape;851;p32"/>
          <p:cNvSpPr txBox="1">
            <a:spLocks noGrp="1"/>
          </p:cNvSpPr>
          <p:nvPr>
            <p:ph type="subTitle" idx="4"/>
          </p:nvPr>
        </p:nvSpPr>
        <p:spPr>
          <a:xfrm>
            <a:off x="5091475" y="1849391"/>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التفاعل</a:t>
            </a:r>
            <a:endParaRPr dirty="0">
              <a:latin typeface="Dubai" panose="020B0503030403030204" pitchFamily="34" charset="-78"/>
              <a:cs typeface="Dubai" panose="020B0503030403030204" pitchFamily="34" charset="-78"/>
            </a:endParaRPr>
          </a:p>
        </p:txBody>
      </p:sp>
      <p:sp>
        <p:nvSpPr>
          <p:cNvPr id="852" name="Google Shape;852;p32"/>
          <p:cNvSpPr txBox="1">
            <a:spLocks noGrp="1"/>
          </p:cNvSpPr>
          <p:nvPr>
            <p:ph type="subTitle" idx="5"/>
          </p:nvPr>
        </p:nvSpPr>
        <p:spPr>
          <a:xfrm>
            <a:off x="5091475" y="2249636"/>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تعزيز التواصل بين المعلم والطلاب بتقنيات حديثة</a:t>
            </a:r>
            <a:endParaRPr dirty="0">
              <a:latin typeface="Dubai" panose="020B0503030403030204" pitchFamily="34" charset="-78"/>
              <a:cs typeface="Dubai" panose="020B0503030403030204" pitchFamily="34" charset="-78"/>
            </a:endParaRPr>
          </a:p>
        </p:txBody>
      </p:sp>
      <p:sp>
        <p:nvSpPr>
          <p:cNvPr id="853" name="Google Shape;853;p32"/>
          <p:cNvSpPr txBox="1">
            <a:spLocks noGrp="1"/>
          </p:cNvSpPr>
          <p:nvPr>
            <p:ph type="title" idx="6"/>
          </p:nvPr>
        </p:nvSpPr>
        <p:spPr>
          <a:xfrm>
            <a:off x="2100875" y="3002952"/>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04</a:t>
            </a:r>
            <a:endParaRPr dirty="0">
              <a:latin typeface="Orbitron" panose="020B0604020202020204" charset="0"/>
              <a:cs typeface="Dubai" panose="020B0503030403030204" pitchFamily="34" charset="-78"/>
            </a:endParaRPr>
          </a:p>
        </p:txBody>
      </p:sp>
      <p:sp>
        <p:nvSpPr>
          <p:cNvPr id="854" name="Google Shape;854;p32"/>
          <p:cNvSpPr txBox="1">
            <a:spLocks noGrp="1"/>
          </p:cNvSpPr>
          <p:nvPr>
            <p:ph type="subTitle" idx="7"/>
          </p:nvPr>
        </p:nvSpPr>
        <p:spPr>
          <a:xfrm>
            <a:off x="1234025" y="3574317"/>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الدعم</a:t>
            </a:r>
            <a:endParaRPr dirty="0">
              <a:latin typeface="Dubai" panose="020B0503030403030204" pitchFamily="34" charset="-78"/>
              <a:cs typeface="Dubai" panose="020B0503030403030204" pitchFamily="34" charset="-78"/>
            </a:endParaRPr>
          </a:p>
        </p:txBody>
      </p:sp>
      <p:sp>
        <p:nvSpPr>
          <p:cNvPr id="855" name="Google Shape;855;p32"/>
          <p:cNvSpPr txBox="1">
            <a:spLocks noGrp="1"/>
          </p:cNvSpPr>
          <p:nvPr>
            <p:ph type="subTitle" idx="8"/>
          </p:nvPr>
        </p:nvSpPr>
        <p:spPr>
          <a:xfrm>
            <a:off x="1234025" y="3974562"/>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دعم احتياجات التعليم بالتقنيات الذكية</a:t>
            </a:r>
            <a:endParaRPr dirty="0">
              <a:latin typeface="Dubai" panose="020B0503030403030204" pitchFamily="34" charset="-78"/>
              <a:cs typeface="Dubai" panose="020B0503030403030204" pitchFamily="34" charset="-78"/>
            </a:endParaRPr>
          </a:p>
        </p:txBody>
      </p:sp>
      <p:sp>
        <p:nvSpPr>
          <p:cNvPr id="856" name="Google Shape;856;p32"/>
          <p:cNvSpPr txBox="1">
            <a:spLocks noGrp="1"/>
          </p:cNvSpPr>
          <p:nvPr>
            <p:ph type="title" idx="13"/>
          </p:nvPr>
        </p:nvSpPr>
        <p:spPr>
          <a:xfrm>
            <a:off x="5958325" y="3002952"/>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03</a:t>
            </a:r>
            <a:endParaRPr dirty="0">
              <a:latin typeface="Orbitron" panose="020B0604020202020204" charset="0"/>
              <a:cs typeface="Dubai" panose="020B0503030403030204" pitchFamily="34" charset="-78"/>
            </a:endParaRPr>
          </a:p>
        </p:txBody>
      </p:sp>
      <p:sp>
        <p:nvSpPr>
          <p:cNvPr id="857" name="Google Shape;857;p32"/>
          <p:cNvSpPr txBox="1">
            <a:spLocks noGrp="1"/>
          </p:cNvSpPr>
          <p:nvPr>
            <p:ph type="subTitle" idx="14"/>
          </p:nvPr>
        </p:nvSpPr>
        <p:spPr>
          <a:xfrm>
            <a:off x="5091475" y="3574317"/>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الوضوح</a:t>
            </a:r>
            <a:endParaRPr dirty="0">
              <a:latin typeface="Dubai" panose="020B0503030403030204" pitchFamily="34" charset="-78"/>
              <a:cs typeface="Dubai" panose="020B0503030403030204" pitchFamily="34" charset="-78"/>
            </a:endParaRPr>
          </a:p>
        </p:txBody>
      </p:sp>
      <p:sp>
        <p:nvSpPr>
          <p:cNvPr id="858" name="Google Shape;858;p32"/>
          <p:cNvSpPr txBox="1">
            <a:spLocks noGrp="1"/>
          </p:cNvSpPr>
          <p:nvPr>
            <p:ph type="subTitle" idx="15"/>
          </p:nvPr>
        </p:nvSpPr>
        <p:spPr>
          <a:xfrm>
            <a:off x="5091475" y="3974562"/>
            <a:ext cx="2818500" cy="592200"/>
          </a:xfrm>
          <a:prstGeom prst="rect">
            <a:avLst/>
          </a:prstGeom>
        </p:spPr>
        <p:txBody>
          <a:bodyPr spcFirstLastPara="1" wrap="square" lIns="91425" tIns="91425" rIns="91425" bIns="91425" anchor="ctr" anchorCtr="0">
            <a:noAutofit/>
          </a:bodyPr>
          <a:lstStyle/>
          <a:p>
            <a:pPr marL="0" lvl="0" indent="0"/>
            <a:r>
              <a:rPr lang="ar-SY" dirty="0">
                <a:latin typeface="Dubai" panose="020B0503030403030204" pitchFamily="34" charset="-78"/>
                <a:cs typeface="Dubai" panose="020B0503030403030204" pitchFamily="34" charset="-78"/>
              </a:rPr>
              <a:t>عرض المعلومات بجودة عالية للجميع في القاعة</a:t>
            </a:r>
            <a:endParaRPr dirty="0">
              <a:latin typeface="Dubai" panose="020B0503030403030204" pitchFamily="34" charset="-78"/>
              <a:cs typeface="Dubai" panose="020B0503030403030204" pitchFamily="34" charset="-78"/>
            </a:endParaRPr>
          </a:p>
        </p:txBody>
      </p:sp>
      <p:sp>
        <p:nvSpPr>
          <p:cNvPr id="2" name="شكل حر: شكل 1">
            <a:extLst>
              <a:ext uri="{FF2B5EF4-FFF2-40B4-BE49-F238E27FC236}">
                <a16:creationId xmlns:a16="http://schemas.microsoft.com/office/drawing/2014/main" id="{F9F39843-A2E8-9393-A91B-850171836DE6}"/>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3</a:t>
            </a:r>
            <a:endParaRPr lang="ar-SY" sz="3200" b="1" dirty="0">
              <a:solidFill>
                <a:schemeClr val="bg1"/>
              </a:solidFill>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46203AA2-E38E-9707-D885-A73A3834BB4B}"/>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62EE89AA-A877-F66D-3F57-DAC029A99E38}"/>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49C9A779-8B88-72A8-557C-A745B2648ADD}"/>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تقنيات تتبع الحركة </a:t>
            </a:r>
            <a:r>
              <a:rPr lang="en-US" b="1" dirty="0">
                <a:latin typeface="Dubai" panose="020B0503030403030204" pitchFamily="34" charset="-78"/>
                <a:cs typeface="Dubai" panose="020B0503030403030204" pitchFamily="34" charset="-78"/>
              </a:rPr>
              <a:t>(Landmark)</a:t>
            </a:r>
            <a:endParaRPr lang="ar-SY" b="1" dirty="0">
              <a:latin typeface="Dubai" panose="020B0503030403030204" pitchFamily="34" charset="-78"/>
              <a:cs typeface="Dubai" panose="020B0503030403030204" pitchFamily="34" charset="-78"/>
            </a:endParaRPr>
          </a:p>
        </p:txBody>
      </p:sp>
      <p:pic>
        <p:nvPicPr>
          <p:cNvPr id="5" name="صورة 4">
            <a:extLst>
              <a:ext uri="{FF2B5EF4-FFF2-40B4-BE49-F238E27FC236}">
                <a16:creationId xmlns:a16="http://schemas.microsoft.com/office/drawing/2014/main" id="{3CDE1C8F-E8AA-21B6-3C47-6C69EE23706E}"/>
              </a:ext>
            </a:extLst>
          </p:cNvPr>
          <p:cNvPicPr>
            <a:picLocks noChangeAspect="1"/>
          </p:cNvPicPr>
          <p:nvPr/>
        </p:nvPicPr>
        <p:blipFill>
          <a:blip r:embed="rId3"/>
          <a:stretch>
            <a:fillRect/>
          </a:stretch>
        </p:blipFill>
        <p:spPr>
          <a:xfrm>
            <a:off x="2880246" y="1405787"/>
            <a:ext cx="3383508" cy="3079566"/>
          </a:xfrm>
          <a:prstGeom prst="rect">
            <a:avLst/>
          </a:prstGeom>
        </p:spPr>
      </p:pic>
      <p:sp>
        <p:nvSpPr>
          <p:cNvPr id="6" name="شكل حر: شكل 5">
            <a:extLst>
              <a:ext uri="{FF2B5EF4-FFF2-40B4-BE49-F238E27FC236}">
                <a16:creationId xmlns:a16="http://schemas.microsoft.com/office/drawing/2014/main" id="{6286273D-7FF0-8EE1-997C-ADCC6BED705A}"/>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4</a:t>
            </a:r>
            <a:endParaRPr lang="ar-SY" sz="3200" b="1" dirty="0">
              <a:solidFill>
                <a:schemeClr val="bg1"/>
              </a:solidFill>
            </a:endParaRPr>
          </a:p>
        </p:txBody>
      </p:sp>
    </p:spTree>
    <p:extLst>
      <p:ext uri="{BB962C8B-B14F-4D97-AF65-F5344CB8AC3E}">
        <p14:creationId xmlns:p14="http://schemas.microsoft.com/office/powerpoint/2010/main" val="2993257961"/>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5" name="Google Shape;895;p36"/>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التقنيات المستخدمة</a:t>
            </a:r>
            <a:endParaRPr dirty="0">
              <a:latin typeface="Dubai" panose="020B0503030403030204" pitchFamily="34" charset="-78"/>
              <a:cs typeface="Dubai" panose="020B0503030403030204" pitchFamily="34" charset="-78"/>
            </a:endParaRPr>
          </a:p>
        </p:txBody>
      </p:sp>
      <p:sp>
        <p:nvSpPr>
          <p:cNvPr id="896" name="Google Shape;896;p36"/>
          <p:cNvSpPr txBox="1">
            <a:spLocks noGrp="1"/>
          </p:cNvSpPr>
          <p:nvPr>
            <p:ph type="subTitle" idx="4294967295"/>
          </p:nvPr>
        </p:nvSpPr>
        <p:spPr>
          <a:xfrm flipH="1">
            <a:off x="1783969"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MEDIAPIP LIBRARY</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898" name="Google Shape;898;p36"/>
          <p:cNvSpPr txBox="1">
            <a:spLocks noGrp="1"/>
          </p:cNvSpPr>
          <p:nvPr>
            <p:ph type="subTitle" idx="4294967295"/>
          </p:nvPr>
        </p:nvSpPr>
        <p:spPr>
          <a:xfrm flipH="1">
            <a:off x="5290710"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ANACONDA</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0" name="Google Shape;900;p36"/>
          <p:cNvSpPr txBox="1">
            <a:spLocks noGrp="1"/>
          </p:cNvSpPr>
          <p:nvPr>
            <p:ph type="subTitle" idx="4294967295"/>
          </p:nvPr>
        </p:nvSpPr>
        <p:spPr>
          <a:xfrm flipH="1">
            <a:off x="3517066"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VS CODE</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2" name="Google Shape;902;p36"/>
          <p:cNvSpPr txBox="1">
            <a:spLocks noGrp="1"/>
          </p:cNvSpPr>
          <p:nvPr>
            <p:ph type="subTitle" idx="4294967295"/>
          </p:nvPr>
        </p:nvSpPr>
        <p:spPr>
          <a:xfrm flipH="1">
            <a:off x="6981536"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PYTHON</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6" name="Google Shape;906;p36"/>
          <p:cNvSpPr txBox="1">
            <a:spLocks noGrp="1"/>
          </p:cNvSpPr>
          <p:nvPr>
            <p:ph type="subTitle" idx="4294967295"/>
          </p:nvPr>
        </p:nvSpPr>
        <p:spPr>
          <a:xfrm flipH="1">
            <a:off x="1962290"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04</a:t>
            </a:r>
            <a:endParaRPr sz="2400" b="1" dirty="0">
              <a:latin typeface="Orbitron"/>
              <a:ea typeface="Orbitron"/>
              <a:cs typeface="Orbitron"/>
              <a:sym typeface="Orbitron"/>
            </a:endParaRPr>
          </a:p>
        </p:txBody>
      </p:sp>
      <p:sp>
        <p:nvSpPr>
          <p:cNvPr id="907" name="Google Shape;907;p36"/>
          <p:cNvSpPr txBox="1">
            <a:spLocks noGrp="1"/>
          </p:cNvSpPr>
          <p:nvPr>
            <p:ph type="subTitle" idx="4294967295"/>
          </p:nvPr>
        </p:nvSpPr>
        <p:spPr>
          <a:xfrm flipH="1">
            <a:off x="5389847"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02</a:t>
            </a:r>
            <a:endParaRPr sz="2400" b="1" dirty="0">
              <a:latin typeface="Orbitron"/>
              <a:ea typeface="Orbitron"/>
              <a:cs typeface="Orbitron"/>
              <a:sym typeface="Orbitron"/>
            </a:endParaRPr>
          </a:p>
        </p:txBody>
      </p:sp>
      <p:sp>
        <p:nvSpPr>
          <p:cNvPr id="908" name="Google Shape;908;p36"/>
          <p:cNvSpPr txBox="1">
            <a:spLocks noGrp="1"/>
          </p:cNvSpPr>
          <p:nvPr>
            <p:ph type="subTitle" idx="4294967295"/>
          </p:nvPr>
        </p:nvSpPr>
        <p:spPr>
          <a:xfrm flipH="1">
            <a:off x="3672484"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03</a:t>
            </a:r>
            <a:endParaRPr sz="2400" b="1" dirty="0">
              <a:latin typeface="Orbitron"/>
              <a:ea typeface="Orbitron"/>
              <a:cs typeface="Orbitron"/>
              <a:sym typeface="Orbitron"/>
            </a:endParaRPr>
          </a:p>
        </p:txBody>
      </p:sp>
      <p:sp>
        <p:nvSpPr>
          <p:cNvPr id="909" name="Google Shape;909;p36"/>
          <p:cNvSpPr txBox="1">
            <a:spLocks noGrp="1"/>
          </p:cNvSpPr>
          <p:nvPr>
            <p:ph type="subTitle" idx="4294967295"/>
          </p:nvPr>
        </p:nvSpPr>
        <p:spPr>
          <a:xfrm flipH="1">
            <a:off x="7107210"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01</a:t>
            </a:r>
            <a:endParaRPr sz="2400" b="1" dirty="0">
              <a:latin typeface="Orbitron"/>
              <a:ea typeface="Orbitron"/>
              <a:cs typeface="Orbitron"/>
              <a:sym typeface="Orbitron"/>
            </a:endParaRPr>
          </a:p>
        </p:txBody>
      </p:sp>
      <p:cxnSp>
        <p:nvCxnSpPr>
          <p:cNvPr id="892" name="Google Shape;892;p36"/>
          <p:cNvCxnSpPr>
            <a:stCxn id="893" idx="6"/>
            <a:endCxn id="894" idx="2"/>
          </p:cNvCxnSpPr>
          <p:nvPr/>
        </p:nvCxnSpPr>
        <p:spPr>
          <a:xfrm>
            <a:off x="1371775"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893" name="Google Shape;893;p36"/>
          <p:cNvSpPr/>
          <p:nvPr/>
        </p:nvSpPr>
        <p:spPr>
          <a:xfrm>
            <a:off x="655863"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6"/>
          <p:cNvSpPr/>
          <p:nvPr/>
        </p:nvSpPr>
        <p:spPr>
          <a:xfrm>
            <a:off x="2373226"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4090589"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6"/>
          <p:cNvSpPr/>
          <p:nvPr/>
        </p:nvSpPr>
        <p:spPr>
          <a:xfrm>
            <a:off x="5807951"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0" name="Google Shape;910;p36"/>
          <p:cNvCxnSpPr>
            <a:stCxn id="894" idx="6"/>
            <a:endCxn id="904" idx="2"/>
          </p:cNvCxnSpPr>
          <p:nvPr/>
        </p:nvCxnSpPr>
        <p:spPr>
          <a:xfrm>
            <a:off x="3089137" y="2237209"/>
            <a:ext cx="1001541" cy="0"/>
          </a:xfrm>
          <a:prstGeom prst="straightConnector1">
            <a:avLst/>
          </a:prstGeom>
          <a:noFill/>
          <a:ln w="28575" cap="rnd" cmpd="sng">
            <a:solidFill>
              <a:schemeClr val="accent1"/>
            </a:solidFill>
            <a:prstDash val="solid"/>
            <a:round/>
            <a:headEnd type="none" w="med" len="med"/>
            <a:tailEnd type="none" w="med" len="med"/>
          </a:ln>
        </p:spPr>
      </p:cxnSp>
      <p:cxnSp>
        <p:nvCxnSpPr>
          <p:cNvPr id="911" name="Google Shape;911;p36"/>
          <p:cNvCxnSpPr>
            <a:stCxn id="904" idx="6"/>
            <a:endCxn id="905" idx="2"/>
          </p:cNvCxnSpPr>
          <p:nvPr/>
        </p:nvCxnSpPr>
        <p:spPr>
          <a:xfrm>
            <a:off x="4806500"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3" name="Google Shape;905;p36">
            <a:extLst>
              <a:ext uri="{FF2B5EF4-FFF2-40B4-BE49-F238E27FC236}">
                <a16:creationId xmlns:a16="http://schemas.microsoft.com/office/drawing/2014/main" id="{5DC840B4-BCD6-9236-EB51-CDA5A0B84F32}"/>
              </a:ext>
            </a:extLst>
          </p:cNvPr>
          <p:cNvSpPr/>
          <p:nvPr/>
        </p:nvSpPr>
        <p:spPr>
          <a:xfrm>
            <a:off x="7525314"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 name="Google Shape;911;p36">
            <a:extLst>
              <a:ext uri="{FF2B5EF4-FFF2-40B4-BE49-F238E27FC236}">
                <a16:creationId xmlns:a16="http://schemas.microsoft.com/office/drawing/2014/main" id="{87462E17-F39C-8A48-CE84-337F15DE5B3A}"/>
              </a:ext>
            </a:extLst>
          </p:cNvPr>
          <p:cNvCxnSpPr>
            <a:endCxn id="3" idx="2"/>
          </p:cNvCxnSpPr>
          <p:nvPr/>
        </p:nvCxnSpPr>
        <p:spPr>
          <a:xfrm>
            <a:off x="6523863"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9" name="Google Shape;906;p36">
            <a:extLst>
              <a:ext uri="{FF2B5EF4-FFF2-40B4-BE49-F238E27FC236}">
                <a16:creationId xmlns:a16="http://schemas.microsoft.com/office/drawing/2014/main" id="{F6690CEB-34E7-40D0-C78C-F3335FC9CEE0}"/>
              </a:ext>
            </a:extLst>
          </p:cNvPr>
          <p:cNvSpPr txBox="1">
            <a:spLocks/>
          </p:cNvSpPr>
          <p:nvPr/>
        </p:nvSpPr>
        <p:spPr>
          <a:xfrm flipH="1">
            <a:off x="229193" y="1973509"/>
            <a:ext cx="1544400" cy="527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ar-SY" sz="2400" b="1" dirty="0">
                <a:latin typeface="Orbitron"/>
                <a:ea typeface="Orbitron"/>
                <a:cs typeface="Orbitron"/>
                <a:sym typeface="Orbitron"/>
              </a:rPr>
              <a:t>05</a:t>
            </a:r>
            <a:endParaRPr lang="en" sz="2400" b="1" dirty="0">
              <a:latin typeface="Orbitron"/>
              <a:ea typeface="Orbitron"/>
              <a:cs typeface="Orbitron"/>
              <a:sym typeface="Orbitron"/>
            </a:endParaRPr>
          </a:p>
        </p:txBody>
      </p:sp>
      <p:sp>
        <p:nvSpPr>
          <p:cNvPr id="10" name="Google Shape;896;p36">
            <a:extLst>
              <a:ext uri="{FF2B5EF4-FFF2-40B4-BE49-F238E27FC236}">
                <a16:creationId xmlns:a16="http://schemas.microsoft.com/office/drawing/2014/main" id="{D4EA817B-08D0-2C2B-6554-20A7D009D7BB}"/>
              </a:ext>
            </a:extLst>
          </p:cNvPr>
          <p:cNvSpPr txBox="1">
            <a:spLocks/>
          </p:cNvSpPr>
          <p:nvPr/>
        </p:nvSpPr>
        <p:spPr>
          <a:xfrm flipH="1">
            <a:off x="59960" y="2828287"/>
            <a:ext cx="1816500" cy="99036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en-US" sz="2000" b="1" dirty="0">
                <a:solidFill>
                  <a:schemeClr val="dk2"/>
                </a:solidFill>
                <a:latin typeface="Dubai" panose="020B0503030403030204" pitchFamily="34" charset="-78"/>
                <a:ea typeface="Orbitron"/>
                <a:cs typeface="Dubai" panose="020B0503030403030204" pitchFamily="34" charset="-78"/>
                <a:sym typeface="Orbitron"/>
              </a:rPr>
              <a:t>OPEN CV LIBRARY</a:t>
            </a:r>
          </a:p>
        </p:txBody>
      </p:sp>
      <p:sp>
        <p:nvSpPr>
          <p:cNvPr id="12" name="شكل حر: شكل 11">
            <a:extLst>
              <a:ext uri="{FF2B5EF4-FFF2-40B4-BE49-F238E27FC236}">
                <a16:creationId xmlns:a16="http://schemas.microsoft.com/office/drawing/2014/main" id="{A66E8264-7A00-2CE7-ED0A-E2A2C1E33EF3}"/>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5</a:t>
            </a:r>
            <a:endParaRPr lang="ar-SY" sz="3200" b="1" dirty="0">
              <a:solidFill>
                <a:schemeClr val="bg1"/>
              </a:solidFill>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9B37F32D-78A9-59D5-AD36-580535FAE6DF}"/>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F9F48265-43F1-DE76-4FE5-86FE11C00861}"/>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E293EE5F-3E19-5DCB-0235-C38EB3B586DC}"/>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pic>
        <p:nvPicPr>
          <p:cNvPr id="3" name="صورة 2">
            <a:extLst>
              <a:ext uri="{FF2B5EF4-FFF2-40B4-BE49-F238E27FC236}">
                <a16:creationId xmlns:a16="http://schemas.microsoft.com/office/drawing/2014/main" id="{C18F5CA7-7422-CAC4-ED06-78E4FA6B018B}"/>
              </a:ext>
            </a:extLst>
          </p:cNvPr>
          <p:cNvPicPr>
            <a:picLocks noChangeAspect="1"/>
          </p:cNvPicPr>
          <p:nvPr/>
        </p:nvPicPr>
        <p:blipFill>
          <a:blip r:embed="rId3"/>
          <a:srcRect l="11666" t="7949" r="38333" b="19156"/>
          <a:stretch/>
        </p:blipFill>
        <p:spPr>
          <a:xfrm>
            <a:off x="3002990" y="1671323"/>
            <a:ext cx="3107661" cy="2548494"/>
          </a:xfrm>
          <a:prstGeom prst="rect">
            <a:avLst/>
          </a:prstGeom>
        </p:spPr>
      </p:pic>
      <p:pic>
        <p:nvPicPr>
          <p:cNvPr id="9" name="صورة 8">
            <a:extLst>
              <a:ext uri="{FF2B5EF4-FFF2-40B4-BE49-F238E27FC236}">
                <a16:creationId xmlns:a16="http://schemas.microsoft.com/office/drawing/2014/main" id="{0FC4DBF1-BD04-68D6-FB08-70B3EB9D2251}"/>
              </a:ext>
            </a:extLst>
          </p:cNvPr>
          <p:cNvPicPr>
            <a:picLocks noChangeAspect="1"/>
          </p:cNvPicPr>
          <p:nvPr/>
        </p:nvPicPr>
        <p:blipFill>
          <a:blip r:embed="rId4"/>
          <a:srcRect l="11389" t="8092" r="38333" b="19754"/>
          <a:stretch/>
        </p:blipFill>
        <p:spPr>
          <a:xfrm>
            <a:off x="11308789" y="2214490"/>
            <a:ext cx="2137575" cy="1757677"/>
          </a:xfrm>
          <a:prstGeom prst="rect">
            <a:avLst/>
          </a:prstGeom>
        </p:spPr>
      </p:pic>
      <p:pic>
        <p:nvPicPr>
          <p:cNvPr id="11" name="صورة 10">
            <a:extLst>
              <a:ext uri="{FF2B5EF4-FFF2-40B4-BE49-F238E27FC236}">
                <a16:creationId xmlns:a16="http://schemas.microsoft.com/office/drawing/2014/main" id="{824AE810-298E-4270-3220-6B608086EC3B}"/>
              </a:ext>
            </a:extLst>
          </p:cNvPr>
          <p:cNvPicPr>
            <a:picLocks noChangeAspect="1"/>
          </p:cNvPicPr>
          <p:nvPr/>
        </p:nvPicPr>
        <p:blipFill>
          <a:blip r:embed="rId5"/>
          <a:srcRect l="11721" t="9180" r="38361" b="19563"/>
          <a:stretch/>
        </p:blipFill>
        <p:spPr>
          <a:xfrm>
            <a:off x="19543824" y="2214490"/>
            <a:ext cx="2149086" cy="1757677"/>
          </a:xfrm>
          <a:prstGeom prst="rect">
            <a:avLst/>
          </a:prstGeom>
        </p:spPr>
      </p:pic>
      <p:pic>
        <p:nvPicPr>
          <p:cNvPr id="7" name="صورة 6">
            <a:extLst>
              <a:ext uri="{FF2B5EF4-FFF2-40B4-BE49-F238E27FC236}">
                <a16:creationId xmlns:a16="http://schemas.microsoft.com/office/drawing/2014/main" id="{BEA04F90-AEEF-D73E-92DE-A435A7B23BF1}"/>
              </a:ext>
            </a:extLst>
          </p:cNvPr>
          <p:cNvPicPr>
            <a:picLocks noChangeAspect="1"/>
          </p:cNvPicPr>
          <p:nvPr/>
        </p:nvPicPr>
        <p:blipFill>
          <a:blip r:embed="rId6"/>
          <a:srcRect l="11667" t="8093" r="37917" b="19753"/>
          <a:stretch/>
        </p:blipFill>
        <p:spPr>
          <a:xfrm>
            <a:off x="27795548" y="2214490"/>
            <a:ext cx="2154841" cy="1757677"/>
          </a:xfrm>
          <a:prstGeom prst="rect">
            <a:avLst/>
          </a:prstGeom>
        </p:spPr>
      </p:pic>
      <p:pic>
        <p:nvPicPr>
          <p:cNvPr id="5" name="صورة 4">
            <a:extLst>
              <a:ext uri="{FF2B5EF4-FFF2-40B4-BE49-F238E27FC236}">
                <a16:creationId xmlns:a16="http://schemas.microsoft.com/office/drawing/2014/main" id="{DA4CC4E3-7C63-03FF-2DFD-D8A5708AF442}"/>
              </a:ext>
            </a:extLst>
          </p:cNvPr>
          <p:cNvPicPr>
            <a:picLocks noChangeAspect="1"/>
          </p:cNvPicPr>
          <p:nvPr/>
        </p:nvPicPr>
        <p:blipFill>
          <a:blip r:embed="rId7"/>
          <a:srcRect l="11666" t="8094" r="38333" b="19012"/>
          <a:stretch/>
        </p:blipFill>
        <p:spPr>
          <a:xfrm>
            <a:off x="36055617" y="2214490"/>
            <a:ext cx="2143331" cy="1757677"/>
          </a:xfrm>
          <a:prstGeom prst="rect">
            <a:avLst/>
          </a:prstGeom>
        </p:spPr>
      </p:pic>
      <p:sp>
        <p:nvSpPr>
          <p:cNvPr id="12" name="مثلث متساوي الساقين 11">
            <a:hlinkClick r:id="rId8" action="ppaction://hlinksldjump"/>
            <a:extLst>
              <a:ext uri="{FF2B5EF4-FFF2-40B4-BE49-F238E27FC236}">
                <a16:creationId xmlns:a16="http://schemas.microsoft.com/office/drawing/2014/main" id="{188117B4-A419-75E2-E412-45DBDAACF3F2}"/>
              </a:ext>
            </a:extLst>
          </p:cNvPr>
          <p:cNvSpPr/>
          <p:nvPr/>
        </p:nvSpPr>
        <p:spPr>
          <a:xfrm rot="16200000">
            <a:off x="1600760"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13" name="شكل حر: شكل 12">
            <a:extLst>
              <a:ext uri="{FF2B5EF4-FFF2-40B4-BE49-F238E27FC236}">
                <a16:creationId xmlns:a16="http://schemas.microsoft.com/office/drawing/2014/main" id="{0C850A95-DE96-111F-C670-5C380344DAD0}"/>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6</a:t>
            </a:r>
            <a:endParaRPr lang="ar-SY" sz="3200" b="1" dirty="0">
              <a:solidFill>
                <a:schemeClr val="bg1"/>
              </a:solidFill>
            </a:endParaRPr>
          </a:p>
        </p:txBody>
      </p:sp>
    </p:spTree>
    <p:extLst>
      <p:ext uri="{BB962C8B-B14F-4D97-AF65-F5344CB8AC3E}">
        <p14:creationId xmlns:p14="http://schemas.microsoft.com/office/powerpoint/2010/main" val="251156013"/>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CFB03B91-AF63-CB87-4209-612CDA7CB76B}"/>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45AD3904-3B79-47B9-C8BE-554E52B9D4C9}"/>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2F781349-E2C2-6AE3-73E6-D15FB94D5053}"/>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pic>
        <p:nvPicPr>
          <p:cNvPr id="3" name="صورة 2">
            <a:extLst>
              <a:ext uri="{FF2B5EF4-FFF2-40B4-BE49-F238E27FC236}">
                <a16:creationId xmlns:a16="http://schemas.microsoft.com/office/drawing/2014/main" id="{4D92D05C-A75B-BCF0-FAD3-89907666712E}"/>
              </a:ext>
            </a:extLst>
          </p:cNvPr>
          <p:cNvPicPr>
            <a:picLocks noChangeAspect="1"/>
          </p:cNvPicPr>
          <p:nvPr/>
        </p:nvPicPr>
        <p:blipFill>
          <a:blip r:embed="rId3"/>
          <a:srcRect l="11666" t="7949" r="38333" b="19156"/>
          <a:stretch/>
        </p:blipFill>
        <p:spPr>
          <a:xfrm>
            <a:off x="-3998560" y="1671322"/>
            <a:ext cx="3107661" cy="2548494"/>
          </a:xfrm>
          <a:prstGeom prst="rect">
            <a:avLst/>
          </a:prstGeom>
        </p:spPr>
      </p:pic>
      <p:pic>
        <p:nvPicPr>
          <p:cNvPr id="9" name="صورة 8">
            <a:extLst>
              <a:ext uri="{FF2B5EF4-FFF2-40B4-BE49-F238E27FC236}">
                <a16:creationId xmlns:a16="http://schemas.microsoft.com/office/drawing/2014/main" id="{3C6641ED-4D60-C4BC-DF66-998372974936}"/>
              </a:ext>
            </a:extLst>
          </p:cNvPr>
          <p:cNvPicPr>
            <a:picLocks noChangeAspect="1"/>
          </p:cNvPicPr>
          <p:nvPr/>
        </p:nvPicPr>
        <p:blipFill>
          <a:blip r:embed="rId4"/>
          <a:srcRect l="11389" t="8092" r="38333" b="19754"/>
          <a:stretch/>
        </p:blipFill>
        <p:spPr>
          <a:xfrm>
            <a:off x="2946057" y="1547892"/>
            <a:ext cx="3249424" cy="2671924"/>
          </a:xfrm>
          <a:prstGeom prst="rect">
            <a:avLst/>
          </a:prstGeom>
        </p:spPr>
      </p:pic>
      <p:pic>
        <p:nvPicPr>
          <p:cNvPr id="11" name="صورة 10">
            <a:extLst>
              <a:ext uri="{FF2B5EF4-FFF2-40B4-BE49-F238E27FC236}">
                <a16:creationId xmlns:a16="http://schemas.microsoft.com/office/drawing/2014/main" id="{FE8AC1D4-8F64-8544-157C-81ECF602EAD5}"/>
              </a:ext>
            </a:extLst>
          </p:cNvPr>
          <p:cNvPicPr>
            <a:picLocks noChangeAspect="1"/>
          </p:cNvPicPr>
          <p:nvPr/>
        </p:nvPicPr>
        <p:blipFill>
          <a:blip r:embed="rId5"/>
          <a:srcRect l="11721" t="9180" r="38361" b="19563"/>
          <a:stretch/>
        </p:blipFill>
        <p:spPr>
          <a:xfrm>
            <a:off x="19543824" y="2214490"/>
            <a:ext cx="2149086" cy="1757677"/>
          </a:xfrm>
          <a:prstGeom prst="rect">
            <a:avLst/>
          </a:prstGeom>
        </p:spPr>
      </p:pic>
      <p:pic>
        <p:nvPicPr>
          <p:cNvPr id="7" name="صورة 6">
            <a:extLst>
              <a:ext uri="{FF2B5EF4-FFF2-40B4-BE49-F238E27FC236}">
                <a16:creationId xmlns:a16="http://schemas.microsoft.com/office/drawing/2014/main" id="{4F9A3643-A9C7-E074-81F8-A7EBA24EDA4E}"/>
              </a:ext>
            </a:extLst>
          </p:cNvPr>
          <p:cNvPicPr>
            <a:picLocks noChangeAspect="1"/>
          </p:cNvPicPr>
          <p:nvPr/>
        </p:nvPicPr>
        <p:blipFill>
          <a:blip r:embed="rId6"/>
          <a:srcRect l="11667" t="8093" r="37917" b="19753"/>
          <a:stretch/>
        </p:blipFill>
        <p:spPr>
          <a:xfrm>
            <a:off x="27795548" y="2214490"/>
            <a:ext cx="2154841" cy="1757677"/>
          </a:xfrm>
          <a:prstGeom prst="rect">
            <a:avLst/>
          </a:prstGeom>
        </p:spPr>
      </p:pic>
      <p:pic>
        <p:nvPicPr>
          <p:cNvPr id="5" name="صورة 4">
            <a:extLst>
              <a:ext uri="{FF2B5EF4-FFF2-40B4-BE49-F238E27FC236}">
                <a16:creationId xmlns:a16="http://schemas.microsoft.com/office/drawing/2014/main" id="{E3D22B6F-27A1-5243-7CFF-2C229084FD10}"/>
              </a:ext>
            </a:extLst>
          </p:cNvPr>
          <p:cNvPicPr>
            <a:picLocks noChangeAspect="1"/>
          </p:cNvPicPr>
          <p:nvPr/>
        </p:nvPicPr>
        <p:blipFill>
          <a:blip r:embed="rId7"/>
          <a:srcRect l="11666" t="8094" r="38333" b="19012"/>
          <a:stretch/>
        </p:blipFill>
        <p:spPr>
          <a:xfrm>
            <a:off x="36055617" y="2214490"/>
            <a:ext cx="2143331" cy="1757677"/>
          </a:xfrm>
          <a:prstGeom prst="rect">
            <a:avLst/>
          </a:prstGeom>
        </p:spPr>
      </p:pic>
      <p:sp>
        <p:nvSpPr>
          <p:cNvPr id="12" name="مثلث متساوي الساقين 11">
            <a:hlinkClick r:id="rId8" action="ppaction://hlinksldjump"/>
            <a:extLst>
              <a:ext uri="{FF2B5EF4-FFF2-40B4-BE49-F238E27FC236}">
                <a16:creationId xmlns:a16="http://schemas.microsoft.com/office/drawing/2014/main" id="{EE73B7E3-7BD8-897E-6B62-A006CE2BEEE8}"/>
              </a:ext>
            </a:extLst>
          </p:cNvPr>
          <p:cNvSpPr/>
          <p:nvPr/>
        </p:nvSpPr>
        <p:spPr>
          <a:xfrm rot="16200000">
            <a:off x="1600760"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 name="مثلث متساوي الساقين 1">
            <a:hlinkClick r:id="rId9" action="ppaction://hlinksldjump"/>
            <a:extLst>
              <a:ext uri="{FF2B5EF4-FFF2-40B4-BE49-F238E27FC236}">
                <a16:creationId xmlns:a16="http://schemas.microsoft.com/office/drawing/2014/main" id="{82182B01-8420-591D-2EED-012C86E95742}"/>
              </a:ext>
            </a:extLst>
          </p:cNvPr>
          <p:cNvSpPr/>
          <p:nvPr/>
        </p:nvSpPr>
        <p:spPr>
          <a:xfrm rot="5400000" flipH="1">
            <a:off x="6792882"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4" name="شكل حر: شكل 3">
            <a:extLst>
              <a:ext uri="{FF2B5EF4-FFF2-40B4-BE49-F238E27FC236}">
                <a16:creationId xmlns:a16="http://schemas.microsoft.com/office/drawing/2014/main" id="{05D719BB-01F7-EACC-F609-3164760DE063}"/>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6</a:t>
            </a:r>
            <a:endParaRPr lang="ar-SY" sz="3200" b="1" dirty="0">
              <a:solidFill>
                <a:schemeClr val="bg1"/>
              </a:solidFill>
            </a:endParaRPr>
          </a:p>
        </p:txBody>
      </p:sp>
    </p:spTree>
    <p:extLst>
      <p:ext uri="{BB962C8B-B14F-4D97-AF65-F5344CB8AC3E}">
        <p14:creationId xmlns:p14="http://schemas.microsoft.com/office/powerpoint/2010/main" val="1312035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1618261A-2B3B-CCD3-49F9-3C45E3F5B185}"/>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F107AA94-46D9-8DF1-AB77-4D22904D1793}"/>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394E04D7-B06E-24FC-4539-EAF6EB5FB0C1}"/>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pic>
        <p:nvPicPr>
          <p:cNvPr id="3" name="صورة 2">
            <a:extLst>
              <a:ext uri="{FF2B5EF4-FFF2-40B4-BE49-F238E27FC236}">
                <a16:creationId xmlns:a16="http://schemas.microsoft.com/office/drawing/2014/main" id="{B4878A06-4AD5-36E8-DE5A-DC0785F03C46}"/>
              </a:ext>
            </a:extLst>
          </p:cNvPr>
          <p:cNvPicPr>
            <a:picLocks noChangeAspect="1"/>
          </p:cNvPicPr>
          <p:nvPr/>
        </p:nvPicPr>
        <p:blipFill>
          <a:blip r:embed="rId3"/>
          <a:srcRect l="11666" t="7949" r="38333" b="19156"/>
          <a:stretch/>
        </p:blipFill>
        <p:spPr>
          <a:xfrm>
            <a:off x="-3998560" y="1671322"/>
            <a:ext cx="3107661" cy="2548494"/>
          </a:xfrm>
          <a:prstGeom prst="rect">
            <a:avLst/>
          </a:prstGeom>
        </p:spPr>
      </p:pic>
      <p:pic>
        <p:nvPicPr>
          <p:cNvPr id="9" name="صورة 8">
            <a:extLst>
              <a:ext uri="{FF2B5EF4-FFF2-40B4-BE49-F238E27FC236}">
                <a16:creationId xmlns:a16="http://schemas.microsoft.com/office/drawing/2014/main" id="{21E90890-9916-F279-BC94-08100E4E874B}"/>
              </a:ext>
            </a:extLst>
          </p:cNvPr>
          <p:cNvPicPr>
            <a:picLocks noChangeAspect="1"/>
          </p:cNvPicPr>
          <p:nvPr/>
        </p:nvPicPr>
        <p:blipFill>
          <a:blip r:embed="rId4"/>
          <a:srcRect l="11389" t="8092" r="38333" b="19754"/>
          <a:stretch/>
        </p:blipFill>
        <p:spPr>
          <a:xfrm>
            <a:off x="-4140323" y="1671322"/>
            <a:ext cx="3249424" cy="2671924"/>
          </a:xfrm>
          <a:prstGeom prst="rect">
            <a:avLst/>
          </a:prstGeom>
        </p:spPr>
      </p:pic>
      <p:pic>
        <p:nvPicPr>
          <p:cNvPr id="11" name="صورة 10">
            <a:extLst>
              <a:ext uri="{FF2B5EF4-FFF2-40B4-BE49-F238E27FC236}">
                <a16:creationId xmlns:a16="http://schemas.microsoft.com/office/drawing/2014/main" id="{78C4FB54-0623-03C1-7FDF-FBB7607E50D0}"/>
              </a:ext>
            </a:extLst>
          </p:cNvPr>
          <p:cNvPicPr>
            <a:picLocks noChangeAspect="1"/>
          </p:cNvPicPr>
          <p:nvPr/>
        </p:nvPicPr>
        <p:blipFill>
          <a:blip r:embed="rId5"/>
          <a:srcRect l="11721" t="9180" r="38361" b="19563"/>
          <a:stretch/>
        </p:blipFill>
        <p:spPr>
          <a:xfrm>
            <a:off x="2976176" y="1611470"/>
            <a:ext cx="3189186" cy="2608346"/>
          </a:xfrm>
          <a:prstGeom prst="rect">
            <a:avLst/>
          </a:prstGeom>
        </p:spPr>
      </p:pic>
      <p:pic>
        <p:nvPicPr>
          <p:cNvPr id="7" name="صورة 6">
            <a:extLst>
              <a:ext uri="{FF2B5EF4-FFF2-40B4-BE49-F238E27FC236}">
                <a16:creationId xmlns:a16="http://schemas.microsoft.com/office/drawing/2014/main" id="{05B01BFE-6FC3-B24D-15E2-7ACB4E1E466C}"/>
              </a:ext>
            </a:extLst>
          </p:cNvPr>
          <p:cNvPicPr>
            <a:picLocks noChangeAspect="1"/>
          </p:cNvPicPr>
          <p:nvPr/>
        </p:nvPicPr>
        <p:blipFill>
          <a:blip r:embed="rId6"/>
          <a:srcRect l="11667" t="8093" r="37917" b="19753"/>
          <a:stretch/>
        </p:blipFill>
        <p:spPr>
          <a:xfrm>
            <a:off x="27795548" y="2214490"/>
            <a:ext cx="2154841" cy="1757677"/>
          </a:xfrm>
          <a:prstGeom prst="rect">
            <a:avLst/>
          </a:prstGeom>
        </p:spPr>
      </p:pic>
      <p:pic>
        <p:nvPicPr>
          <p:cNvPr id="5" name="صورة 4">
            <a:extLst>
              <a:ext uri="{FF2B5EF4-FFF2-40B4-BE49-F238E27FC236}">
                <a16:creationId xmlns:a16="http://schemas.microsoft.com/office/drawing/2014/main" id="{031A7B4B-AA9E-8D61-7091-B3C4D6304F58}"/>
              </a:ext>
            </a:extLst>
          </p:cNvPr>
          <p:cNvPicPr>
            <a:picLocks noChangeAspect="1"/>
          </p:cNvPicPr>
          <p:nvPr/>
        </p:nvPicPr>
        <p:blipFill>
          <a:blip r:embed="rId7"/>
          <a:srcRect l="11666" t="8094" r="38333" b="19012"/>
          <a:stretch/>
        </p:blipFill>
        <p:spPr>
          <a:xfrm>
            <a:off x="36055617" y="2214490"/>
            <a:ext cx="2143331" cy="1757677"/>
          </a:xfrm>
          <a:prstGeom prst="rect">
            <a:avLst/>
          </a:prstGeom>
        </p:spPr>
      </p:pic>
      <p:sp>
        <p:nvSpPr>
          <p:cNvPr id="12" name="مثلث متساوي الساقين 11">
            <a:hlinkClick r:id="rId8" action="ppaction://hlinksldjump"/>
            <a:extLst>
              <a:ext uri="{FF2B5EF4-FFF2-40B4-BE49-F238E27FC236}">
                <a16:creationId xmlns:a16="http://schemas.microsoft.com/office/drawing/2014/main" id="{48881C93-81A2-D82E-1523-B9B50C7B522A}"/>
              </a:ext>
            </a:extLst>
          </p:cNvPr>
          <p:cNvSpPr/>
          <p:nvPr/>
        </p:nvSpPr>
        <p:spPr>
          <a:xfrm rot="16200000">
            <a:off x="1600760"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 name="مثلث متساوي الساقين 1">
            <a:hlinkClick r:id="rId9" action="ppaction://hlinksldjump"/>
            <a:extLst>
              <a:ext uri="{FF2B5EF4-FFF2-40B4-BE49-F238E27FC236}">
                <a16:creationId xmlns:a16="http://schemas.microsoft.com/office/drawing/2014/main" id="{8989425F-6F12-5DF0-40C4-C19BB884349A}"/>
              </a:ext>
            </a:extLst>
          </p:cNvPr>
          <p:cNvSpPr/>
          <p:nvPr/>
        </p:nvSpPr>
        <p:spPr>
          <a:xfrm rot="5400000" flipH="1">
            <a:off x="6792882"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4" name="شكل حر: شكل 3">
            <a:extLst>
              <a:ext uri="{FF2B5EF4-FFF2-40B4-BE49-F238E27FC236}">
                <a16:creationId xmlns:a16="http://schemas.microsoft.com/office/drawing/2014/main" id="{41FAC88D-A33D-0A06-64A2-832A41B81033}"/>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6</a:t>
            </a:r>
            <a:endParaRPr lang="ar-SY" sz="3200" b="1" dirty="0">
              <a:solidFill>
                <a:schemeClr val="bg1"/>
              </a:solidFill>
            </a:endParaRPr>
          </a:p>
        </p:txBody>
      </p:sp>
    </p:spTree>
    <p:extLst>
      <p:ext uri="{BB962C8B-B14F-4D97-AF65-F5344CB8AC3E}">
        <p14:creationId xmlns:p14="http://schemas.microsoft.com/office/powerpoint/2010/main" val="3803920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4B59E3D2-02E8-F39F-09F7-034A043F782A}"/>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E06AD09A-C6E2-92D0-E9A1-B049A24BD079}"/>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C149B37A-6D2B-01CE-9AD4-63623BF66A58}"/>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pic>
        <p:nvPicPr>
          <p:cNvPr id="3" name="صورة 2">
            <a:extLst>
              <a:ext uri="{FF2B5EF4-FFF2-40B4-BE49-F238E27FC236}">
                <a16:creationId xmlns:a16="http://schemas.microsoft.com/office/drawing/2014/main" id="{50187907-77AE-76BD-D896-7761909CF1EE}"/>
              </a:ext>
            </a:extLst>
          </p:cNvPr>
          <p:cNvPicPr>
            <a:picLocks noChangeAspect="1"/>
          </p:cNvPicPr>
          <p:nvPr/>
        </p:nvPicPr>
        <p:blipFill>
          <a:blip r:embed="rId3"/>
          <a:srcRect l="11666" t="7949" r="38333" b="19156"/>
          <a:stretch/>
        </p:blipFill>
        <p:spPr>
          <a:xfrm>
            <a:off x="-6464206" y="1423673"/>
            <a:ext cx="3107661" cy="2548494"/>
          </a:xfrm>
          <a:prstGeom prst="rect">
            <a:avLst/>
          </a:prstGeom>
        </p:spPr>
      </p:pic>
      <p:pic>
        <p:nvPicPr>
          <p:cNvPr id="9" name="صورة 8">
            <a:extLst>
              <a:ext uri="{FF2B5EF4-FFF2-40B4-BE49-F238E27FC236}">
                <a16:creationId xmlns:a16="http://schemas.microsoft.com/office/drawing/2014/main" id="{207476E6-F2BE-95B8-CBDD-59381720CA90}"/>
              </a:ext>
            </a:extLst>
          </p:cNvPr>
          <p:cNvPicPr>
            <a:picLocks noChangeAspect="1"/>
          </p:cNvPicPr>
          <p:nvPr/>
        </p:nvPicPr>
        <p:blipFill>
          <a:blip r:embed="rId4"/>
          <a:srcRect l="11389" t="8092" r="38333" b="19754"/>
          <a:stretch/>
        </p:blipFill>
        <p:spPr>
          <a:xfrm>
            <a:off x="-6464206" y="1459080"/>
            <a:ext cx="3107661" cy="2555356"/>
          </a:xfrm>
          <a:prstGeom prst="rect">
            <a:avLst/>
          </a:prstGeom>
        </p:spPr>
      </p:pic>
      <p:pic>
        <p:nvPicPr>
          <p:cNvPr id="11" name="صورة 10">
            <a:extLst>
              <a:ext uri="{FF2B5EF4-FFF2-40B4-BE49-F238E27FC236}">
                <a16:creationId xmlns:a16="http://schemas.microsoft.com/office/drawing/2014/main" id="{5817ECAD-5B37-720F-BCBA-39FA1EFFC417}"/>
              </a:ext>
            </a:extLst>
          </p:cNvPr>
          <p:cNvPicPr>
            <a:picLocks noChangeAspect="1"/>
          </p:cNvPicPr>
          <p:nvPr/>
        </p:nvPicPr>
        <p:blipFill>
          <a:blip r:embed="rId5"/>
          <a:srcRect l="11721" t="9180" r="38361" b="19563"/>
          <a:stretch/>
        </p:blipFill>
        <p:spPr>
          <a:xfrm>
            <a:off x="-6464206" y="1395653"/>
            <a:ext cx="3150266" cy="2576514"/>
          </a:xfrm>
          <a:prstGeom prst="rect">
            <a:avLst/>
          </a:prstGeom>
        </p:spPr>
      </p:pic>
      <p:pic>
        <p:nvPicPr>
          <p:cNvPr id="7" name="صورة 6">
            <a:extLst>
              <a:ext uri="{FF2B5EF4-FFF2-40B4-BE49-F238E27FC236}">
                <a16:creationId xmlns:a16="http://schemas.microsoft.com/office/drawing/2014/main" id="{21929514-6E7F-E4A7-EDA4-D87DFB03C013}"/>
              </a:ext>
            </a:extLst>
          </p:cNvPr>
          <p:cNvPicPr>
            <a:picLocks noChangeAspect="1"/>
          </p:cNvPicPr>
          <p:nvPr/>
        </p:nvPicPr>
        <p:blipFill>
          <a:blip r:embed="rId6"/>
          <a:srcRect l="11667" t="8093" r="37917" b="19753"/>
          <a:stretch/>
        </p:blipFill>
        <p:spPr>
          <a:xfrm>
            <a:off x="2957390" y="1649580"/>
            <a:ext cx="3202683" cy="2612389"/>
          </a:xfrm>
          <a:prstGeom prst="rect">
            <a:avLst/>
          </a:prstGeom>
        </p:spPr>
      </p:pic>
      <p:pic>
        <p:nvPicPr>
          <p:cNvPr id="5" name="صورة 4">
            <a:extLst>
              <a:ext uri="{FF2B5EF4-FFF2-40B4-BE49-F238E27FC236}">
                <a16:creationId xmlns:a16="http://schemas.microsoft.com/office/drawing/2014/main" id="{15F89709-6ABB-1DF2-3C2A-D972348317B1}"/>
              </a:ext>
            </a:extLst>
          </p:cNvPr>
          <p:cNvPicPr>
            <a:picLocks noChangeAspect="1"/>
          </p:cNvPicPr>
          <p:nvPr/>
        </p:nvPicPr>
        <p:blipFill>
          <a:blip r:embed="rId7"/>
          <a:srcRect l="11666" t="8094" r="38333" b="19012"/>
          <a:stretch/>
        </p:blipFill>
        <p:spPr>
          <a:xfrm>
            <a:off x="36055617" y="2214490"/>
            <a:ext cx="2143331" cy="1757677"/>
          </a:xfrm>
          <a:prstGeom prst="rect">
            <a:avLst/>
          </a:prstGeom>
        </p:spPr>
      </p:pic>
      <p:sp>
        <p:nvSpPr>
          <p:cNvPr id="12" name="مثلث متساوي الساقين 11">
            <a:hlinkClick r:id="rId8" action="ppaction://hlinksldjump"/>
            <a:extLst>
              <a:ext uri="{FF2B5EF4-FFF2-40B4-BE49-F238E27FC236}">
                <a16:creationId xmlns:a16="http://schemas.microsoft.com/office/drawing/2014/main" id="{4BDCAC47-50AE-D6B2-DDF6-A9E2B13A8EAC}"/>
              </a:ext>
            </a:extLst>
          </p:cNvPr>
          <p:cNvSpPr/>
          <p:nvPr/>
        </p:nvSpPr>
        <p:spPr>
          <a:xfrm rot="16200000">
            <a:off x="1600760"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 name="مثلث متساوي الساقين 1">
            <a:hlinkClick r:id="rId9" action="ppaction://hlinksldjump"/>
            <a:extLst>
              <a:ext uri="{FF2B5EF4-FFF2-40B4-BE49-F238E27FC236}">
                <a16:creationId xmlns:a16="http://schemas.microsoft.com/office/drawing/2014/main" id="{2E6FABB5-5B9C-DB97-7EDA-3AB6C56D8807}"/>
              </a:ext>
            </a:extLst>
          </p:cNvPr>
          <p:cNvSpPr/>
          <p:nvPr/>
        </p:nvSpPr>
        <p:spPr>
          <a:xfrm rot="5400000" flipH="1">
            <a:off x="6792882"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4" name="شكل حر: شكل 3">
            <a:extLst>
              <a:ext uri="{FF2B5EF4-FFF2-40B4-BE49-F238E27FC236}">
                <a16:creationId xmlns:a16="http://schemas.microsoft.com/office/drawing/2014/main" id="{3F2882D1-D255-CCC5-2A8B-E72CA6BFFCAD}"/>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6</a:t>
            </a:r>
            <a:endParaRPr lang="ar-SY" sz="3200" b="1" dirty="0">
              <a:solidFill>
                <a:schemeClr val="bg1"/>
              </a:solidFill>
            </a:endParaRPr>
          </a:p>
        </p:txBody>
      </p:sp>
    </p:spTree>
    <p:extLst>
      <p:ext uri="{BB962C8B-B14F-4D97-AF65-F5344CB8AC3E}">
        <p14:creationId xmlns:p14="http://schemas.microsoft.com/office/powerpoint/2010/main" val="353819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D49E6FAF-9DA4-0EAE-E22F-D88D28244FE4}"/>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05875F10-3793-A653-9572-35DF6B04C5DE}"/>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F9A1F1DC-7945-ADED-F7A2-C74F070799C0}"/>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pic>
        <p:nvPicPr>
          <p:cNvPr id="3" name="صورة 2">
            <a:extLst>
              <a:ext uri="{FF2B5EF4-FFF2-40B4-BE49-F238E27FC236}">
                <a16:creationId xmlns:a16="http://schemas.microsoft.com/office/drawing/2014/main" id="{53EDDAB5-6160-40A2-3524-0B7E61C9EA93}"/>
              </a:ext>
            </a:extLst>
          </p:cNvPr>
          <p:cNvPicPr>
            <a:picLocks noChangeAspect="1"/>
          </p:cNvPicPr>
          <p:nvPr/>
        </p:nvPicPr>
        <p:blipFill>
          <a:blip r:embed="rId3"/>
          <a:srcRect l="11666" t="7949" r="38333" b="19156"/>
          <a:stretch/>
        </p:blipFill>
        <p:spPr>
          <a:xfrm>
            <a:off x="-6464206" y="1423673"/>
            <a:ext cx="3107661" cy="2548494"/>
          </a:xfrm>
          <a:prstGeom prst="rect">
            <a:avLst/>
          </a:prstGeom>
        </p:spPr>
      </p:pic>
      <p:pic>
        <p:nvPicPr>
          <p:cNvPr id="9" name="صورة 8">
            <a:extLst>
              <a:ext uri="{FF2B5EF4-FFF2-40B4-BE49-F238E27FC236}">
                <a16:creationId xmlns:a16="http://schemas.microsoft.com/office/drawing/2014/main" id="{89B285F5-4335-117D-A966-50DBEA35B048}"/>
              </a:ext>
            </a:extLst>
          </p:cNvPr>
          <p:cNvPicPr>
            <a:picLocks noChangeAspect="1"/>
          </p:cNvPicPr>
          <p:nvPr/>
        </p:nvPicPr>
        <p:blipFill>
          <a:blip r:embed="rId4"/>
          <a:srcRect l="11389" t="8092" r="38333" b="19754"/>
          <a:stretch/>
        </p:blipFill>
        <p:spPr>
          <a:xfrm>
            <a:off x="-6464206" y="1459080"/>
            <a:ext cx="3107661" cy="2555356"/>
          </a:xfrm>
          <a:prstGeom prst="rect">
            <a:avLst/>
          </a:prstGeom>
        </p:spPr>
      </p:pic>
      <p:pic>
        <p:nvPicPr>
          <p:cNvPr id="11" name="صورة 10">
            <a:extLst>
              <a:ext uri="{FF2B5EF4-FFF2-40B4-BE49-F238E27FC236}">
                <a16:creationId xmlns:a16="http://schemas.microsoft.com/office/drawing/2014/main" id="{02F2F3FE-11DE-2DB0-F807-AC5167B5839E}"/>
              </a:ext>
            </a:extLst>
          </p:cNvPr>
          <p:cNvPicPr>
            <a:picLocks noChangeAspect="1"/>
          </p:cNvPicPr>
          <p:nvPr/>
        </p:nvPicPr>
        <p:blipFill>
          <a:blip r:embed="rId5"/>
          <a:srcRect l="11721" t="9180" r="38361" b="19563"/>
          <a:stretch/>
        </p:blipFill>
        <p:spPr>
          <a:xfrm>
            <a:off x="-6464206" y="1395653"/>
            <a:ext cx="3150266" cy="2576514"/>
          </a:xfrm>
          <a:prstGeom prst="rect">
            <a:avLst/>
          </a:prstGeom>
        </p:spPr>
      </p:pic>
      <p:pic>
        <p:nvPicPr>
          <p:cNvPr id="7" name="صورة 6">
            <a:extLst>
              <a:ext uri="{FF2B5EF4-FFF2-40B4-BE49-F238E27FC236}">
                <a16:creationId xmlns:a16="http://schemas.microsoft.com/office/drawing/2014/main" id="{6FD66BB9-A1FE-D054-F4B3-20B99E376805}"/>
              </a:ext>
            </a:extLst>
          </p:cNvPr>
          <p:cNvPicPr>
            <a:picLocks noChangeAspect="1"/>
          </p:cNvPicPr>
          <p:nvPr/>
        </p:nvPicPr>
        <p:blipFill>
          <a:blip r:embed="rId6"/>
          <a:srcRect l="11667" t="8093" r="37917" b="19753"/>
          <a:stretch/>
        </p:blipFill>
        <p:spPr>
          <a:xfrm>
            <a:off x="-6490415" y="1309820"/>
            <a:ext cx="3202683" cy="2612389"/>
          </a:xfrm>
          <a:prstGeom prst="rect">
            <a:avLst/>
          </a:prstGeom>
        </p:spPr>
      </p:pic>
      <p:pic>
        <p:nvPicPr>
          <p:cNvPr id="5" name="صورة 4">
            <a:extLst>
              <a:ext uri="{FF2B5EF4-FFF2-40B4-BE49-F238E27FC236}">
                <a16:creationId xmlns:a16="http://schemas.microsoft.com/office/drawing/2014/main" id="{08B223D4-D32E-B320-777B-4B6818004FA9}"/>
              </a:ext>
            </a:extLst>
          </p:cNvPr>
          <p:cNvPicPr>
            <a:picLocks noChangeAspect="1"/>
          </p:cNvPicPr>
          <p:nvPr/>
        </p:nvPicPr>
        <p:blipFill>
          <a:blip r:embed="rId7"/>
          <a:srcRect l="11666" t="8094" r="38333" b="19012"/>
          <a:stretch/>
        </p:blipFill>
        <p:spPr>
          <a:xfrm>
            <a:off x="2917710" y="1670493"/>
            <a:ext cx="3171745" cy="2601046"/>
          </a:xfrm>
          <a:prstGeom prst="rect">
            <a:avLst/>
          </a:prstGeom>
        </p:spPr>
      </p:pic>
      <p:sp>
        <p:nvSpPr>
          <p:cNvPr id="2" name="مثلث متساوي الساقين 1">
            <a:hlinkClick r:id="rId8" action="ppaction://hlinksldjump"/>
            <a:extLst>
              <a:ext uri="{FF2B5EF4-FFF2-40B4-BE49-F238E27FC236}">
                <a16:creationId xmlns:a16="http://schemas.microsoft.com/office/drawing/2014/main" id="{C86CA230-57DD-F0E9-976E-F894CB64BDE2}"/>
              </a:ext>
            </a:extLst>
          </p:cNvPr>
          <p:cNvSpPr/>
          <p:nvPr/>
        </p:nvSpPr>
        <p:spPr>
          <a:xfrm rot="5400000" flipH="1">
            <a:off x="6792882" y="2585570"/>
            <a:ext cx="720000" cy="7200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4" name="شكل حر: شكل 3">
            <a:extLst>
              <a:ext uri="{FF2B5EF4-FFF2-40B4-BE49-F238E27FC236}">
                <a16:creationId xmlns:a16="http://schemas.microsoft.com/office/drawing/2014/main" id="{BE01A9E5-C384-B723-427E-92F1FA5003C6}"/>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6</a:t>
            </a:r>
            <a:endParaRPr lang="ar-SY" sz="3200" b="1" dirty="0">
              <a:solidFill>
                <a:schemeClr val="bg1"/>
              </a:solidFill>
            </a:endParaRPr>
          </a:p>
        </p:txBody>
      </p:sp>
    </p:spTree>
    <p:extLst>
      <p:ext uri="{BB962C8B-B14F-4D97-AF65-F5344CB8AC3E}">
        <p14:creationId xmlns:p14="http://schemas.microsoft.com/office/powerpoint/2010/main" val="2588976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40"/>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التطويرات المستقبلية</a:t>
            </a:r>
            <a:endParaRPr dirty="0">
              <a:latin typeface="Dubai" panose="020B0503030403030204" pitchFamily="34" charset="-78"/>
              <a:cs typeface="Dubai" panose="020B0503030403030204" pitchFamily="34" charset="-78"/>
            </a:endParaRPr>
          </a:p>
        </p:txBody>
      </p:sp>
      <p:sp>
        <p:nvSpPr>
          <p:cNvPr id="968" name="Google Shape;968;p40"/>
          <p:cNvSpPr/>
          <p:nvPr/>
        </p:nvSpPr>
        <p:spPr>
          <a:xfrm>
            <a:off x="4858163" y="1736241"/>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0"/>
          <p:cNvSpPr/>
          <p:nvPr/>
        </p:nvSpPr>
        <p:spPr>
          <a:xfrm>
            <a:off x="4858163" y="3314418"/>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0"/>
          <p:cNvSpPr/>
          <p:nvPr/>
        </p:nvSpPr>
        <p:spPr>
          <a:xfrm>
            <a:off x="3288038" y="1736241"/>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0"/>
          <p:cNvSpPr/>
          <p:nvPr/>
        </p:nvSpPr>
        <p:spPr>
          <a:xfrm>
            <a:off x="3288038" y="3314418"/>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0"/>
          <p:cNvSpPr txBox="1">
            <a:spLocks noGrp="1"/>
          </p:cNvSpPr>
          <p:nvPr>
            <p:ph type="title" idx="4294967295"/>
          </p:nvPr>
        </p:nvSpPr>
        <p:spPr>
          <a:xfrm flipH="1">
            <a:off x="2335926" y="1736241"/>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02</a:t>
            </a:r>
            <a:endParaRPr dirty="0"/>
          </a:p>
        </p:txBody>
      </p:sp>
      <p:sp>
        <p:nvSpPr>
          <p:cNvPr id="977" name="Google Shape;977;p40"/>
          <p:cNvSpPr txBox="1">
            <a:spLocks noGrp="1"/>
          </p:cNvSpPr>
          <p:nvPr>
            <p:ph type="title" idx="4294967295"/>
          </p:nvPr>
        </p:nvSpPr>
        <p:spPr>
          <a:xfrm flipH="1">
            <a:off x="2335926" y="3314757"/>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04</a:t>
            </a:r>
            <a:endParaRPr dirty="0"/>
          </a:p>
        </p:txBody>
      </p:sp>
      <p:sp>
        <p:nvSpPr>
          <p:cNvPr id="978" name="Google Shape;978;p40"/>
          <p:cNvSpPr txBox="1">
            <a:spLocks noGrp="1"/>
          </p:cNvSpPr>
          <p:nvPr>
            <p:ph type="title" idx="4294967295"/>
          </p:nvPr>
        </p:nvSpPr>
        <p:spPr>
          <a:xfrm flipH="1">
            <a:off x="5747874" y="1735854"/>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01</a:t>
            </a:r>
            <a:endParaRPr dirty="0"/>
          </a:p>
        </p:txBody>
      </p:sp>
      <p:sp>
        <p:nvSpPr>
          <p:cNvPr id="979" name="Google Shape;979;p40"/>
          <p:cNvSpPr txBox="1">
            <a:spLocks noGrp="1"/>
          </p:cNvSpPr>
          <p:nvPr>
            <p:ph type="title" idx="4294967295"/>
          </p:nvPr>
        </p:nvSpPr>
        <p:spPr>
          <a:xfrm flipH="1">
            <a:off x="5747874" y="3314757"/>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03</a:t>
            </a:r>
            <a:endParaRPr dirty="0"/>
          </a:p>
        </p:txBody>
      </p:sp>
      <p:sp>
        <p:nvSpPr>
          <p:cNvPr id="980" name="Google Shape;980;p40"/>
          <p:cNvSpPr txBox="1">
            <a:spLocks noGrp="1"/>
          </p:cNvSpPr>
          <p:nvPr>
            <p:ph type="subTitle" idx="4294967295"/>
          </p:nvPr>
        </p:nvSpPr>
        <p:spPr>
          <a:xfrm flipH="1">
            <a:off x="6546086" y="1363422"/>
            <a:ext cx="1992418" cy="158755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000" b="1" dirty="0">
                <a:solidFill>
                  <a:schemeClr val="dk2"/>
                </a:solidFill>
                <a:latin typeface="Dubai" panose="020B0503030403030204" pitchFamily="34" charset="-78"/>
                <a:ea typeface="Orbitron"/>
                <a:cs typeface="Dubai" panose="020B0503030403030204" pitchFamily="34" charset="-78"/>
                <a:sym typeface="Orbitron"/>
              </a:rPr>
              <a:t>دمج الواقع المعزز لعرض نماذج ثلاثية الأبعاد تفاعلية.</a:t>
            </a:r>
          </a:p>
        </p:txBody>
      </p:sp>
      <p:cxnSp>
        <p:nvCxnSpPr>
          <p:cNvPr id="984" name="Google Shape;984;p40"/>
          <p:cNvCxnSpPr>
            <a:stCxn id="970" idx="6"/>
            <a:endCxn id="968" idx="2"/>
          </p:cNvCxnSpPr>
          <p:nvPr/>
        </p:nvCxnSpPr>
        <p:spPr>
          <a:xfrm>
            <a:off x="4095338" y="2139891"/>
            <a:ext cx="762900" cy="0"/>
          </a:xfrm>
          <a:prstGeom prst="straightConnector1">
            <a:avLst/>
          </a:prstGeom>
          <a:noFill/>
          <a:ln w="28575" cap="rnd" cmpd="sng">
            <a:solidFill>
              <a:schemeClr val="accent1"/>
            </a:solidFill>
            <a:prstDash val="solid"/>
            <a:round/>
            <a:headEnd type="none" w="med" len="med"/>
            <a:tailEnd type="none" w="med" len="med"/>
          </a:ln>
        </p:spPr>
      </p:cxnSp>
      <p:cxnSp>
        <p:nvCxnSpPr>
          <p:cNvPr id="985" name="Google Shape;985;p40"/>
          <p:cNvCxnSpPr>
            <a:stCxn id="968" idx="4"/>
            <a:endCxn id="971" idx="0"/>
          </p:cNvCxnSpPr>
          <p:nvPr/>
        </p:nvCxnSpPr>
        <p:spPr>
          <a:xfrm flipH="1">
            <a:off x="3691613" y="2543541"/>
            <a:ext cx="1570200" cy="771000"/>
          </a:xfrm>
          <a:prstGeom prst="straightConnector1">
            <a:avLst/>
          </a:prstGeom>
          <a:noFill/>
          <a:ln w="28575" cap="rnd" cmpd="sng">
            <a:solidFill>
              <a:schemeClr val="accent1"/>
            </a:solidFill>
            <a:prstDash val="solid"/>
            <a:round/>
            <a:headEnd type="none" w="med" len="med"/>
            <a:tailEnd type="none" w="med" len="med"/>
          </a:ln>
        </p:spPr>
      </p:cxnSp>
      <p:cxnSp>
        <p:nvCxnSpPr>
          <p:cNvPr id="986" name="Google Shape;986;p40"/>
          <p:cNvCxnSpPr>
            <a:stCxn id="969" idx="2"/>
            <a:endCxn id="971" idx="6"/>
          </p:cNvCxnSpPr>
          <p:nvPr/>
        </p:nvCxnSpPr>
        <p:spPr>
          <a:xfrm rot="10800000">
            <a:off x="4095263" y="3718068"/>
            <a:ext cx="762900" cy="0"/>
          </a:xfrm>
          <a:prstGeom prst="straightConnector1">
            <a:avLst/>
          </a:prstGeom>
          <a:noFill/>
          <a:ln w="28575" cap="rnd" cmpd="sng">
            <a:solidFill>
              <a:schemeClr val="accent1"/>
            </a:solidFill>
            <a:prstDash val="solid"/>
            <a:round/>
            <a:headEnd type="none" w="med" len="med"/>
            <a:tailEnd type="none" w="med" len="med"/>
          </a:ln>
        </p:spPr>
      </p:cxnSp>
      <p:grpSp>
        <p:nvGrpSpPr>
          <p:cNvPr id="987" name="Google Shape;987;p40"/>
          <p:cNvGrpSpPr/>
          <p:nvPr/>
        </p:nvGrpSpPr>
        <p:grpSpPr>
          <a:xfrm>
            <a:off x="3503225" y="1954729"/>
            <a:ext cx="376926" cy="370324"/>
            <a:chOff x="-40748275" y="3238700"/>
            <a:chExt cx="322600" cy="316950"/>
          </a:xfrm>
        </p:grpSpPr>
        <p:sp>
          <p:nvSpPr>
            <p:cNvPr id="988" name="Google Shape;988;p40"/>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0"/>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0"/>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0"/>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0"/>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0"/>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 name="Google Shape;994;p40"/>
          <p:cNvGrpSpPr/>
          <p:nvPr/>
        </p:nvGrpSpPr>
        <p:grpSpPr>
          <a:xfrm>
            <a:off x="5075905" y="1970546"/>
            <a:ext cx="371814" cy="338690"/>
            <a:chOff x="-40745125" y="3632900"/>
            <a:chExt cx="318225" cy="289875"/>
          </a:xfrm>
        </p:grpSpPr>
        <p:sp>
          <p:nvSpPr>
            <p:cNvPr id="995" name="Google Shape;995;p40"/>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0"/>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0"/>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0"/>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0"/>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0"/>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0"/>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 name="Google Shape;1002;p40"/>
          <p:cNvGrpSpPr/>
          <p:nvPr/>
        </p:nvGrpSpPr>
        <p:grpSpPr>
          <a:xfrm>
            <a:off x="3505777" y="3532869"/>
            <a:ext cx="371820" cy="370398"/>
            <a:chOff x="2085450" y="842250"/>
            <a:chExt cx="483700" cy="481850"/>
          </a:xfrm>
        </p:grpSpPr>
        <p:sp>
          <p:nvSpPr>
            <p:cNvPr id="1003" name="Google Shape;1003;p40"/>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4" name="Google Shape;1004;p40"/>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5" name="Google Shape;1005;p40"/>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006" name="Google Shape;1006;p40"/>
          <p:cNvGrpSpPr/>
          <p:nvPr/>
        </p:nvGrpSpPr>
        <p:grpSpPr>
          <a:xfrm>
            <a:off x="5073338" y="3537832"/>
            <a:ext cx="376949" cy="360472"/>
            <a:chOff x="5045500" y="842250"/>
            <a:chExt cx="503875" cy="481850"/>
          </a:xfrm>
        </p:grpSpPr>
        <p:sp>
          <p:nvSpPr>
            <p:cNvPr id="1007" name="Google Shape;1007;p40"/>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8" name="Google Shape;1008;p40"/>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 name="Google Shape;980;p40">
            <a:extLst>
              <a:ext uri="{FF2B5EF4-FFF2-40B4-BE49-F238E27FC236}">
                <a16:creationId xmlns:a16="http://schemas.microsoft.com/office/drawing/2014/main" id="{DC47003D-CAF4-AA88-D6CE-8BB9EBF65053}"/>
              </a:ext>
            </a:extLst>
          </p:cNvPr>
          <p:cNvSpPr txBox="1">
            <a:spLocks/>
          </p:cNvSpPr>
          <p:nvPr/>
        </p:nvSpPr>
        <p:spPr>
          <a:xfrm flipH="1">
            <a:off x="6546086" y="29763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ar-SY" sz="2000" b="1" dirty="0">
                <a:solidFill>
                  <a:schemeClr val="dk2"/>
                </a:solidFill>
                <a:latin typeface="Dubai" panose="020B0503030403030204" pitchFamily="34" charset="-78"/>
                <a:ea typeface="Orbitron"/>
                <a:cs typeface="Dubai" panose="020B0503030403030204" pitchFamily="34" charset="-78"/>
                <a:sym typeface="Orbitron"/>
              </a:rPr>
              <a:t>إضافة اختصارات للمعادلات والأشكال</a:t>
            </a:r>
          </a:p>
        </p:txBody>
      </p:sp>
      <p:sp>
        <p:nvSpPr>
          <p:cNvPr id="3" name="Google Shape;980;p40">
            <a:extLst>
              <a:ext uri="{FF2B5EF4-FFF2-40B4-BE49-F238E27FC236}">
                <a16:creationId xmlns:a16="http://schemas.microsoft.com/office/drawing/2014/main" id="{B17DB849-0661-53FC-1056-E7469CD8BA53}"/>
              </a:ext>
            </a:extLst>
          </p:cNvPr>
          <p:cNvSpPr txBox="1">
            <a:spLocks/>
          </p:cNvSpPr>
          <p:nvPr/>
        </p:nvSpPr>
        <p:spPr>
          <a:xfrm flipH="1">
            <a:off x="429306" y="13634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ar-SY" sz="2000" b="1" dirty="0">
                <a:solidFill>
                  <a:schemeClr val="dk2"/>
                </a:solidFill>
                <a:latin typeface="Dubai" panose="020B0503030403030204" pitchFamily="34" charset="-78"/>
                <a:ea typeface="Orbitron"/>
                <a:cs typeface="Dubai" panose="020B0503030403030204" pitchFamily="34" charset="-78"/>
                <a:sym typeface="Orbitron"/>
              </a:rPr>
              <a:t>إضافة أوامر صوتية للتعرف على تعليمات المعلم والطلاب.</a:t>
            </a:r>
          </a:p>
        </p:txBody>
      </p:sp>
      <p:sp>
        <p:nvSpPr>
          <p:cNvPr id="4" name="Google Shape;980;p40">
            <a:extLst>
              <a:ext uri="{FF2B5EF4-FFF2-40B4-BE49-F238E27FC236}">
                <a16:creationId xmlns:a16="http://schemas.microsoft.com/office/drawing/2014/main" id="{D802361D-8108-55CF-630F-842D44BEFD96}"/>
              </a:ext>
            </a:extLst>
          </p:cNvPr>
          <p:cNvSpPr txBox="1">
            <a:spLocks/>
          </p:cNvSpPr>
          <p:nvPr/>
        </p:nvSpPr>
        <p:spPr>
          <a:xfrm flipH="1">
            <a:off x="429306" y="29763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ar-SY" sz="2000" b="1" dirty="0">
                <a:solidFill>
                  <a:schemeClr val="dk2"/>
                </a:solidFill>
                <a:latin typeface="Dubai" panose="020B0503030403030204" pitchFamily="34" charset="-78"/>
                <a:ea typeface="Orbitron"/>
                <a:cs typeface="Dubai" panose="020B0503030403030204" pitchFamily="34" charset="-78"/>
                <a:sym typeface="Orbitron"/>
              </a:rPr>
              <a:t>توفير لوحة مفاتيح افتراضية لتحسين التحكم والإدخال</a:t>
            </a:r>
          </a:p>
        </p:txBody>
      </p:sp>
      <p:sp>
        <p:nvSpPr>
          <p:cNvPr id="5" name="شكل حر: شكل 4">
            <a:extLst>
              <a:ext uri="{FF2B5EF4-FFF2-40B4-BE49-F238E27FC236}">
                <a16:creationId xmlns:a16="http://schemas.microsoft.com/office/drawing/2014/main" id="{975120F7-E443-95F4-DECD-67EAE387612C}"/>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7</a:t>
            </a:r>
            <a:endParaRPr lang="ar-SY" sz="3200" b="1" dirty="0">
              <a:solidFill>
                <a:schemeClr val="bg1"/>
              </a:solidFill>
            </a:endParaRPr>
          </a:p>
        </p:txBody>
      </p:sp>
    </p:spTree>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66">
          <a:extLst>
            <a:ext uri="{FF2B5EF4-FFF2-40B4-BE49-F238E27FC236}">
              <a16:creationId xmlns:a16="http://schemas.microsoft.com/office/drawing/2014/main" id="{E1CB0295-13FE-00F9-BE9E-686FA180B165}"/>
            </a:ext>
          </a:extLst>
        </p:cNvPr>
        <p:cNvGrpSpPr/>
        <p:nvPr/>
      </p:nvGrpSpPr>
      <p:grpSpPr>
        <a:xfrm>
          <a:off x="0" y="0"/>
          <a:ext cx="0" cy="0"/>
          <a:chOff x="0" y="0"/>
          <a:chExt cx="0" cy="0"/>
        </a:xfrm>
      </p:grpSpPr>
      <p:sp>
        <p:nvSpPr>
          <p:cNvPr id="967" name="Google Shape;967;p40">
            <a:extLst>
              <a:ext uri="{FF2B5EF4-FFF2-40B4-BE49-F238E27FC236}">
                <a16:creationId xmlns:a16="http://schemas.microsoft.com/office/drawing/2014/main" id="{137BD192-DD42-AEC1-77E3-E85F16D62255}"/>
              </a:ext>
            </a:extLst>
          </p:cNvPr>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sz="2400">
                <a:latin typeface="Dubai" panose="020B0503030403030204" pitchFamily="34" charset="-78"/>
                <a:cs typeface="Dubai" panose="020B0503030403030204" pitchFamily="34" charset="-78"/>
              </a:rPr>
              <a:t>المراجع</a:t>
            </a:r>
            <a:endParaRPr lang="ar-SY" sz="2400" dirty="0">
              <a:latin typeface="Dubai" panose="020B0503030403030204" pitchFamily="34" charset="-78"/>
              <a:cs typeface="Dubai" panose="020B0503030403030204" pitchFamily="34" charset="-78"/>
            </a:endParaRPr>
          </a:p>
        </p:txBody>
      </p:sp>
      <p:sp>
        <p:nvSpPr>
          <p:cNvPr id="6" name="مربع نص 5">
            <a:extLst>
              <a:ext uri="{FF2B5EF4-FFF2-40B4-BE49-F238E27FC236}">
                <a16:creationId xmlns:a16="http://schemas.microsoft.com/office/drawing/2014/main" id="{DA970A2F-50DA-EF3C-51B6-A585F4D3FE13}"/>
              </a:ext>
            </a:extLst>
          </p:cNvPr>
          <p:cNvSpPr txBox="1"/>
          <p:nvPr/>
        </p:nvSpPr>
        <p:spPr>
          <a:xfrm>
            <a:off x="720000" y="979800"/>
            <a:ext cx="7704000" cy="3987951"/>
          </a:xfrm>
          <a:prstGeom prst="rect">
            <a:avLst/>
          </a:prstGeom>
          <a:noFill/>
        </p:spPr>
        <p:txBody>
          <a:bodyPr wrap="square">
            <a:spAutoFit/>
          </a:bodyPr>
          <a:lstStyle/>
          <a:p>
            <a:pPr>
              <a:lnSpc>
                <a:spcPct val="150000"/>
              </a:lnSpc>
            </a:pPr>
            <a:r>
              <a:rPr lang="ar-SY" sz="1000" dirty="0"/>
              <a:t>[1]  </a:t>
            </a:r>
            <a:r>
              <a:rPr lang="en-US" sz="1000" dirty="0"/>
              <a:t>Faria Júnior, H. P., Silva, C. B., Oliveira, F. M., &amp; Paixão, M. V. S. (2024). The evolution of communication and information technologies in education.</a:t>
            </a:r>
          </a:p>
          <a:p>
            <a:pPr>
              <a:lnSpc>
                <a:spcPct val="150000"/>
              </a:lnSpc>
            </a:pPr>
            <a:r>
              <a:rPr lang="en-US" sz="1000" dirty="0"/>
              <a:t>[2] Guo, W., Pan, Z., Xi, Z., </a:t>
            </a:r>
            <a:r>
              <a:rPr lang="en-US" sz="1000" dirty="0" err="1"/>
              <a:t>Tuerxun</a:t>
            </a:r>
            <a:r>
              <a:rPr lang="en-US" sz="1000" dirty="0"/>
              <a:t>, A., Feng, J., &amp; Zhou, J. (2024). Sports analysis and VR viewing system based on player tracking and pose estimation with multimodal and </a:t>
            </a:r>
            <a:r>
              <a:rPr lang="en-US" sz="1000" dirty="0" err="1"/>
              <a:t>multiview</a:t>
            </a:r>
            <a:r>
              <a:rPr lang="en-US" sz="1000" dirty="0"/>
              <a:t> sensors. </a:t>
            </a:r>
          </a:p>
          <a:p>
            <a:pPr>
              <a:lnSpc>
                <a:spcPct val="150000"/>
              </a:lnSpc>
            </a:pPr>
            <a:r>
              <a:rPr lang="en-US" sz="1000" dirty="0"/>
              <a:t>[3] Li, R., Lao, C. Y., St. George, R., Lawler, K., Garg, S., Tran, S. N., Bai, Q., &amp; Alty, J. (2023). Rapid-Motion-Track: </a:t>
            </a:r>
            <a:r>
              <a:rPr lang="en-US" sz="1000" dirty="0" err="1"/>
              <a:t>Markerless</a:t>
            </a:r>
            <a:r>
              <a:rPr lang="en-US" sz="1000" dirty="0"/>
              <a:t> tracking of fast human motion with deeper learning. </a:t>
            </a:r>
          </a:p>
          <a:p>
            <a:pPr>
              <a:lnSpc>
                <a:spcPct val="150000"/>
              </a:lnSpc>
            </a:pPr>
            <a:r>
              <a:rPr lang="en-US" sz="1000" dirty="0"/>
              <a:t>[4] Xu, Y. (2022). Characteristic analysis technology of moving people based on image recognition. Advances in Computer Vision Research, 15 (3), 123–135. </a:t>
            </a:r>
          </a:p>
          <a:p>
            <a:pPr>
              <a:lnSpc>
                <a:spcPct val="150000"/>
              </a:lnSpc>
            </a:pPr>
            <a:r>
              <a:rPr lang="en-US" sz="1000" dirty="0"/>
              <a:t>[5] </a:t>
            </a:r>
            <a:r>
              <a:rPr lang="en-US" sz="1000" dirty="0" err="1"/>
              <a:t>Amprimo</a:t>
            </a:r>
            <a:r>
              <a:rPr lang="en-US" sz="1000" dirty="0"/>
              <a:t>, G., Masi, G., </a:t>
            </a:r>
            <a:r>
              <a:rPr lang="en-US" sz="1000" dirty="0" err="1"/>
              <a:t>Pettiti</a:t>
            </a:r>
            <a:r>
              <a:rPr lang="en-US" sz="1000" dirty="0"/>
              <a:t>, G., Olmo, G., Priano, L., &amp; Ferraris, C. (2023). Hand tracking for clinical applications: Validation of the Google </a:t>
            </a:r>
            <a:r>
              <a:rPr lang="en-US" sz="1000" dirty="0" err="1"/>
              <a:t>MediaPipe</a:t>
            </a:r>
            <a:r>
              <a:rPr lang="en-US" sz="1000" dirty="0"/>
              <a:t> Hand (GMH) and the depth-enhanced GMH-D frameworks. </a:t>
            </a:r>
          </a:p>
          <a:p>
            <a:pPr>
              <a:lnSpc>
                <a:spcPct val="150000"/>
              </a:lnSpc>
            </a:pPr>
            <a:r>
              <a:rPr lang="en-US" sz="1000" dirty="0"/>
              <a:t>[6] Wu, M. (2023). Gesture recognition in virtual reality. </a:t>
            </a:r>
            <a:r>
              <a:rPr lang="en-US" sz="1000" dirty="0" err="1"/>
              <a:t>Psychomachina</a:t>
            </a:r>
            <a:r>
              <a:rPr lang="en-US" sz="1000" dirty="0"/>
              <a:t>, 1 (1), 1–11. </a:t>
            </a:r>
          </a:p>
          <a:p>
            <a:pPr>
              <a:lnSpc>
                <a:spcPct val="150000"/>
              </a:lnSpc>
            </a:pPr>
            <a:r>
              <a:rPr lang="en-US" sz="1000" dirty="0"/>
              <a:t>[7] Waverley Software. (n.d.). Python for AI and ML. Waverley Software. Retrieved February 16, 2025, from https://waverleysoftware.com/blog/python-for-ai-and-ml/ </a:t>
            </a:r>
          </a:p>
          <a:p>
            <a:pPr>
              <a:lnSpc>
                <a:spcPct val="150000"/>
              </a:lnSpc>
            </a:pPr>
            <a:r>
              <a:rPr lang="en-US" sz="1000" dirty="0"/>
              <a:t>[8] Anaconda, Inc. (n.d.). Anaconda. Retrieved February 9, 2025, from https://www.anaconda.com/</a:t>
            </a:r>
          </a:p>
          <a:p>
            <a:pPr>
              <a:lnSpc>
                <a:spcPct val="150000"/>
              </a:lnSpc>
            </a:pPr>
            <a:r>
              <a:rPr lang="en-US" sz="1000" dirty="0"/>
              <a:t>[9] </a:t>
            </a:r>
            <a:r>
              <a:rPr lang="en-US" sz="1000" dirty="0" err="1"/>
              <a:t>MediaPipe</a:t>
            </a:r>
            <a:r>
              <a:rPr lang="en-US" sz="1000" dirty="0"/>
              <a:t>. (n.d.). </a:t>
            </a:r>
            <a:r>
              <a:rPr lang="en-US" sz="1000" dirty="0" err="1"/>
              <a:t>MediaPipe</a:t>
            </a:r>
            <a:r>
              <a:rPr lang="en-US" sz="1000" dirty="0"/>
              <a:t> [Python package]. Retrieved from https://pypi.org/project/mediapipe/</a:t>
            </a:r>
          </a:p>
          <a:p>
            <a:pPr>
              <a:lnSpc>
                <a:spcPct val="150000"/>
              </a:lnSpc>
            </a:pPr>
            <a:r>
              <a:rPr lang="en-US" sz="1000" dirty="0"/>
              <a:t>[12] Aslam, M. D. (2023, March 10). Image processing with Python and OpenCV. Medium. Retrieved February 9, 2025, from https://muhammaddawoodaslam.medium.com/image-processing-with-python-and-opencv-7f3db963b50a</a:t>
            </a:r>
          </a:p>
        </p:txBody>
      </p:sp>
    </p:spTree>
    <p:extLst>
      <p:ext uri="{BB962C8B-B14F-4D97-AF65-F5344CB8AC3E}">
        <p14:creationId xmlns:p14="http://schemas.microsoft.com/office/powerpoint/2010/main" val="1372516498"/>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4"/>
        <p:cNvGrpSpPr/>
        <p:nvPr/>
      </p:nvGrpSpPr>
      <p:grpSpPr>
        <a:xfrm>
          <a:off x="0" y="0"/>
          <a:ext cx="0" cy="0"/>
          <a:chOff x="0" y="0"/>
          <a:chExt cx="0" cy="0"/>
        </a:xfrm>
      </p:grpSpPr>
      <p:sp>
        <p:nvSpPr>
          <p:cNvPr id="1115" name="Google Shape;1115;p47"/>
          <p:cNvSpPr/>
          <p:nvPr/>
        </p:nvSpPr>
        <p:spPr>
          <a:xfrm>
            <a:off x="0" y="429080"/>
            <a:ext cx="6206400" cy="1014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7"/>
          <p:cNvSpPr txBox="1">
            <a:spLocks noGrp="1"/>
          </p:cNvSpPr>
          <p:nvPr>
            <p:ph type="title"/>
          </p:nvPr>
        </p:nvSpPr>
        <p:spPr>
          <a:xfrm>
            <a:off x="234942" y="465563"/>
            <a:ext cx="5781300" cy="1014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3600" dirty="0">
                <a:latin typeface="Dubai" panose="020B0503030403030204" pitchFamily="34" charset="-78"/>
                <a:cs typeface="Dubai" panose="020B0503030403030204" pitchFamily="34" charset="-78"/>
              </a:rPr>
              <a:t>شكرًا لحسن استماعكم...</a:t>
            </a:r>
            <a:endParaRPr sz="3600" dirty="0">
              <a:latin typeface="Dubai" panose="020B0503030403030204" pitchFamily="34" charset="-78"/>
              <a:cs typeface="Dubai" panose="020B0503030403030204" pitchFamily="34" charset="-78"/>
            </a:endParaRPr>
          </a:p>
        </p:txBody>
      </p:sp>
      <p:grpSp>
        <p:nvGrpSpPr>
          <p:cNvPr id="1117" name="Google Shape;1117;p47"/>
          <p:cNvGrpSpPr/>
          <p:nvPr/>
        </p:nvGrpSpPr>
        <p:grpSpPr>
          <a:xfrm>
            <a:off x="7667993" y="3122764"/>
            <a:ext cx="3128310" cy="3388330"/>
            <a:chOff x="7667993" y="3122764"/>
            <a:chExt cx="3128310" cy="3388330"/>
          </a:xfrm>
        </p:grpSpPr>
        <p:sp>
          <p:nvSpPr>
            <p:cNvPr id="1118" name="Google Shape;1118;p47"/>
            <p:cNvSpPr/>
            <p:nvPr/>
          </p:nvSpPr>
          <p:spPr>
            <a:xfrm rot="-5400000" flipH="1">
              <a:off x="7145125" y="3645632"/>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9" name="Google Shape;1119;p47"/>
            <p:cNvGrpSpPr/>
            <p:nvPr/>
          </p:nvGrpSpPr>
          <p:grpSpPr>
            <a:xfrm rot="10800000">
              <a:off x="8421626" y="4008544"/>
              <a:ext cx="2374678" cy="2502550"/>
              <a:chOff x="2011428" y="602777"/>
              <a:chExt cx="774292" cy="815987"/>
            </a:xfrm>
          </p:grpSpPr>
          <p:sp>
            <p:nvSpPr>
              <p:cNvPr id="1120" name="Google Shape;1120;p47"/>
              <p:cNvSpPr/>
              <p:nvPr/>
            </p:nvSpPr>
            <p:spPr>
              <a:xfrm>
                <a:off x="2751470" y="1215132"/>
                <a:ext cx="15618" cy="109191"/>
              </a:xfrm>
              <a:custGeom>
                <a:avLst/>
                <a:gdLst/>
                <a:ahLst/>
                <a:cxnLst/>
                <a:rect l="l" t="t" r="r" b="b"/>
                <a:pathLst>
                  <a:path w="342" h="2391" extrusionOk="0">
                    <a:moveTo>
                      <a:pt x="341" y="0"/>
                    </a:moveTo>
                    <a:lnTo>
                      <a:pt x="1" y="341"/>
                    </a:lnTo>
                    <a:lnTo>
                      <a:pt x="1" y="1191"/>
                    </a:lnTo>
                    <a:lnTo>
                      <a:pt x="1" y="2042"/>
                    </a:lnTo>
                    <a:lnTo>
                      <a:pt x="341" y="2391"/>
                    </a:lnTo>
                    <a:lnTo>
                      <a:pt x="341" y="1191"/>
                    </a:lnTo>
                    <a:lnTo>
                      <a:pt x="34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7"/>
              <p:cNvSpPr/>
              <p:nvPr/>
            </p:nvSpPr>
            <p:spPr>
              <a:xfrm>
                <a:off x="2157107" y="742702"/>
                <a:ext cx="76950" cy="76995"/>
              </a:xfrm>
              <a:custGeom>
                <a:avLst/>
                <a:gdLst/>
                <a:ahLst/>
                <a:cxnLst/>
                <a:rect l="l" t="t" r="r" b="b"/>
                <a:pathLst>
                  <a:path w="1685" h="1686" extrusionOk="0">
                    <a:moveTo>
                      <a:pt x="0" y="1"/>
                    </a:moveTo>
                    <a:lnTo>
                      <a:pt x="842" y="843"/>
                    </a:lnTo>
                    <a:lnTo>
                      <a:pt x="1685" y="1685"/>
                    </a:lnTo>
                    <a:lnTo>
                      <a:pt x="1685" y="1209"/>
                    </a:lnTo>
                    <a:lnTo>
                      <a:pt x="1081" y="605"/>
                    </a:lnTo>
                    <a:lnTo>
                      <a:pt x="4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7"/>
              <p:cNvSpPr/>
              <p:nvPr/>
            </p:nvSpPr>
            <p:spPr>
              <a:xfrm>
                <a:off x="2011428" y="602777"/>
                <a:ext cx="37310" cy="32013"/>
              </a:xfrm>
              <a:custGeom>
                <a:avLst/>
                <a:gdLst/>
                <a:ahLst/>
                <a:cxnLst/>
                <a:rect l="l" t="t" r="r" b="b"/>
                <a:pathLst>
                  <a:path w="817" h="701" extrusionOk="0">
                    <a:moveTo>
                      <a:pt x="468" y="181"/>
                    </a:moveTo>
                    <a:cubicBezTo>
                      <a:pt x="561" y="181"/>
                      <a:pt x="630" y="258"/>
                      <a:pt x="630" y="351"/>
                    </a:cubicBezTo>
                    <a:cubicBezTo>
                      <a:pt x="630" y="448"/>
                      <a:pt x="549" y="514"/>
                      <a:pt x="466" y="514"/>
                    </a:cubicBezTo>
                    <a:cubicBezTo>
                      <a:pt x="425" y="514"/>
                      <a:pt x="383" y="498"/>
                      <a:pt x="349" y="462"/>
                    </a:cubicBezTo>
                    <a:cubicBezTo>
                      <a:pt x="247" y="360"/>
                      <a:pt x="323" y="181"/>
                      <a:pt x="468" y="181"/>
                    </a:cubicBezTo>
                    <a:close/>
                    <a:moveTo>
                      <a:pt x="468" y="0"/>
                    </a:moveTo>
                    <a:cubicBezTo>
                      <a:pt x="381" y="0"/>
                      <a:pt x="293" y="33"/>
                      <a:pt x="221" y="105"/>
                    </a:cubicBezTo>
                    <a:cubicBezTo>
                      <a:pt x="0" y="317"/>
                      <a:pt x="153" y="700"/>
                      <a:pt x="468" y="700"/>
                    </a:cubicBezTo>
                    <a:cubicBezTo>
                      <a:pt x="664" y="700"/>
                      <a:pt x="817" y="538"/>
                      <a:pt x="817" y="351"/>
                    </a:cubicBezTo>
                    <a:cubicBezTo>
                      <a:pt x="817" y="139"/>
                      <a:pt x="646" y="0"/>
                      <a:pt x="4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7"/>
              <p:cNvSpPr/>
              <p:nvPr/>
            </p:nvSpPr>
            <p:spPr>
              <a:xfrm>
                <a:off x="2748364" y="1386751"/>
                <a:ext cx="37356" cy="32013"/>
              </a:xfrm>
              <a:custGeom>
                <a:avLst/>
                <a:gdLst/>
                <a:ahLst/>
                <a:cxnLst/>
                <a:rect l="l" t="t" r="r" b="b"/>
                <a:pathLst>
                  <a:path w="818" h="701" extrusionOk="0">
                    <a:moveTo>
                      <a:pt x="469" y="190"/>
                    </a:moveTo>
                    <a:cubicBezTo>
                      <a:pt x="562" y="190"/>
                      <a:pt x="630" y="258"/>
                      <a:pt x="630" y="351"/>
                    </a:cubicBezTo>
                    <a:cubicBezTo>
                      <a:pt x="630" y="450"/>
                      <a:pt x="547" y="517"/>
                      <a:pt x="462" y="517"/>
                    </a:cubicBezTo>
                    <a:cubicBezTo>
                      <a:pt x="422" y="517"/>
                      <a:pt x="382" y="503"/>
                      <a:pt x="350" y="470"/>
                    </a:cubicBezTo>
                    <a:cubicBezTo>
                      <a:pt x="247" y="360"/>
                      <a:pt x="324" y="190"/>
                      <a:pt x="469" y="190"/>
                    </a:cubicBezTo>
                    <a:close/>
                    <a:moveTo>
                      <a:pt x="468" y="0"/>
                    </a:moveTo>
                    <a:cubicBezTo>
                      <a:pt x="382" y="0"/>
                      <a:pt x="294" y="33"/>
                      <a:pt x="222" y="105"/>
                    </a:cubicBezTo>
                    <a:cubicBezTo>
                      <a:pt x="1" y="326"/>
                      <a:pt x="154" y="700"/>
                      <a:pt x="469" y="700"/>
                    </a:cubicBezTo>
                    <a:cubicBezTo>
                      <a:pt x="664" y="700"/>
                      <a:pt x="817" y="547"/>
                      <a:pt x="817" y="351"/>
                    </a:cubicBezTo>
                    <a:cubicBezTo>
                      <a:pt x="817" y="139"/>
                      <a:pt x="647" y="0"/>
                      <a:pt x="4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7"/>
              <p:cNvSpPr/>
              <p:nvPr/>
            </p:nvSpPr>
            <p:spPr>
              <a:xfrm>
                <a:off x="2036271" y="623829"/>
                <a:ext cx="737804" cy="767351"/>
              </a:xfrm>
              <a:custGeom>
                <a:avLst/>
                <a:gdLst/>
                <a:ahLst/>
                <a:cxnLst/>
                <a:rect l="l" t="t" r="r" b="b"/>
                <a:pathLst>
                  <a:path w="16156" h="16803" extrusionOk="0">
                    <a:moveTo>
                      <a:pt x="137" y="1"/>
                    </a:moveTo>
                    <a:lnTo>
                      <a:pt x="0" y="128"/>
                    </a:lnTo>
                    <a:lnTo>
                      <a:pt x="5173" y="5301"/>
                    </a:lnTo>
                    <a:lnTo>
                      <a:pt x="5198" y="5326"/>
                    </a:lnTo>
                    <a:lnTo>
                      <a:pt x="9035" y="5326"/>
                    </a:lnTo>
                    <a:lnTo>
                      <a:pt x="15968" y="12259"/>
                    </a:lnTo>
                    <a:lnTo>
                      <a:pt x="15968" y="16802"/>
                    </a:lnTo>
                    <a:lnTo>
                      <a:pt x="16155" y="16802"/>
                    </a:lnTo>
                    <a:lnTo>
                      <a:pt x="16155" y="12183"/>
                    </a:lnTo>
                    <a:lnTo>
                      <a:pt x="9137" y="5165"/>
                    </a:lnTo>
                    <a:lnTo>
                      <a:pt x="9111" y="5139"/>
                    </a:lnTo>
                    <a:lnTo>
                      <a:pt x="5275" y="5139"/>
                    </a:lnTo>
                    <a:lnTo>
                      <a:pt x="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7"/>
              <p:cNvSpPr/>
              <p:nvPr/>
            </p:nvSpPr>
            <p:spPr>
              <a:xfrm>
                <a:off x="2506326" y="916786"/>
                <a:ext cx="196233" cy="195822"/>
              </a:xfrm>
              <a:custGeom>
                <a:avLst/>
                <a:gdLst/>
                <a:ahLst/>
                <a:cxnLst/>
                <a:rect l="l" t="t" r="r" b="b"/>
                <a:pathLst>
                  <a:path w="4297" h="4288" extrusionOk="0">
                    <a:moveTo>
                      <a:pt x="1" y="0"/>
                    </a:moveTo>
                    <a:lnTo>
                      <a:pt x="1" y="77"/>
                    </a:lnTo>
                    <a:lnTo>
                      <a:pt x="1898" y="77"/>
                    </a:lnTo>
                    <a:lnTo>
                      <a:pt x="4220" y="2399"/>
                    </a:lnTo>
                    <a:lnTo>
                      <a:pt x="4220" y="4288"/>
                    </a:lnTo>
                    <a:lnTo>
                      <a:pt x="4297" y="4288"/>
                    </a:lnTo>
                    <a:lnTo>
                      <a:pt x="4297" y="2374"/>
                    </a:lnTo>
                    <a:lnTo>
                      <a:pt x="19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6" name="Google Shape;1126;p47"/>
          <p:cNvGrpSpPr/>
          <p:nvPr/>
        </p:nvGrpSpPr>
        <p:grpSpPr>
          <a:xfrm>
            <a:off x="-1140837" y="-1836406"/>
            <a:ext cx="4639853" cy="3002612"/>
            <a:chOff x="-1140837" y="-1836406"/>
            <a:chExt cx="4639853" cy="3002612"/>
          </a:xfrm>
        </p:grpSpPr>
        <p:sp>
          <p:nvSpPr>
            <p:cNvPr id="1127" name="Google Shape;1127;p47"/>
            <p:cNvSpPr/>
            <p:nvPr/>
          </p:nvSpPr>
          <p:spPr>
            <a:xfrm>
              <a:off x="-1140837" y="-341056"/>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7"/>
            <p:cNvGrpSpPr/>
            <p:nvPr/>
          </p:nvGrpSpPr>
          <p:grpSpPr>
            <a:xfrm rot="5400000">
              <a:off x="662742" y="-2296784"/>
              <a:ext cx="2375896" cy="3296652"/>
              <a:chOff x="2132995" y="960308"/>
              <a:chExt cx="496177" cy="688438"/>
            </a:xfrm>
          </p:grpSpPr>
          <p:sp>
            <p:nvSpPr>
              <p:cNvPr id="1129" name="Google Shape;1129;p47"/>
              <p:cNvSpPr/>
              <p:nvPr/>
            </p:nvSpPr>
            <p:spPr>
              <a:xfrm>
                <a:off x="2143863" y="977753"/>
                <a:ext cx="473252" cy="659302"/>
              </a:xfrm>
              <a:custGeom>
                <a:avLst/>
                <a:gdLst/>
                <a:ahLst/>
                <a:cxnLst/>
                <a:rect l="l" t="t" r="r" b="b"/>
                <a:pathLst>
                  <a:path w="10363" h="14437" extrusionOk="0">
                    <a:moveTo>
                      <a:pt x="1" y="1"/>
                    </a:moveTo>
                    <a:lnTo>
                      <a:pt x="1" y="2663"/>
                    </a:lnTo>
                    <a:lnTo>
                      <a:pt x="4926" y="2663"/>
                    </a:lnTo>
                    <a:lnTo>
                      <a:pt x="7972" y="5709"/>
                    </a:lnTo>
                    <a:lnTo>
                      <a:pt x="7972" y="12123"/>
                    </a:lnTo>
                    <a:lnTo>
                      <a:pt x="10286" y="14437"/>
                    </a:lnTo>
                    <a:lnTo>
                      <a:pt x="10362" y="14352"/>
                    </a:lnTo>
                    <a:lnTo>
                      <a:pt x="8083" y="12081"/>
                    </a:lnTo>
                    <a:lnTo>
                      <a:pt x="8083" y="5658"/>
                    </a:lnTo>
                    <a:lnTo>
                      <a:pt x="4995" y="2561"/>
                    </a:lnTo>
                    <a:lnTo>
                      <a:pt x="4978" y="2544"/>
                    </a:lnTo>
                    <a:lnTo>
                      <a:pt x="120" y="2544"/>
                    </a:lnTo>
                    <a:lnTo>
                      <a:pt x="1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7"/>
              <p:cNvSpPr/>
              <p:nvPr/>
            </p:nvSpPr>
            <p:spPr>
              <a:xfrm>
                <a:off x="2401063" y="1126948"/>
                <a:ext cx="81608" cy="81608"/>
              </a:xfrm>
              <a:custGeom>
                <a:avLst/>
                <a:gdLst/>
                <a:ahLst/>
                <a:cxnLst/>
                <a:rect l="l" t="t" r="r" b="b"/>
                <a:pathLst>
                  <a:path w="1787" h="1787" extrusionOk="0">
                    <a:moveTo>
                      <a:pt x="1" y="0"/>
                    </a:moveTo>
                    <a:lnTo>
                      <a:pt x="1" y="511"/>
                    </a:lnTo>
                    <a:lnTo>
                      <a:pt x="639" y="1149"/>
                    </a:lnTo>
                    <a:lnTo>
                      <a:pt x="1277" y="1787"/>
                    </a:lnTo>
                    <a:lnTo>
                      <a:pt x="1787" y="1787"/>
                    </a:lnTo>
                    <a:lnTo>
                      <a:pt x="894" y="894"/>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7"/>
              <p:cNvSpPr/>
              <p:nvPr/>
            </p:nvSpPr>
            <p:spPr>
              <a:xfrm>
                <a:off x="2132995" y="960308"/>
                <a:ext cx="23610" cy="20231"/>
              </a:xfrm>
              <a:custGeom>
                <a:avLst/>
                <a:gdLst/>
                <a:ahLst/>
                <a:cxnLst/>
                <a:rect l="l" t="t" r="r" b="b"/>
                <a:pathLst>
                  <a:path w="517" h="443" extrusionOk="0">
                    <a:moveTo>
                      <a:pt x="298" y="119"/>
                    </a:moveTo>
                    <a:cubicBezTo>
                      <a:pt x="409" y="145"/>
                      <a:pt x="409" y="298"/>
                      <a:pt x="298" y="332"/>
                    </a:cubicBezTo>
                    <a:cubicBezTo>
                      <a:pt x="196" y="298"/>
                      <a:pt x="196" y="145"/>
                      <a:pt x="298" y="119"/>
                    </a:cubicBezTo>
                    <a:close/>
                    <a:moveTo>
                      <a:pt x="295" y="0"/>
                    </a:moveTo>
                    <a:cubicBezTo>
                      <a:pt x="240" y="0"/>
                      <a:pt x="184" y="21"/>
                      <a:pt x="137" y="68"/>
                    </a:cubicBezTo>
                    <a:cubicBezTo>
                      <a:pt x="1" y="204"/>
                      <a:pt x="103" y="442"/>
                      <a:pt x="298" y="442"/>
                    </a:cubicBezTo>
                    <a:cubicBezTo>
                      <a:pt x="418" y="434"/>
                      <a:pt x="511" y="340"/>
                      <a:pt x="511" y="230"/>
                    </a:cubicBezTo>
                    <a:cubicBezTo>
                      <a:pt x="517" y="92"/>
                      <a:pt x="410" y="0"/>
                      <a:pt x="2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7"/>
              <p:cNvSpPr/>
              <p:nvPr/>
            </p:nvSpPr>
            <p:spPr>
              <a:xfrm>
                <a:off x="2605425" y="1628651"/>
                <a:ext cx="23747" cy="20094"/>
              </a:xfrm>
              <a:custGeom>
                <a:avLst/>
                <a:gdLst/>
                <a:ahLst/>
                <a:cxnLst/>
                <a:rect l="l" t="t" r="r" b="b"/>
                <a:pathLst>
                  <a:path w="520" h="440" extrusionOk="0">
                    <a:moveTo>
                      <a:pt x="298" y="116"/>
                    </a:moveTo>
                    <a:cubicBezTo>
                      <a:pt x="358" y="116"/>
                      <a:pt x="409" y="167"/>
                      <a:pt x="400" y="227"/>
                    </a:cubicBezTo>
                    <a:cubicBezTo>
                      <a:pt x="400" y="290"/>
                      <a:pt x="348" y="331"/>
                      <a:pt x="294" y="331"/>
                    </a:cubicBezTo>
                    <a:cubicBezTo>
                      <a:pt x="269" y="331"/>
                      <a:pt x="243" y="322"/>
                      <a:pt x="221" y="303"/>
                    </a:cubicBezTo>
                    <a:cubicBezTo>
                      <a:pt x="153" y="235"/>
                      <a:pt x="204" y="116"/>
                      <a:pt x="298" y="116"/>
                    </a:cubicBezTo>
                    <a:close/>
                    <a:moveTo>
                      <a:pt x="299" y="1"/>
                    </a:moveTo>
                    <a:cubicBezTo>
                      <a:pt x="244" y="1"/>
                      <a:pt x="189" y="21"/>
                      <a:pt x="145" y="65"/>
                    </a:cubicBezTo>
                    <a:cubicBezTo>
                      <a:pt x="0" y="201"/>
                      <a:pt x="102" y="439"/>
                      <a:pt x="298" y="439"/>
                    </a:cubicBezTo>
                    <a:cubicBezTo>
                      <a:pt x="417" y="439"/>
                      <a:pt x="519" y="337"/>
                      <a:pt x="519" y="218"/>
                    </a:cubicBezTo>
                    <a:cubicBezTo>
                      <a:pt x="519" y="86"/>
                      <a:pt x="411" y="1"/>
                      <a:pt x="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7"/>
              <p:cNvSpPr/>
              <p:nvPr/>
            </p:nvSpPr>
            <p:spPr>
              <a:xfrm>
                <a:off x="2145827" y="1025155"/>
                <a:ext cx="122024" cy="71515"/>
              </a:xfrm>
              <a:custGeom>
                <a:avLst/>
                <a:gdLst/>
                <a:ahLst/>
                <a:cxnLst/>
                <a:rect l="l" t="t" r="r" b="b"/>
                <a:pathLst>
                  <a:path w="2672" h="1566" extrusionOk="0">
                    <a:moveTo>
                      <a:pt x="34" y="1"/>
                    </a:moveTo>
                    <a:lnTo>
                      <a:pt x="0" y="26"/>
                    </a:lnTo>
                    <a:lnTo>
                      <a:pt x="800" y="826"/>
                    </a:lnTo>
                    <a:lnTo>
                      <a:pt x="1898" y="826"/>
                    </a:lnTo>
                    <a:lnTo>
                      <a:pt x="2638" y="1566"/>
                    </a:lnTo>
                    <a:lnTo>
                      <a:pt x="2672" y="1532"/>
                    </a:lnTo>
                    <a:lnTo>
                      <a:pt x="1923" y="783"/>
                    </a:lnTo>
                    <a:lnTo>
                      <a:pt x="817" y="783"/>
                    </a:lnTo>
                    <a:lnTo>
                      <a:pt x="3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
</file>

<file path=ppt/theme/theme1.xml><?xml version="1.0" encoding="utf-8"?>
<a:theme xmlns:a="http://schemas.openxmlformats.org/drawingml/2006/main" name="The Evolution of Invention in Canada Thesis by Slidesgo">
  <a:themeElements>
    <a:clrScheme name="Simple Light">
      <a:dk1>
        <a:srgbClr val="E3EEED"/>
      </a:dk1>
      <a:lt1>
        <a:srgbClr val="383536"/>
      </a:lt1>
      <a:dk2>
        <a:srgbClr val="FC2E12"/>
      </a:dk2>
      <a:lt2>
        <a:srgbClr val="C1D6CE"/>
      </a:lt2>
      <a:accent1>
        <a:srgbClr val="64818C"/>
      </a:accent1>
      <a:accent2>
        <a:srgbClr val="DD4815"/>
      </a:accent2>
      <a:accent3>
        <a:srgbClr val="24A364"/>
      </a:accent3>
      <a:accent4>
        <a:srgbClr val="FFFFFF"/>
      </a:accent4>
      <a:accent5>
        <a:srgbClr val="FFFFFF"/>
      </a:accent5>
      <a:accent6>
        <a:srgbClr val="FFFFFF"/>
      </a:accent6>
      <a:hlink>
        <a:srgbClr val="3835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610</Words>
  <Application>Microsoft Office PowerPoint</Application>
  <PresentationFormat>عرض على الشاشة (16:9)</PresentationFormat>
  <Paragraphs>72</Paragraphs>
  <Slides>14</Slides>
  <Notes>14</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14</vt:i4>
      </vt:variant>
    </vt:vector>
  </HeadingPairs>
  <TitlesOfParts>
    <vt:vector size="21" baseType="lpstr">
      <vt:lpstr>Dubai</vt:lpstr>
      <vt:lpstr>Arial</vt:lpstr>
      <vt:lpstr>Roboto</vt:lpstr>
      <vt:lpstr>Orbitron</vt:lpstr>
      <vt:lpstr>Roboto Condensed Light</vt:lpstr>
      <vt:lpstr>Fredoka One</vt:lpstr>
      <vt:lpstr>The Evolution of Invention in Canada Thesis by Slidesgo</vt:lpstr>
      <vt:lpstr>مشروع فصلي بعنوان: اللوح الافتراضي</vt:lpstr>
      <vt:lpstr>عرض تقديمي في PowerPoint</vt:lpstr>
      <vt:lpstr>فكرة المشروع</vt:lpstr>
      <vt:lpstr>أهداف المشروع</vt:lpstr>
      <vt:lpstr>عرض تقديمي في PowerPoint</vt:lpstr>
      <vt:lpstr>التقنيات المستخدمة</vt:lpstr>
      <vt:lpstr>عرض تقديمي في PowerPoint</vt:lpstr>
      <vt:lpstr>عرض تقديمي في PowerPoint</vt:lpstr>
      <vt:lpstr>عرض تقديمي في PowerPoint</vt:lpstr>
      <vt:lpstr>عرض تقديمي في PowerPoint</vt:lpstr>
      <vt:lpstr>عرض تقديمي في PowerPoint</vt:lpstr>
      <vt:lpstr>التطويرات المستقبلية</vt:lpstr>
      <vt:lpstr>المراجع</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8</cp:revision>
  <dcterms:modified xsi:type="dcterms:W3CDTF">2025-02-21T09:50:18Z</dcterms:modified>
</cp:coreProperties>
</file>