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22"/>
  </p:notesMasterIdLst>
  <p:sldIdLst>
    <p:sldId id="256" r:id="rId3"/>
    <p:sldId id="259" r:id="rId4"/>
    <p:sldId id="257" r:id="rId5"/>
    <p:sldId id="258" r:id="rId6"/>
    <p:sldId id="260" r:id="rId7"/>
    <p:sldId id="296" r:id="rId8"/>
    <p:sldId id="263" r:id="rId9"/>
    <p:sldId id="267" r:id="rId10"/>
    <p:sldId id="262" r:id="rId11"/>
    <p:sldId id="297" r:id="rId12"/>
    <p:sldId id="298" r:id="rId13"/>
    <p:sldId id="299" r:id="rId14"/>
    <p:sldId id="269" r:id="rId15"/>
    <p:sldId id="300" r:id="rId16"/>
    <p:sldId id="261" r:id="rId17"/>
    <p:sldId id="270" r:id="rId18"/>
    <p:sldId id="301" r:id="rId19"/>
    <p:sldId id="278" r:id="rId20"/>
    <p:sldId id="275" r:id="rId21"/>
  </p:sldIdLst>
  <p:sldSz cx="9144000" cy="5143500" type="screen16x9"/>
  <p:notesSz cx="6858000" cy="9144000"/>
  <p:embeddedFontLst>
    <p:embeddedFont>
      <p:font typeface="Aldrich" panose="020B0604020202020204" charset="0"/>
      <p:regular r:id="rId23"/>
    </p:embeddedFont>
    <p:embeddedFont>
      <p:font typeface="Dubai" panose="020B0503030403030204" pitchFamily="34" charset="-78"/>
      <p:regular r:id="rId24"/>
      <p:bold r:id="rId25"/>
    </p:embeddedFont>
    <p:embeddedFont>
      <p:font typeface="Lato" panose="020F0502020204030203" pitchFamily="34" charset="0"/>
      <p:regular r:id="rId26"/>
      <p:bold r:id="rId27"/>
      <p:italic r:id="rId28"/>
      <p:boldItalic r:id="rId29"/>
    </p:embeddedFont>
    <p:embeddedFont>
      <p:font typeface="Lato Light" panose="020F0502020204030203" pitchFamily="34" charset="0"/>
      <p:regular r:id="rId30"/>
      <p:italic r:id="rId31"/>
    </p:embeddedFont>
    <p:embeddedFont>
      <p:font typeface="Nunito Light" pitchFamily="2" charset="0"/>
      <p:regular r:id="rId32"/>
      <p:italic r:id="rId33"/>
    </p:embeddedFont>
    <p:embeddedFont>
      <p:font typeface="Open Sans" panose="020B0606030504020204" pitchFamily="34" charset="0"/>
      <p:regular r:id="rId34"/>
      <p:bold r:id="rId35"/>
      <p:italic r:id="rId36"/>
      <p:boldItalic r:id="rId37"/>
    </p:embeddedFont>
    <p:embeddedFont>
      <p:font typeface="Proxima Nova" panose="020B0604020202020204" charset="0"/>
      <p:regular r:id="rId38"/>
      <p:bold r:id="rId39"/>
      <p:italic r:id="rId40"/>
      <p:boldItalic r:id="rId41"/>
    </p:embeddedFont>
    <p:embeddedFont>
      <p:font typeface="Raleway" pitchFamily="2"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مقطع افتراضي" id="{24BCCD1E-B9C1-451D-9C25-E9E147E449DC}">
          <p14:sldIdLst>
            <p14:sldId id="256"/>
          </p14:sldIdLst>
        </p14:section>
        <p14:section name="المقدمة" id="{4D4BA8B4-80A7-4B85-9922-370EF5C429DE}">
          <p14:sldIdLst>
            <p14:sldId id="259"/>
            <p14:sldId id="257"/>
            <p14:sldId id="258"/>
          </p14:sldIdLst>
        </p14:section>
        <p14:section name="الدراسات السابقة" id="{A9BBE33E-098E-4707-9C33-68781BF0CB10}">
          <p14:sldIdLst>
            <p14:sldId id="260"/>
            <p14:sldId id="296"/>
          </p14:sldIdLst>
        </p14:section>
        <p14:section name="الذكاء الاصطناعي" id="{C227C627-8E8B-4101-A27C-2077C253ECC7}">
          <p14:sldIdLst>
            <p14:sldId id="263"/>
          </p14:sldIdLst>
        </p14:section>
        <p14:section name="الرؤية الحاسوبية" id="{902A468B-6211-4927-80B3-0D10BEB76324}">
          <p14:sldIdLst>
            <p14:sldId id="267"/>
            <p14:sldId id="262"/>
            <p14:sldId id="297"/>
          </p14:sldIdLst>
        </p14:section>
        <p14:section name="أدوات التطوير المستخدمة" id="{80E78C95-8370-4184-8F2E-F23709A917C7}">
          <p14:sldIdLst>
            <p14:sldId id="298"/>
            <p14:sldId id="299"/>
          </p14:sldIdLst>
        </p14:section>
        <p14:section name="المخططات" id="{5011849E-2A7F-4DCD-A0D4-785F3E8D608B}">
          <p14:sldIdLst>
            <p14:sldId id="269"/>
            <p14:sldId id="300"/>
          </p14:sldIdLst>
        </p14:section>
        <p14:section name="التنفيذ العملي" id="{0778D29D-6ABC-4CEA-A36C-BF2F9F940FAC}">
          <p14:sldIdLst>
            <p14:sldId id="261"/>
          </p14:sldIdLst>
        </p14:section>
        <p14:section name="الخاتمة" id="{6BD7021B-4C65-4FB6-9DD1-4F30999B1C3F}">
          <p14:sldIdLst>
            <p14:sldId id="270"/>
            <p14:sldId id="301"/>
            <p14:sldId id="278"/>
            <p14:sldId id="275"/>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142"/>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8EB569B-0A11-4E43-879E-96998FAB9D56}">
  <a:tblStyle styleId="{18EB569B-0A11-4E43-879E-96998FAB9D5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5DC8578-E219-4D8B-AF94-897CDBC88709}"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77" autoAdjust="0"/>
    <p:restoredTop sz="94660"/>
  </p:normalViewPr>
  <p:slideViewPr>
    <p:cSldViewPr snapToGrid="0">
      <p:cViewPr varScale="1">
        <p:scale>
          <a:sx n="81" d="100"/>
          <a:sy n="81" d="100"/>
        </p:scale>
        <p:origin x="572"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7.fntdata"/><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4" Type="http://schemas.openxmlformats.org/officeDocument/2006/relationships/font" Target="fonts/font2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7deeb45869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27deeb45869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a:extLst>
            <a:ext uri="{FF2B5EF4-FFF2-40B4-BE49-F238E27FC236}">
              <a16:creationId xmlns:a16="http://schemas.microsoft.com/office/drawing/2014/main" id="{F11D7859-0D8F-23AB-9D1A-5A7EDBD07912}"/>
            </a:ext>
          </a:extLst>
        </p:cNvPr>
        <p:cNvGrpSpPr/>
        <p:nvPr/>
      </p:nvGrpSpPr>
      <p:grpSpPr>
        <a:xfrm>
          <a:off x="0" y="0"/>
          <a:ext cx="0" cy="0"/>
          <a:chOff x="0" y="0"/>
          <a:chExt cx="0" cy="0"/>
        </a:xfrm>
      </p:grpSpPr>
      <p:sp>
        <p:nvSpPr>
          <p:cNvPr id="530" name="Google Shape;530;g54dda1946d_6_308:notes">
            <a:extLst>
              <a:ext uri="{FF2B5EF4-FFF2-40B4-BE49-F238E27FC236}">
                <a16:creationId xmlns:a16="http://schemas.microsoft.com/office/drawing/2014/main" id="{97D6670D-A574-8880-8F85-E51827BBA9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54dda1946d_6_308:notes">
            <a:extLst>
              <a:ext uri="{FF2B5EF4-FFF2-40B4-BE49-F238E27FC236}">
                <a16:creationId xmlns:a16="http://schemas.microsoft.com/office/drawing/2014/main" id="{2057FCA8-4359-7CBB-C9B5-28DE359225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0975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184d99d1a72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184d99d1a72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216241d4a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16241d4a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84d99d1a72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84d99d1a7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ECF273AF-0417-19ED-D850-F7421C155A9E}"/>
            </a:ext>
          </a:extLst>
        </p:cNvPr>
        <p:cNvGrpSpPr/>
        <p:nvPr/>
      </p:nvGrpSpPr>
      <p:grpSpPr>
        <a:xfrm>
          <a:off x="0" y="0"/>
          <a:ext cx="0" cy="0"/>
          <a:chOff x="0" y="0"/>
          <a:chExt cx="0" cy="0"/>
        </a:xfrm>
      </p:grpSpPr>
      <p:sp>
        <p:nvSpPr>
          <p:cNvPr id="637" name="Google Shape;637;g216241d4a31_0_0:notes">
            <a:extLst>
              <a:ext uri="{FF2B5EF4-FFF2-40B4-BE49-F238E27FC236}">
                <a16:creationId xmlns:a16="http://schemas.microsoft.com/office/drawing/2014/main" id="{BAC0A7A3-9711-35D6-FA9D-B255CA0B6B8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16241d4a31_0_0:notes">
            <a:extLst>
              <a:ext uri="{FF2B5EF4-FFF2-40B4-BE49-F238E27FC236}">
                <a16:creationId xmlns:a16="http://schemas.microsoft.com/office/drawing/2014/main" id="{F9F0CF4E-C4E9-F8EA-636D-268C7AF7A9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2059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8995D551-B865-2772-CFB5-60D24E3F0CF2}"/>
            </a:ext>
          </a:extLst>
        </p:cNvPr>
        <p:cNvGrpSpPr/>
        <p:nvPr/>
      </p:nvGrpSpPr>
      <p:grpSpPr>
        <a:xfrm>
          <a:off x="0" y="0"/>
          <a:ext cx="0" cy="0"/>
          <a:chOff x="0" y="0"/>
          <a:chExt cx="0" cy="0"/>
        </a:xfrm>
      </p:grpSpPr>
      <p:sp>
        <p:nvSpPr>
          <p:cNvPr id="637" name="Google Shape;637;g216241d4a31_0_0:notes">
            <a:extLst>
              <a:ext uri="{FF2B5EF4-FFF2-40B4-BE49-F238E27FC236}">
                <a16:creationId xmlns:a16="http://schemas.microsoft.com/office/drawing/2014/main" id="{0A403C24-D6AD-86B2-B6AA-B11CD9959F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16241d4a31_0_0:notes">
            <a:extLst>
              <a:ext uri="{FF2B5EF4-FFF2-40B4-BE49-F238E27FC236}">
                <a16:creationId xmlns:a16="http://schemas.microsoft.com/office/drawing/2014/main" id="{63F826B6-8656-CC67-3F65-037BDC59A4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0519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a:extLst>
            <a:ext uri="{FF2B5EF4-FFF2-40B4-BE49-F238E27FC236}">
              <a16:creationId xmlns:a16="http://schemas.microsoft.com/office/drawing/2014/main" id="{6D4C66CB-90F4-14EA-5C09-7068CF3DD242}"/>
            </a:ext>
          </a:extLst>
        </p:cNvPr>
        <p:cNvGrpSpPr/>
        <p:nvPr/>
      </p:nvGrpSpPr>
      <p:grpSpPr>
        <a:xfrm>
          <a:off x="0" y="0"/>
          <a:ext cx="0" cy="0"/>
          <a:chOff x="0" y="0"/>
          <a:chExt cx="0" cy="0"/>
        </a:xfrm>
      </p:grpSpPr>
      <p:sp>
        <p:nvSpPr>
          <p:cNvPr id="637" name="Google Shape;637;g216241d4a31_0_0:notes">
            <a:extLst>
              <a:ext uri="{FF2B5EF4-FFF2-40B4-BE49-F238E27FC236}">
                <a16:creationId xmlns:a16="http://schemas.microsoft.com/office/drawing/2014/main" id="{1890182D-A118-45BB-58E7-D721884D5E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216241d4a31_0_0:notes">
            <a:extLst>
              <a:ext uri="{FF2B5EF4-FFF2-40B4-BE49-F238E27FC236}">
                <a16:creationId xmlns:a16="http://schemas.microsoft.com/office/drawing/2014/main" id="{8009EBCE-2F22-6B4E-9100-F26F781097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511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190cccfa97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190cccfa9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a:extLst>
            <a:ext uri="{FF2B5EF4-FFF2-40B4-BE49-F238E27FC236}">
              <a16:creationId xmlns:a16="http://schemas.microsoft.com/office/drawing/2014/main" id="{162CB039-A23D-74F6-7FB1-C7D0B9BEFAB8}"/>
            </a:ext>
          </a:extLst>
        </p:cNvPr>
        <p:cNvGrpSpPr/>
        <p:nvPr/>
      </p:nvGrpSpPr>
      <p:grpSpPr>
        <a:xfrm>
          <a:off x="0" y="0"/>
          <a:ext cx="0" cy="0"/>
          <a:chOff x="0" y="0"/>
          <a:chExt cx="0" cy="0"/>
        </a:xfrm>
      </p:grpSpPr>
      <p:sp>
        <p:nvSpPr>
          <p:cNvPr id="658" name="Google Shape;658;g190cccfa97d_0_0:notes">
            <a:extLst>
              <a:ext uri="{FF2B5EF4-FFF2-40B4-BE49-F238E27FC236}">
                <a16:creationId xmlns:a16="http://schemas.microsoft.com/office/drawing/2014/main" id="{B3200B19-30F2-C6D8-2328-ED38E708C5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190cccfa97d_0_0:notes">
            <a:extLst>
              <a:ext uri="{FF2B5EF4-FFF2-40B4-BE49-F238E27FC236}">
                <a16:creationId xmlns:a16="http://schemas.microsoft.com/office/drawing/2014/main" id="{96556DE3-56D0-49FA-187D-BC1B6C0218B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0313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54dda1946d_4_2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54dda1946d_4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a:extLst>
            <a:ext uri="{FF2B5EF4-FFF2-40B4-BE49-F238E27FC236}">
              <a16:creationId xmlns:a16="http://schemas.microsoft.com/office/drawing/2014/main" id="{A6E83723-D1D6-0F8A-E366-D8FB46ABA3B8}"/>
            </a:ext>
          </a:extLst>
        </p:cNvPr>
        <p:cNvGrpSpPr/>
        <p:nvPr/>
      </p:nvGrpSpPr>
      <p:grpSpPr>
        <a:xfrm>
          <a:off x="0" y="0"/>
          <a:ext cx="0" cy="0"/>
          <a:chOff x="0" y="0"/>
          <a:chExt cx="0" cy="0"/>
        </a:xfrm>
      </p:grpSpPr>
      <p:sp>
        <p:nvSpPr>
          <p:cNvPr id="496" name="Google Shape;496;gd431007ba2_0_208:notes">
            <a:extLst>
              <a:ext uri="{FF2B5EF4-FFF2-40B4-BE49-F238E27FC236}">
                <a16:creationId xmlns:a16="http://schemas.microsoft.com/office/drawing/2014/main" id="{A12AAE8F-9667-7FDF-E993-36FC68A44B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d431007ba2_0_208:notes">
            <a:extLst>
              <a:ext uri="{FF2B5EF4-FFF2-40B4-BE49-F238E27FC236}">
                <a16:creationId xmlns:a16="http://schemas.microsoft.com/office/drawing/2014/main" id="{D561E840-333F-3B0A-9862-74532CC140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0446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27eafff7ee1_0_113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6" name="Google Shape;916;g27eafff7ee1_0_113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g135e18421cc_1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3" name="Google Shape;783;g135e18421cc_1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1"/>
        </a:solidFill>
        <a:effectLst/>
      </p:bgPr>
    </p:bg>
    <p:spTree>
      <p:nvGrpSpPr>
        <p:cNvPr id="1" name="Shape 8"/>
        <p:cNvGrpSpPr/>
        <p:nvPr/>
      </p:nvGrpSpPr>
      <p:grpSpPr>
        <a:xfrm>
          <a:off x="0" y="0"/>
          <a:ext cx="0" cy="0"/>
          <a:chOff x="0" y="0"/>
          <a:chExt cx="0" cy="0"/>
        </a:xfrm>
      </p:grpSpPr>
      <p:sp>
        <p:nvSpPr>
          <p:cNvPr id="9" name="Google Shape;9;p2"/>
          <p:cNvSpPr/>
          <p:nvPr/>
        </p:nvSpPr>
        <p:spPr>
          <a:xfrm>
            <a:off x="713225" y="539500"/>
            <a:ext cx="7717500" cy="4064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0" name="Google Shape;10;p2"/>
          <p:cNvSpPr txBox="1">
            <a:spLocks noGrp="1"/>
          </p:cNvSpPr>
          <p:nvPr>
            <p:ph type="ctrTitle"/>
          </p:nvPr>
        </p:nvSpPr>
        <p:spPr>
          <a:xfrm>
            <a:off x="1375950" y="1432275"/>
            <a:ext cx="6392100" cy="16101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45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1" name="Google Shape;11;p2"/>
          <p:cNvSpPr txBox="1">
            <a:spLocks noGrp="1"/>
          </p:cNvSpPr>
          <p:nvPr>
            <p:ph type="subTitle" idx="1"/>
          </p:nvPr>
        </p:nvSpPr>
        <p:spPr>
          <a:xfrm>
            <a:off x="1375950" y="3235425"/>
            <a:ext cx="6392100" cy="475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p:nvPr/>
        </p:nvSpPr>
        <p:spPr>
          <a:xfrm>
            <a:off x="166297" y="42307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oogle Shape;13;p2"/>
          <p:cNvGrpSpPr/>
          <p:nvPr/>
        </p:nvGrpSpPr>
        <p:grpSpPr>
          <a:xfrm>
            <a:off x="8567615" y="-5"/>
            <a:ext cx="576389" cy="1727897"/>
            <a:chOff x="8567615" y="-5"/>
            <a:chExt cx="576389" cy="1727897"/>
          </a:xfrm>
        </p:grpSpPr>
        <p:sp>
          <p:nvSpPr>
            <p:cNvPr id="14" name="Google Shape;14;p2"/>
            <p:cNvSpPr/>
            <p:nvPr/>
          </p:nvSpPr>
          <p:spPr>
            <a:xfrm>
              <a:off x="8951662" y="-5"/>
              <a:ext cx="192341" cy="191812"/>
            </a:xfrm>
            <a:custGeom>
              <a:avLst/>
              <a:gdLst/>
              <a:ahLst/>
              <a:cxnLst/>
              <a:rect l="l" t="t" r="r" b="b"/>
              <a:pathLst>
                <a:path w="3638" h="3628" extrusionOk="0">
                  <a:moveTo>
                    <a:pt x="2279" y="1360"/>
                  </a:moveTo>
                  <a:lnTo>
                    <a:pt x="2279" y="1"/>
                  </a:lnTo>
                  <a:lnTo>
                    <a:pt x="1370" y="1"/>
                  </a:lnTo>
                  <a:lnTo>
                    <a:pt x="1370" y="1360"/>
                  </a:lnTo>
                  <a:lnTo>
                    <a:pt x="1" y="1360"/>
                  </a:lnTo>
                  <a:lnTo>
                    <a:pt x="1" y="2268"/>
                  </a:lnTo>
                  <a:lnTo>
                    <a:pt x="1370" y="2268"/>
                  </a:lnTo>
                  <a:lnTo>
                    <a:pt x="1370" y="3627"/>
                  </a:lnTo>
                  <a:lnTo>
                    <a:pt x="2279" y="3627"/>
                  </a:lnTo>
                  <a:lnTo>
                    <a:pt x="2279" y="2268"/>
                  </a:lnTo>
                  <a:lnTo>
                    <a:pt x="3638" y="2268"/>
                  </a:lnTo>
                  <a:lnTo>
                    <a:pt x="3638"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567615" y="-5"/>
              <a:ext cx="192341" cy="191812"/>
            </a:xfrm>
            <a:custGeom>
              <a:avLst/>
              <a:gdLst/>
              <a:ahLst/>
              <a:cxnLst/>
              <a:rect l="l" t="t" r="r" b="b"/>
              <a:pathLst>
                <a:path w="3638" h="3628" extrusionOk="0">
                  <a:moveTo>
                    <a:pt x="2269" y="1"/>
                  </a:moveTo>
                  <a:lnTo>
                    <a:pt x="1370" y="1"/>
                  </a:lnTo>
                  <a:lnTo>
                    <a:pt x="1370" y="1360"/>
                  </a:lnTo>
                  <a:lnTo>
                    <a:pt x="1" y="1360"/>
                  </a:lnTo>
                  <a:lnTo>
                    <a:pt x="1" y="2268"/>
                  </a:lnTo>
                  <a:lnTo>
                    <a:pt x="1370" y="2268"/>
                  </a:lnTo>
                  <a:lnTo>
                    <a:pt x="1370" y="3627"/>
                  </a:lnTo>
                  <a:lnTo>
                    <a:pt x="2269" y="3627"/>
                  </a:lnTo>
                  <a:lnTo>
                    <a:pt x="2269" y="2268"/>
                  </a:lnTo>
                  <a:lnTo>
                    <a:pt x="3638" y="2268"/>
                  </a:lnTo>
                  <a:lnTo>
                    <a:pt x="3638" y="1360"/>
                  </a:lnTo>
                  <a:lnTo>
                    <a:pt x="2269"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951662" y="383461"/>
              <a:ext cx="192341" cy="192341"/>
            </a:xfrm>
            <a:custGeom>
              <a:avLst/>
              <a:gdLst/>
              <a:ahLst/>
              <a:cxnLst/>
              <a:rect l="l" t="t" r="r" b="b"/>
              <a:pathLst>
                <a:path w="3638" h="3638" extrusionOk="0">
                  <a:moveTo>
                    <a:pt x="2279" y="0"/>
                  </a:moveTo>
                  <a:lnTo>
                    <a:pt x="1370" y="0"/>
                  </a:lnTo>
                  <a:lnTo>
                    <a:pt x="1370" y="1370"/>
                  </a:lnTo>
                  <a:lnTo>
                    <a:pt x="1" y="1370"/>
                  </a:lnTo>
                  <a:lnTo>
                    <a:pt x="1" y="2279"/>
                  </a:lnTo>
                  <a:lnTo>
                    <a:pt x="1370" y="2279"/>
                  </a:lnTo>
                  <a:lnTo>
                    <a:pt x="1370" y="3637"/>
                  </a:lnTo>
                  <a:lnTo>
                    <a:pt x="2279" y="3637"/>
                  </a:lnTo>
                  <a:lnTo>
                    <a:pt x="2279" y="2279"/>
                  </a:lnTo>
                  <a:lnTo>
                    <a:pt x="3638" y="2279"/>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8567615" y="383461"/>
              <a:ext cx="192341" cy="192341"/>
            </a:xfrm>
            <a:custGeom>
              <a:avLst/>
              <a:gdLst/>
              <a:ahLst/>
              <a:cxnLst/>
              <a:rect l="l" t="t" r="r" b="b"/>
              <a:pathLst>
                <a:path w="3638" h="3638" extrusionOk="0">
                  <a:moveTo>
                    <a:pt x="2269" y="0"/>
                  </a:moveTo>
                  <a:lnTo>
                    <a:pt x="1370" y="0"/>
                  </a:lnTo>
                  <a:lnTo>
                    <a:pt x="1370" y="1370"/>
                  </a:lnTo>
                  <a:lnTo>
                    <a:pt x="1" y="1370"/>
                  </a:lnTo>
                  <a:lnTo>
                    <a:pt x="1" y="2279"/>
                  </a:lnTo>
                  <a:lnTo>
                    <a:pt x="1370" y="2279"/>
                  </a:lnTo>
                  <a:lnTo>
                    <a:pt x="1370" y="3637"/>
                  </a:lnTo>
                  <a:lnTo>
                    <a:pt x="2269" y="3637"/>
                  </a:lnTo>
                  <a:lnTo>
                    <a:pt x="2269" y="2279"/>
                  </a:lnTo>
                  <a:lnTo>
                    <a:pt x="3638" y="2279"/>
                  </a:lnTo>
                  <a:lnTo>
                    <a:pt x="3638" y="1370"/>
                  </a:lnTo>
                  <a:lnTo>
                    <a:pt x="226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951662" y="767508"/>
              <a:ext cx="192341" cy="192341"/>
            </a:xfrm>
            <a:custGeom>
              <a:avLst/>
              <a:gdLst/>
              <a:ahLst/>
              <a:cxnLst/>
              <a:rect l="l" t="t" r="r" b="b"/>
              <a:pathLst>
                <a:path w="3638" h="3638" extrusionOk="0">
                  <a:moveTo>
                    <a:pt x="2279" y="0"/>
                  </a:moveTo>
                  <a:lnTo>
                    <a:pt x="1370" y="0"/>
                  </a:lnTo>
                  <a:lnTo>
                    <a:pt x="1370" y="1369"/>
                  </a:lnTo>
                  <a:lnTo>
                    <a:pt x="1" y="1369"/>
                  </a:lnTo>
                  <a:lnTo>
                    <a:pt x="1" y="2278"/>
                  </a:lnTo>
                  <a:lnTo>
                    <a:pt x="1370" y="2278"/>
                  </a:lnTo>
                  <a:lnTo>
                    <a:pt x="1370" y="3637"/>
                  </a:lnTo>
                  <a:lnTo>
                    <a:pt x="2279" y="3637"/>
                  </a:lnTo>
                  <a:lnTo>
                    <a:pt x="2279" y="2278"/>
                  </a:lnTo>
                  <a:lnTo>
                    <a:pt x="3638" y="227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567615" y="767508"/>
              <a:ext cx="192341" cy="192341"/>
            </a:xfrm>
            <a:custGeom>
              <a:avLst/>
              <a:gdLst/>
              <a:ahLst/>
              <a:cxnLst/>
              <a:rect l="l" t="t" r="r" b="b"/>
              <a:pathLst>
                <a:path w="3638" h="3638" extrusionOk="0">
                  <a:moveTo>
                    <a:pt x="2269" y="0"/>
                  </a:moveTo>
                  <a:lnTo>
                    <a:pt x="1370" y="0"/>
                  </a:lnTo>
                  <a:lnTo>
                    <a:pt x="1370" y="1369"/>
                  </a:lnTo>
                  <a:lnTo>
                    <a:pt x="1" y="1369"/>
                  </a:lnTo>
                  <a:lnTo>
                    <a:pt x="1" y="2278"/>
                  </a:lnTo>
                  <a:lnTo>
                    <a:pt x="1370" y="2278"/>
                  </a:lnTo>
                  <a:lnTo>
                    <a:pt x="1370" y="3637"/>
                  </a:lnTo>
                  <a:lnTo>
                    <a:pt x="2269" y="3637"/>
                  </a:lnTo>
                  <a:lnTo>
                    <a:pt x="2269" y="2278"/>
                  </a:lnTo>
                  <a:lnTo>
                    <a:pt x="3638" y="2278"/>
                  </a:lnTo>
                  <a:lnTo>
                    <a:pt x="3638" y="1369"/>
                  </a:lnTo>
                  <a:lnTo>
                    <a:pt x="226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951662" y="1151503"/>
              <a:ext cx="192341" cy="192341"/>
            </a:xfrm>
            <a:custGeom>
              <a:avLst/>
              <a:gdLst/>
              <a:ahLst/>
              <a:cxnLst/>
              <a:rect l="l" t="t" r="r" b="b"/>
              <a:pathLst>
                <a:path w="3638" h="3638" extrusionOk="0">
                  <a:moveTo>
                    <a:pt x="2279" y="0"/>
                  </a:moveTo>
                  <a:lnTo>
                    <a:pt x="1370" y="0"/>
                  </a:lnTo>
                  <a:lnTo>
                    <a:pt x="1370" y="1370"/>
                  </a:lnTo>
                  <a:lnTo>
                    <a:pt x="1" y="1370"/>
                  </a:lnTo>
                  <a:lnTo>
                    <a:pt x="1" y="2268"/>
                  </a:lnTo>
                  <a:lnTo>
                    <a:pt x="1370" y="2268"/>
                  </a:lnTo>
                  <a:lnTo>
                    <a:pt x="1370" y="3637"/>
                  </a:lnTo>
                  <a:lnTo>
                    <a:pt x="2279" y="3637"/>
                  </a:lnTo>
                  <a:lnTo>
                    <a:pt x="2279" y="2268"/>
                  </a:lnTo>
                  <a:lnTo>
                    <a:pt x="3638" y="2268"/>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567615" y="1151503"/>
              <a:ext cx="192341" cy="192341"/>
            </a:xfrm>
            <a:custGeom>
              <a:avLst/>
              <a:gdLst/>
              <a:ahLst/>
              <a:cxnLst/>
              <a:rect l="l" t="t" r="r" b="b"/>
              <a:pathLst>
                <a:path w="3638" h="3638" extrusionOk="0">
                  <a:moveTo>
                    <a:pt x="2269" y="0"/>
                  </a:moveTo>
                  <a:lnTo>
                    <a:pt x="1370" y="0"/>
                  </a:lnTo>
                  <a:lnTo>
                    <a:pt x="1370" y="1370"/>
                  </a:lnTo>
                  <a:lnTo>
                    <a:pt x="1" y="1370"/>
                  </a:lnTo>
                  <a:lnTo>
                    <a:pt x="1" y="2268"/>
                  </a:lnTo>
                  <a:lnTo>
                    <a:pt x="1370" y="2268"/>
                  </a:lnTo>
                  <a:lnTo>
                    <a:pt x="1370" y="3637"/>
                  </a:lnTo>
                  <a:lnTo>
                    <a:pt x="2269" y="3637"/>
                  </a:lnTo>
                  <a:lnTo>
                    <a:pt x="2269" y="2268"/>
                  </a:lnTo>
                  <a:lnTo>
                    <a:pt x="3638" y="2268"/>
                  </a:lnTo>
                  <a:lnTo>
                    <a:pt x="3638" y="1370"/>
                  </a:lnTo>
                  <a:lnTo>
                    <a:pt x="226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951662" y="1535551"/>
              <a:ext cx="192341" cy="192341"/>
            </a:xfrm>
            <a:custGeom>
              <a:avLst/>
              <a:gdLst/>
              <a:ahLst/>
              <a:cxnLst/>
              <a:rect l="l" t="t" r="r" b="b"/>
              <a:pathLst>
                <a:path w="3638" h="3638" extrusionOk="0">
                  <a:moveTo>
                    <a:pt x="2279" y="0"/>
                  </a:moveTo>
                  <a:lnTo>
                    <a:pt x="1370" y="0"/>
                  </a:lnTo>
                  <a:lnTo>
                    <a:pt x="1370" y="1369"/>
                  </a:lnTo>
                  <a:lnTo>
                    <a:pt x="1" y="1369"/>
                  </a:lnTo>
                  <a:lnTo>
                    <a:pt x="1" y="2268"/>
                  </a:lnTo>
                  <a:lnTo>
                    <a:pt x="1370" y="2268"/>
                  </a:lnTo>
                  <a:lnTo>
                    <a:pt x="1370" y="3637"/>
                  </a:lnTo>
                  <a:lnTo>
                    <a:pt x="2279" y="3637"/>
                  </a:lnTo>
                  <a:lnTo>
                    <a:pt x="2279" y="2268"/>
                  </a:lnTo>
                  <a:lnTo>
                    <a:pt x="3638" y="226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567615" y="1535551"/>
              <a:ext cx="192341" cy="192341"/>
            </a:xfrm>
            <a:custGeom>
              <a:avLst/>
              <a:gdLst/>
              <a:ahLst/>
              <a:cxnLst/>
              <a:rect l="l" t="t" r="r" b="b"/>
              <a:pathLst>
                <a:path w="3638" h="3638" extrusionOk="0">
                  <a:moveTo>
                    <a:pt x="2269" y="0"/>
                  </a:moveTo>
                  <a:lnTo>
                    <a:pt x="1370" y="0"/>
                  </a:lnTo>
                  <a:lnTo>
                    <a:pt x="1370" y="1369"/>
                  </a:lnTo>
                  <a:lnTo>
                    <a:pt x="1" y="1369"/>
                  </a:lnTo>
                  <a:lnTo>
                    <a:pt x="1" y="2268"/>
                  </a:lnTo>
                  <a:lnTo>
                    <a:pt x="1370" y="2268"/>
                  </a:lnTo>
                  <a:lnTo>
                    <a:pt x="1370" y="3637"/>
                  </a:lnTo>
                  <a:lnTo>
                    <a:pt x="2269" y="3637"/>
                  </a:lnTo>
                  <a:lnTo>
                    <a:pt x="2269" y="2268"/>
                  </a:lnTo>
                  <a:lnTo>
                    <a:pt x="3638" y="2268"/>
                  </a:lnTo>
                  <a:lnTo>
                    <a:pt x="3638" y="1369"/>
                  </a:lnTo>
                  <a:lnTo>
                    <a:pt x="226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 name="Google Shape;24;p2"/>
          <p:cNvSpPr/>
          <p:nvPr/>
        </p:nvSpPr>
        <p:spPr>
          <a:xfrm>
            <a:off x="103199" y="177322"/>
            <a:ext cx="475671" cy="475724"/>
          </a:xfrm>
          <a:custGeom>
            <a:avLst/>
            <a:gdLst/>
            <a:ahLst/>
            <a:cxnLst/>
            <a:rect l="l" t="t" r="r" b="b"/>
            <a:pathLst>
              <a:path w="8997" h="8998" extrusionOk="0">
                <a:moveTo>
                  <a:pt x="8355" y="376"/>
                </a:moveTo>
                <a:lnTo>
                  <a:pt x="4504" y="4237"/>
                </a:lnTo>
                <a:lnTo>
                  <a:pt x="642" y="376"/>
                </a:lnTo>
                <a:close/>
                <a:moveTo>
                  <a:pt x="375" y="643"/>
                </a:moveTo>
                <a:lnTo>
                  <a:pt x="4237" y="4494"/>
                </a:lnTo>
                <a:lnTo>
                  <a:pt x="375" y="8356"/>
                </a:lnTo>
                <a:lnTo>
                  <a:pt x="375" y="643"/>
                </a:lnTo>
                <a:close/>
                <a:moveTo>
                  <a:pt x="8623" y="643"/>
                </a:moveTo>
                <a:lnTo>
                  <a:pt x="8623" y="8356"/>
                </a:lnTo>
                <a:lnTo>
                  <a:pt x="4772" y="4494"/>
                </a:lnTo>
                <a:lnTo>
                  <a:pt x="8623" y="643"/>
                </a:lnTo>
                <a:close/>
                <a:moveTo>
                  <a:pt x="4504" y="4762"/>
                </a:moveTo>
                <a:lnTo>
                  <a:pt x="8355" y="8623"/>
                </a:lnTo>
                <a:lnTo>
                  <a:pt x="642" y="8623"/>
                </a:lnTo>
                <a:lnTo>
                  <a:pt x="4504" y="4762"/>
                </a:lnTo>
                <a:close/>
                <a:moveTo>
                  <a:pt x="1" y="1"/>
                </a:moveTo>
                <a:lnTo>
                  <a:pt x="1" y="8998"/>
                </a:lnTo>
                <a:lnTo>
                  <a:pt x="8997" y="8998"/>
                </a:lnTo>
                <a:lnTo>
                  <a:pt x="8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oogle Shape;25;p2"/>
          <p:cNvGrpSpPr/>
          <p:nvPr/>
        </p:nvGrpSpPr>
        <p:grpSpPr>
          <a:xfrm>
            <a:off x="160853" y="1851008"/>
            <a:ext cx="360386" cy="1441373"/>
            <a:chOff x="125830" y="1513767"/>
            <a:chExt cx="430415" cy="1721659"/>
          </a:xfrm>
        </p:grpSpPr>
        <p:sp>
          <p:nvSpPr>
            <p:cNvPr id="26" name="Google Shape;26;p2"/>
            <p:cNvSpPr/>
            <p:nvPr/>
          </p:nvSpPr>
          <p:spPr>
            <a:xfrm>
              <a:off x="125830" y="1513767"/>
              <a:ext cx="430415" cy="430415"/>
            </a:xfrm>
            <a:custGeom>
              <a:avLst/>
              <a:gdLst/>
              <a:ahLst/>
              <a:cxnLst/>
              <a:rect l="l" t="t" r="r" b="b"/>
              <a:pathLst>
                <a:path w="8141" h="8141" extrusionOk="0">
                  <a:moveTo>
                    <a:pt x="8141" y="4065"/>
                  </a:moveTo>
                  <a:lnTo>
                    <a:pt x="4076" y="0"/>
                  </a:lnTo>
                  <a:lnTo>
                    <a:pt x="1" y="4065"/>
                  </a:lnTo>
                  <a:lnTo>
                    <a:pt x="1" y="8141"/>
                  </a:lnTo>
                  <a:lnTo>
                    <a:pt x="4076" y="4065"/>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25830" y="1944129"/>
              <a:ext cx="430415" cy="430468"/>
            </a:xfrm>
            <a:custGeom>
              <a:avLst/>
              <a:gdLst/>
              <a:ahLst/>
              <a:cxnLst/>
              <a:rect l="l" t="t" r="r" b="b"/>
              <a:pathLst>
                <a:path w="8141" h="8142"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25830" y="2374544"/>
              <a:ext cx="430415" cy="430415"/>
            </a:xfrm>
            <a:custGeom>
              <a:avLst/>
              <a:gdLst/>
              <a:ahLst/>
              <a:cxnLst/>
              <a:rect l="l" t="t" r="r" b="b"/>
              <a:pathLst>
                <a:path w="8141" h="8141" extrusionOk="0">
                  <a:moveTo>
                    <a:pt x="8141" y="4066"/>
                  </a:moveTo>
                  <a:lnTo>
                    <a:pt x="4076" y="1"/>
                  </a:lnTo>
                  <a:lnTo>
                    <a:pt x="1" y="4066"/>
                  </a:lnTo>
                  <a:lnTo>
                    <a:pt x="1" y="8141"/>
                  </a:lnTo>
                  <a:lnTo>
                    <a:pt x="4076" y="4066"/>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125830" y="2804905"/>
              <a:ext cx="430415" cy="430520"/>
            </a:xfrm>
            <a:custGeom>
              <a:avLst/>
              <a:gdLst/>
              <a:ahLst/>
              <a:cxnLst/>
              <a:rect l="l" t="t" r="r" b="b"/>
              <a:pathLst>
                <a:path w="8141" h="8143"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p2"/>
          <p:cNvSpPr/>
          <p:nvPr/>
        </p:nvSpPr>
        <p:spPr>
          <a:xfrm>
            <a:off x="8237861" y="42307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
          <p:cNvSpPr txBox="1">
            <a:spLocks noGrp="1"/>
          </p:cNvSpPr>
          <p:nvPr>
            <p:ph type="title"/>
          </p:nvPr>
        </p:nvSpPr>
        <p:spPr>
          <a:xfrm>
            <a:off x="713225" y="3762200"/>
            <a:ext cx="4506600" cy="8418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3" name="Google Shape;33;p3"/>
          <p:cNvSpPr txBox="1">
            <a:spLocks noGrp="1"/>
          </p:cNvSpPr>
          <p:nvPr>
            <p:ph type="title" idx="2" hasCustomPrompt="1"/>
          </p:nvPr>
        </p:nvSpPr>
        <p:spPr>
          <a:xfrm>
            <a:off x="713225" y="2907250"/>
            <a:ext cx="3973200" cy="8418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4500">
                <a:solidFill>
                  <a:schemeClr val="lt1"/>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4" name="Google Shape;34;p3"/>
          <p:cNvSpPr>
            <a:spLocks noGrp="1"/>
          </p:cNvSpPr>
          <p:nvPr>
            <p:ph type="pic" idx="3"/>
          </p:nvPr>
        </p:nvSpPr>
        <p:spPr>
          <a:xfrm>
            <a:off x="5219700" y="552650"/>
            <a:ext cx="3211200" cy="3209400"/>
          </a:xfrm>
          <a:prstGeom prst="rect">
            <a:avLst/>
          </a:prstGeom>
          <a:noFill/>
          <a:ln>
            <a:noFill/>
          </a:ln>
        </p:spPr>
      </p:sp>
      <p:sp>
        <p:nvSpPr>
          <p:cNvPr id="35" name="Google Shape;35;p3"/>
          <p:cNvSpPr/>
          <p:nvPr/>
        </p:nvSpPr>
        <p:spPr>
          <a:xfrm>
            <a:off x="0" y="4325"/>
            <a:ext cx="9144000" cy="17769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36" name="Google Shape;36;p3"/>
          <p:cNvGrpSpPr/>
          <p:nvPr/>
        </p:nvGrpSpPr>
        <p:grpSpPr>
          <a:xfrm>
            <a:off x="4971467" y="-212743"/>
            <a:ext cx="3707543" cy="1865830"/>
            <a:chOff x="4785888" y="-486812"/>
            <a:chExt cx="4078705" cy="2052618"/>
          </a:xfrm>
        </p:grpSpPr>
        <p:sp>
          <p:nvSpPr>
            <p:cNvPr id="37" name="Google Shape;37;p3"/>
            <p:cNvSpPr/>
            <p:nvPr/>
          </p:nvSpPr>
          <p:spPr>
            <a:xfrm>
              <a:off x="4785888" y="-486812"/>
              <a:ext cx="4078705" cy="698114"/>
            </a:xfrm>
            <a:custGeom>
              <a:avLst/>
              <a:gdLst/>
              <a:ahLst/>
              <a:cxnLst/>
              <a:rect l="l" t="t" r="r" b="b"/>
              <a:pathLst>
                <a:path w="104878" h="17951" extrusionOk="0">
                  <a:moveTo>
                    <a:pt x="95977" y="524"/>
                  </a:moveTo>
                  <a:lnTo>
                    <a:pt x="104502" y="9050"/>
                  </a:lnTo>
                  <a:lnTo>
                    <a:pt x="104502" y="17223"/>
                  </a:lnTo>
                  <a:lnTo>
                    <a:pt x="95977" y="8708"/>
                  </a:lnTo>
                  <a:lnTo>
                    <a:pt x="87269" y="17415"/>
                  </a:lnTo>
                  <a:lnTo>
                    <a:pt x="78562" y="8708"/>
                  </a:lnTo>
                  <a:lnTo>
                    <a:pt x="69854" y="17415"/>
                  </a:lnTo>
                  <a:lnTo>
                    <a:pt x="61147" y="8708"/>
                  </a:lnTo>
                  <a:lnTo>
                    <a:pt x="52439" y="17415"/>
                  </a:lnTo>
                  <a:lnTo>
                    <a:pt x="43731" y="8708"/>
                  </a:lnTo>
                  <a:lnTo>
                    <a:pt x="35024" y="17415"/>
                  </a:lnTo>
                  <a:lnTo>
                    <a:pt x="26316" y="8708"/>
                  </a:lnTo>
                  <a:lnTo>
                    <a:pt x="17597" y="17415"/>
                  </a:lnTo>
                  <a:lnTo>
                    <a:pt x="8890" y="8708"/>
                  </a:lnTo>
                  <a:lnTo>
                    <a:pt x="375" y="17223"/>
                  </a:lnTo>
                  <a:lnTo>
                    <a:pt x="375" y="9050"/>
                  </a:lnTo>
                  <a:lnTo>
                    <a:pt x="8890" y="524"/>
                  </a:lnTo>
                  <a:lnTo>
                    <a:pt x="17597" y="9242"/>
                  </a:lnTo>
                  <a:lnTo>
                    <a:pt x="26316" y="524"/>
                  </a:lnTo>
                  <a:lnTo>
                    <a:pt x="35024" y="9242"/>
                  </a:lnTo>
                  <a:lnTo>
                    <a:pt x="43731" y="524"/>
                  </a:lnTo>
                  <a:lnTo>
                    <a:pt x="52439" y="9242"/>
                  </a:lnTo>
                  <a:lnTo>
                    <a:pt x="61147" y="524"/>
                  </a:lnTo>
                  <a:lnTo>
                    <a:pt x="69854" y="9242"/>
                  </a:lnTo>
                  <a:lnTo>
                    <a:pt x="78562" y="524"/>
                  </a:lnTo>
                  <a:lnTo>
                    <a:pt x="87269" y="9242"/>
                  </a:lnTo>
                  <a:lnTo>
                    <a:pt x="95977" y="524"/>
                  </a:lnTo>
                  <a:close/>
                  <a:moveTo>
                    <a:pt x="8890" y="0"/>
                  </a:moveTo>
                  <a:lnTo>
                    <a:pt x="1" y="8889"/>
                  </a:lnTo>
                  <a:lnTo>
                    <a:pt x="1" y="17682"/>
                  </a:lnTo>
                  <a:lnTo>
                    <a:pt x="322" y="17811"/>
                  </a:lnTo>
                  <a:lnTo>
                    <a:pt x="8890" y="9242"/>
                  </a:lnTo>
                  <a:lnTo>
                    <a:pt x="17597" y="17950"/>
                  </a:lnTo>
                  <a:lnTo>
                    <a:pt x="26316" y="9242"/>
                  </a:lnTo>
                  <a:lnTo>
                    <a:pt x="35024" y="17950"/>
                  </a:lnTo>
                  <a:lnTo>
                    <a:pt x="43731" y="9242"/>
                  </a:lnTo>
                  <a:lnTo>
                    <a:pt x="52439" y="17950"/>
                  </a:lnTo>
                  <a:lnTo>
                    <a:pt x="61147" y="9242"/>
                  </a:lnTo>
                  <a:lnTo>
                    <a:pt x="69854" y="17950"/>
                  </a:lnTo>
                  <a:lnTo>
                    <a:pt x="78562" y="9242"/>
                  </a:lnTo>
                  <a:lnTo>
                    <a:pt x="87269" y="17950"/>
                  </a:lnTo>
                  <a:lnTo>
                    <a:pt x="95977" y="9242"/>
                  </a:lnTo>
                  <a:lnTo>
                    <a:pt x="104556" y="17811"/>
                  </a:lnTo>
                  <a:lnTo>
                    <a:pt x="104877" y="17682"/>
                  </a:lnTo>
                  <a:lnTo>
                    <a:pt x="104877" y="8889"/>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4785888" y="867691"/>
              <a:ext cx="4078705" cy="698114"/>
            </a:xfrm>
            <a:custGeom>
              <a:avLst/>
              <a:gdLst/>
              <a:ahLst/>
              <a:cxnLst/>
              <a:rect l="l" t="t" r="r" b="b"/>
              <a:pathLst>
                <a:path w="104878" h="17951" extrusionOk="0">
                  <a:moveTo>
                    <a:pt x="95977" y="535"/>
                  </a:moveTo>
                  <a:lnTo>
                    <a:pt x="104502" y="9050"/>
                  </a:lnTo>
                  <a:lnTo>
                    <a:pt x="104502" y="17233"/>
                  </a:lnTo>
                  <a:lnTo>
                    <a:pt x="95977" y="8708"/>
                  </a:lnTo>
                  <a:lnTo>
                    <a:pt x="87269" y="17416"/>
                  </a:lnTo>
                  <a:lnTo>
                    <a:pt x="78562" y="8708"/>
                  </a:lnTo>
                  <a:lnTo>
                    <a:pt x="69854" y="17416"/>
                  </a:lnTo>
                  <a:lnTo>
                    <a:pt x="61147" y="8708"/>
                  </a:lnTo>
                  <a:lnTo>
                    <a:pt x="52439" y="17416"/>
                  </a:lnTo>
                  <a:lnTo>
                    <a:pt x="43731" y="8708"/>
                  </a:lnTo>
                  <a:lnTo>
                    <a:pt x="35024" y="17416"/>
                  </a:lnTo>
                  <a:lnTo>
                    <a:pt x="26316" y="8708"/>
                  </a:lnTo>
                  <a:lnTo>
                    <a:pt x="17597" y="17416"/>
                  </a:lnTo>
                  <a:lnTo>
                    <a:pt x="8890" y="8708"/>
                  </a:lnTo>
                  <a:lnTo>
                    <a:pt x="375" y="17233"/>
                  </a:lnTo>
                  <a:lnTo>
                    <a:pt x="375" y="9050"/>
                  </a:lnTo>
                  <a:lnTo>
                    <a:pt x="8890" y="535"/>
                  </a:lnTo>
                  <a:lnTo>
                    <a:pt x="17597" y="9243"/>
                  </a:lnTo>
                  <a:lnTo>
                    <a:pt x="26316" y="535"/>
                  </a:lnTo>
                  <a:lnTo>
                    <a:pt x="35024" y="9243"/>
                  </a:lnTo>
                  <a:lnTo>
                    <a:pt x="43731" y="535"/>
                  </a:lnTo>
                  <a:lnTo>
                    <a:pt x="52439" y="9243"/>
                  </a:lnTo>
                  <a:lnTo>
                    <a:pt x="61147" y="535"/>
                  </a:lnTo>
                  <a:lnTo>
                    <a:pt x="69854" y="9243"/>
                  </a:lnTo>
                  <a:lnTo>
                    <a:pt x="78562" y="535"/>
                  </a:lnTo>
                  <a:lnTo>
                    <a:pt x="87269" y="9243"/>
                  </a:lnTo>
                  <a:lnTo>
                    <a:pt x="95977" y="535"/>
                  </a:lnTo>
                  <a:close/>
                  <a:moveTo>
                    <a:pt x="8890" y="0"/>
                  </a:moveTo>
                  <a:lnTo>
                    <a:pt x="54" y="8847"/>
                  </a:lnTo>
                  <a:lnTo>
                    <a:pt x="1" y="8901"/>
                  </a:lnTo>
                  <a:lnTo>
                    <a:pt x="1" y="17683"/>
                  </a:lnTo>
                  <a:lnTo>
                    <a:pt x="322" y="17822"/>
                  </a:lnTo>
                  <a:lnTo>
                    <a:pt x="8890" y="9243"/>
                  </a:lnTo>
                  <a:lnTo>
                    <a:pt x="17597" y="17951"/>
                  </a:lnTo>
                  <a:lnTo>
                    <a:pt x="26316" y="9243"/>
                  </a:lnTo>
                  <a:lnTo>
                    <a:pt x="35024" y="17951"/>
                  </a:lnTo>
                  <a:lnTo>
                    <a:pt x="43731" y="9243"/>
                  </a:lnTo>
                  <a:lnTo>
                    <a:pt x="52439" y="17951"/>
                  </a:lnTo>
                  <a:lnTo>
                    <a:pt x="61147" y="9243"/>
                  </a:lnTo>
                  <a:lnTo>
                    <a:pt x="69854" y="17951"/>
                  </a:lnTo>
                  <a:lnTo>
                    <a:pt x="78562" y="9243"/>
                  </a:lnTo>
                  <a:lnTo>
                    <a:pt x="87269" y="17951"/>
                  </a:lnTo>
                  <a:lnTo>
                    <a:pt x="95977" y="9243"/>
                  </a:lnTo>
                  <a:lnTo>
                    <a:pt x="104556" y="17822"/>
                  </a:lnTo>
                  <a:lnTo>
                    <a:pt x="104877" y="17683"/>
                  </a:lnTo>
                  <a:lnTo>
                    <a:pt x="104877" y="8901"/>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4785888" y="190439"/>
              <a:ext cx="4078705" cy="698114"/>
            </a:xfrm>
            <a:custGeom>
              <a:avLst/>
              <a:gdLst/>
              <a:ahLst/>
              <a:cxnLst/>
              <a:rect l="l" t="t" r="r" b="b"/>
              <a:pathLst>
                <a:path w="104878" h="17951" extrusionOk="0">
                  <a:moveTo>
                    <a:pt x="95977" y="535"/>
                  </a:moveTo>
                  <a:lnTo>
                    <a:pt x="104502" y="9050"/>
                  </a:lnTo>
                  <a:lnTo>
                    <a:pt x="104502" y="17233"/>
                  </a:lnTo>
                  <a:lnTo>
                    <a:pt x="95977" y="8708"/>
                  </a:lnTo>
                  <a:lnTo>
                    <a:pt x="87269" y="17415"/>
                  </a:lnTo>
                  <a:lnTo>
                    <a:pt x="78562" y="8708"/>
                  </a:lnTo>
                  <a:lnTo>
                    <a:pt x="69854" y="17415"/>
                  </a:lnTo>
                  <a:lnTo>
                    <a:pt x="61147" y="8708"/>
                  </a:lnTo>
                  <a:lnTo>
                    <a:pt x="52439" y="17415"/>
                  </a:lnTo>
                  <a:lnTo>
                    <a:pt x="43731" y="8708"/>
                  </a:lnTo>
                  <a:lnTo>
                    <a:pt x="35024" y="17415"/>
                  </a:lnTo>
                  <a:lnTo>
                    <a:pt x="26316" y="8708"/>
                  </a:lnTo>
                  <a:lnTo>
                    <a:pt x="17597" y="17415"/>
                  </a:lnTo>
                  <a:lnTo>
                    <a:pt x="8890" y="8708"/>
                  </a:lnTo>
                  <a:lnTo>
                    <a:pt x="375" y="17233"/>
                  </a:lnTo>
                  <a:lnTo>
                    <a:pt x="375" y="9050"/>
                  </a:lnTo>
                  <a:lnTo>
                    <a:pt x="8890" y="535"/>
                  </a:lnTo>
                  <a:lnTo>
                    <a:pt x="17597" y="9243"/>
                  </a:lnTo>
                  <a:lnTo>
                    <a:pt x="26316" y="535"/>
                  </a:lnTo>
                  <a:lnTo>
                    <a:pt x="35024" y="9243"/>
                  </a:lnTo>
                  <a:lnTo>
                    <a:pt x="43731" y="535"/>
                  </a:lnTo>
                  <a:lnTo>
                    <a:pt x="52439" y="9243"/>
                  </a:lnTo>
                  <a:lnTo>
                    <a:pt x="61147" y="535"/>
                  </a:lnTo>
                  <a:lnTo>
                    <a:pt x="69854" y="9243"/>
                  </a:lnTo>
                  <a:lnTo>
                    <a:pt x="78562" y="535"/>
                  </a:lnTo>
                  <a:lnTo>
                    <a:pt x="87269" y="9243"/>
                  </a:lnTo>
                  <a:lnTo>
                    <a:pt x="95977" y="535"/>
                  </a:lnTo>
                  <a:close/>
                  <a:moveTo>
                    <a:pt x="8890" y="0"/>
                  </a:moveTo>
                  <a:lnTo>
                    <a:pt x="54" y="8846"/>
                  </a:lnTo>
                  <a:lnTo>
                    <a:pt x="1" y="8900"/>
                  </a:lnTo>
                  <a:lnTo>
                    <a:pt x="1" y="17682"/>
                  </a:lnTo>
                  <a:lnTo>
                    <a:pt x="322" y="17811"/>
                  </a:lnTo>
                  <a:lnTo>
                    <a:pt x="8890" y="9243"/>
                  </a:lnTo>
                  <a:lnTo>
                    <a:pt x="17597" y="17950"/>
                  </a:lnTo>
                  <a:lnTo>
                    <a:pt x="26316" y="9243"/>
                  </a:lnTo>
                  <a:lnTo>
                    <a:pt x="35024" y="17950"/>
                  </a:lnTo>
                  <a:lnTo>
                    <a:pt x="43731" y="9243"/>
                  </a:lnTo>
                  <a:lnTo>
                    <a:pt x="52439" y="17950"/>
                  </a:lnTo>
                  <a:lnTo>
                    <a:pt x="61147" y="9243"/>
                  </a:lnTo>
                  <a:lnTo>
                    <a:pt x="69854" y="17950"/>
                  </a:lnTo>
                  <a:lnTo>
                    <a:pt x="78562" y="9243"/>
                  </a:lnTo>
                  <a:lnTo>
                    <a:pt x="87269" y="17950"/>
                  </a:lnTo>
                  <a:lnTo>
                    <a:pt x="95977" y="9243"/>
                  </a:lnTo>
                  <a:lnTo>
                    <a:pt x="104556" y="17811"/>
                  </a:lnTo>
                  <a:lnTo>
                    <a:pt x="104877" y="17682"/>
                  </a:lnTo>
                  <a:lnTo>
                    <a:pt x="104877" y="8900"/>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 name="Google Shape;40;p3"/>
          <p:cNvGrpSpPr/>
          <p:nvPr/>
        </p:nvGrpSpPr>
        <p:grpSpPr>
          <a:xfrm>
            <a:off x="261618" y="1264207"/>
            <a:ext cx="205400" cy="1100648"/>
            <a:chOff x="261618" y="3816907"/>
            <a:chExt cx="205400" cy="1100648"/>
          </a:xfrm>
        </p:grpSpPr>
        <p:sp>
          <p:nvSpPr>
            <p:cNvPr id="41" name="Google Shape;41;p3"/>
            <p:cNvSpPr/>
            <p:nvPr/>
          </p:nvSpPr>
          <p:spPr>
            <a:xfrm rot="5400000">
              <a:off x="261671" y="3816855"/>
              <a:ext cx="205294" cy="205400"/>
            </a:xfrm>
            <a:custGeom>
              <a:avLst/>
              <a:gdLst/>
              <a:ahLst/>
              <a:cxnLst/>
              <a:rect l="l" t="t" r="r" b="b"/>
              <a:pathLst>
                <a:path w="3883" h="3885" extrusionOk="0">
                  <a:moveTo>
                    <a:pt x="3102" y="0"/>
                  </a:moveTo>
                  <a:lnTo>
                    <a:pt x="1947" y="1167"/>
                  </a:lnTo>
                  <a:lnTo>
                    <a:pt x="781" y="0"/>
                  </a:lnTo>
                  <a:lnTo>
                    <a:pt x="0" y="771"/>
                  </a:lnTo>
                  <a:lnTo>
                    <a:pt x="1166" y="1937"/>
                  </a:lnTo>
                  <a:lnTo>
                    <a:pt x="0" y="3103"/>
                  </a:lnTo>
                  <a:lnTo>
                    <a:pt x="781" y="3884"/>
                  </a:lnTo>
                  <a:lnTo>
                    <a:pt x="1947" y="2718"/>
                  </a:lnTo>
                  <a:lnTo>
                    <a:pt x="3102" y="3884"/>
                  </a:lnTo>
                  <a:lnTo>
                    <a:pt x="3883" y="3103"/>
                  </a:lnTo>
                  <a:lnTo>
                    <a:pt x="2717" y="1937"/>
                  </a:lnTo>
                  <a:lnTo>
                    <a:pt x="3883" y="77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rot="5400000">
              <a:off x="261645" y="4264796"/>
              <a:ext cx="205347" cy="205400"/>
            </a:xfrm>
            <a:custGeom>
              <a:avLst/>
              <a:gdLst/>
              <a:ahLst/>
              <a:cxnLst/>
              <a:rect l="l" t="t" r="r" b="b"/>
              <a:pathLst>
                <a:path w="3884" h="3885" extrusionOk="0">
                  <a:moveTo>
                    <a:pt x="3103" y="0"/>
                  </a:moveTo>
                  <a:lnTo>
                    <a:pt x="1936" y="1167"/>
                  </a:lnTo>
                  <a:lnTo>
                    <a:pt x="781" y="0"/>
                  </a:lnTo>
                  <a:lnTo>
                    <a:pt x="0" y="771"/>
                  </a:lnTo>
                  <a:lnTo>
                    <a:pt x="1166" y="1937"/>
                  </a:lnTo>
                  <a:lnTo>
                    <a:pt x="0" y="3103"/>
                  </a:lnTo>
                  <a:lnTo>
                    <a:pt x="781" y="3884"/>
                  </a:lnTo>
                  <a:lnTo>
                    <a:pt x="1936" y="2718"/>
                  </a:lnTo>
                  <a:lnTo>
                    <a:pt x="3103" y="3884"/>
                  </a:lnTo>
                  <a:lnTo>
                    <a:pt x="3883" y="3103"/>
                  </a:lnTo>
                  <a:lnTo>
                    <a:pt x="2717" y="1937"/>
                  </a:lnTo>
                  <a:lnTo>
                    <a:pt x="3883" y="77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rot="5400000">
              <a:off x="261909" y="4712446"/>
              <a:ext cx="204818" cy="205400"/>
            </a:xfrm>
            <a:custGeom>
              <a:avLst/>
              <a:gdLst/>
              <a:ahLst/>
              <a:cxnLst/>
              <a:rect l="l" t="t" r="r" b="b"/>
              <a:pathLst>
                <a:path w="3874" h="3885" extrusionOk="0">
                  <a:moveTo>
                    <a:pt x="3873" y="771"/>
                  </a:moveTo>
                  <a:lnTo>
                    <a:pt x="3103" y="0"/>
                  </a:lnTo>
                  <a:lnTo>
                    <a:pt x="1936" y="1167"/>
                  </a:lnTo>
                  <a:lnTo>
                    <a:pt x="771" y="0"/>
                  </a:lnTo>
                  <a:lnTo>
                    <a:pt x="1" y="771"/>
                  </a:lnTo>
                  <a:lnTo>
                    <a:pt x="1166" y="1937"/>
                  </a:lnTo>
                  <a:lnTo>
                    <a:pt x="1" y="3103"/>
                  </a:lnTo>
                  <a:lnTo>
                    <a:pt x="771" y="3884"/>
                  </a:lnTo>
                  <a:lnTo>
                    <a:pt x="1936" y="2718"/>
                  </a:lnTo>
                  <a:lnTo>
                    <a:pt x="3103" y="3884"/>
                  </a:lnTo>
                  <a:lnTo>
                    <a:pt x="3873" y="3103"/>
                  </a:lnTo>
                  <a:lnTo>
                    <a:pt x="2718" y="1937"/>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 name="Google Shape;44;p3"/>
          <p:cNvSpPr/>
          <p:nvPr/>
        </p:nvSpPr>
        <p:spPr>
          <a:xfrm>
            <a:off x="8250394" y="42307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9"/>
        <p:cNvGrpSpPr/>
        <p:nvPr/>
      </p:nvGrpSpPr>
      <p:grpSpPr>
        <a:xfrm>
          <a:off x="0" y="0"/>
          <a:ext cx="0" cy="0"/>
          <a:chOff x="0" y="0"/>
          <a:chExt cx="0" cy="0"/>
        </a:xfrm>
      </p:grpSpPr>
      <p:sp>
        <p:nvSpPr>
          <p:cNvPr id="50" name="Google Shape;50;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1" name="Google Shape;51;p5"/>
          <p:cNvSpPr txBox="1">
            <a:spLocks noGrp="1"/>
          </p:cNvSpPr>
          <p:nvPr>
            <p:ph type="subTitle" idx="1"/>
          </p:nvPr>
        </p:nvSpPr>
        <p:spPr>
          <a:xfrm>
            <a:off x="4893050" y="2653661"/>
            <a:ext cx="3378600" cy="111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2" name="Google Shape;52;p5"/>
          <p:cNvSpPr txBox="1">
            <a:spLocks noGrp="1"/>
          </p:cNvSpPr>
          <p:nvPr>
            <p:ph type="subTitle" idx="2"/>
          </p:nvPr>
        </p:nvSpPr>
        <p:spPr>
          <a:xfrm>
            <a:off x="872350" y="2653661"/>
            <a:ext cx="3378600" cy="111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53" name="Google Shape;53;p5"/>
          <p:cNvSpPr txBox="1">
            <a:spLocks noGrp="1"/>
          </p:cNvSpPr>
          <p:nvPr>
            <p:ph type="subTitle" idx="3"/>
          </p:nvPr>
        </p:nvSpPr>
        <p:spPr>
          <a:xfrm>
            <a:off x="872350" y="2142263"/>
            <a:ext cx="3378600" cy="572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54" name="Google Shape;54;p5"/>
          <p:cNvSpPr txBox="1">
            <a:spLocks noGrp="1"/>
          </p:cNvSpPr>
          <p:nvPr>
            <p:ph type="subTitle" idx="4"/>
          </p:nvPr>
        </p:nvSpPr>
        <p:spPr>
          <a:xfrm>
            <a:off x="4893050" y="2142263"/>
            <a:ext cx="3378600" cy="572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55" name="Google Shape;55;p5"/>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56" name="Google Shape;56;p5"/>
          <p:cNvGrpSpPr/>
          <p:nvPr/>
        </p:nvGrpSpPr>
        <p:grpSpPr>
          <a:xfrm>
            <a:off x="3744484" y="4344083"/>
            <a:ext cx="5399507" cy="519818"/>
            <a:chOff x="-1943216" y="3950083"/>
            <a:chExt cx="5399507" cy="519818"/>
          </a:xfrm>
        </p:grpSpPr>
        <p:sp>
          <p:nvSpPr>
            <p:cNvPr id="57" name="Google Shape;57;p5"/>
            <p:cNvSpPr/>
            <p:nvPr/>
          </p:nvSpPr>
          <p:spPr>
            <a:xfrm>
              <a:off x="561078"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3356103" y="4369765"/>
              <a:ext cx="100189" cy="100136"/>
            </a:xfrm>
            <a:custGeom>
              <a:avLst/>
              <a:gdLst/>
              <a:ahLst/>
              <a:cxnLst/>
              <a:rect l="l" t="t" r="r" b="b"/>
              <a:pathLst>
                <a:path w="1895" h="1894" extrusionOk="0">
                  <a:moveTo>
                    <a:pt x="1895" y="0"/>
                  </a:moveTo>
                  <a:lnTo>
                    <a:pt x="1" y="1894"/>
                  </a:lnTo>
                  <a:lnTo>
                    <a:pt x="525" y="1894"/>
                  </a:lnTo>
                  <a:lnTo>
                    <a:pt x="1895" y="535"/>
                  </a:lnTo>
                  <a:lnTo>
                    <a:pt x="18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25062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p:nvPr/>
          </p:nvSpPr>
          <p:spPr>
            <a:xfrm>
              <a:off x="3045650" y="4059260"/>
              <a:ext cx="410641" cy="410641"/>
            </a:xfrm>
            <a:custGeom>
              <a:avLst/>
              <a:gdLst/>
              <a:ahLst/>
              <a:cxnLst/>
              <a:rect l="l" t="t" r="r" b="b"/>
              <a:pathLst>
                <a:path w="7767" h="7767" extrusionOk="0">
                  <a:moveTo>
                    <a:pt x="7767" y="1"/>
                  </a:moveTo>
                  <a:lnTo>
                    <a:pt x="0" y="7767"/>
                  </a:lnTo>
                  <a:lnTo>
                    <a:pt x="524" y="7767"/>
                  </a:lnTo>
                  <a:lnTo>
                    <a:pt x="7767" y="536"/>
                  </a:lnTo>
                  <a:lnTo>
                    <a:pt x="77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5"/>
            <p:cNvSpPr/>
            <p:nvPr/>
          </p:nvSpPr>
          <p:spPr>
            <a:xfrm>
              <a:off x="-5988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5"/>
            <p:cNvSpPr/>
            <p:nvPr/>
          </p:nvSpPr>
          <p:spPr>
            <a:xfrm>
              <a:off x="2735145" y="3950083"/>
              <a:ext cx="548103" cy="519818"/>
            </a:xfrm>
            <a:custGeom>
              <a:avLst/>
              <a:gdLst/>
              <a:ahLst/>
              <a:cxnLst/>
              <a:rect l="l" t="t" r="r" b="b"/>
              <a:pathLst>
                <a:path w="10367" h="9832" extrusionOk="0">
                  <a:moveTo>
                    <a:pt x="9831" y="1"/>
                  </a:moveTo>
                  <a:lnTo>
                    <a:pt x="0" y="9832"/>
                  </a:lnTo>
                  <a:lnTo>
                    <a:pt x="52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p:cNvSpPr/>
            <p:nvPr/>
          </p:nvSpPr>
          <p:spPr>
            <a:xfrm>
              <a:off x="-370386" y="3950083"/>
              <a:ext cx="548050" cy="519818"/>
            </a:xfrm>
            <a:custGeom>
              <a:avLst/>
              <a:gdLst/>
              <a:ahLst/>
              <a:cxnLst/>
              <a:rect l="l" t="t" r="r" b="b"/>
              <a:pathLst>
                <a:path w="10366" h="9832" extrusionOk="0">
                  <a:moveTo>
                    <a:pt x="9842"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5"/>
            <p:cNvSpPr/>
            <p:nvPr/>
          </p:nvSpPr>
          <p:spPr>
            <a:xfrm>
              <a:off x="2424639" y="3950083"/>
              <a:ext cx="548050" cy="519818"/>
            </a:xfrm>
            <a:custGeom>
              <a:avLst/>
              <a:gdLst/>
              <a:ahLst/>
              <a:cxnLst/>
              <a:rect l="l" t="t" r="r" b="b"/>
              <a:pathLst>
                <a:path w="10366" h="9832" extrusionOk="0">
                  <a:moveTo>
                    <a:pt x="9831" y="1"/>
                  </a:moveTo>
                  <a:lnTo>
                    <a:pt x="1" y="9832"/>
                  </a:lnTo>
                  <a:lnTo>
                    <a:pt x="524"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5"/>
            <p:cNvSpPr/>
            <p:nvPr/>
          </p:nvSpPr>
          <p:spPr>
            <a:xfrm>
              <a:off x="-680892" y="3950083"/>
              <a:ext cx="548103" cy="519818"/>
            </a:xfrm>
            <a:custGeom>
              <a:avLst/>
              <a:gdLst/>
              <a:ahLst/>
              <a:cxnLst/>
              <a:rect l="l" t="t" r="r" b="b"/>
              <a:pathLst>
                <a:path w="10367" h="9832" extrusionOk="0">
                  <a:moveTo>
                    <a:pt x="9842" y="1"/>
                  </a:moveTo>
                  <a:lnTo>
                    <a:pt x="0" y="9832"/>
                  </a:lnTo>
                  <a:lnTo>
                    <a:pt x="53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5"/>
            <p:cNvSpPr/>
            <p:nvPr/>
          </p:nvSpPr>
          <p:spPr>
            <a:xfrm>
              <a:off x="2114134" y="3950083"/>
              <a:ext cx="548103" cy="519818"/>
            </a:xfrm>
            <a:custGeom>
              <a:avLst/>
              <a:gdLst/>
              <a:ahLst/>
              <a:cxnLst/>
              <a:rect l="l" t="t" r="r" b="b"/>
              <a:pathLst>
                <a:path w="10367" h="9832" extrusionOk="0">
                  <a:moveTo>
                    <a:pt x="9832" y="1"/>
                  </a:moveTo>
                  <a:lnTo>
                    <a:pt x="0"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991397" y="3950083"/>
              <a:ext cx="548103" cy="519818"/>
            </a:xfrm>
            <a:custGeom>
              <a:avLst/>
              <a:gdLst/>
              <a:ahLst/>
              <a:cxnLst/>
              <a:rect l="l" t="t" r="r" b="b"/>
              <a:pathLst>
                <a:path w="10367" h="9832" extrusionOk="0">
                  <a:moveTo>
                    <a:pt x="9843"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1803681" y="3950083"/>
              <a:ext cx="548050" cy="519818"/>
            </a:xfrm>
            <a:custGeom>
              <a:avLst/>
              <a:gdLst/>
              <a:ahLst/>
              <a:cxnLst/>
              <a:rect l="l" t="t" r="r" b="b"/>
              <a:pathLst>
                <a:path w="10366" h="9832" extrusionOk="0">
                  <a:moveTo>
                    <a:pt x="9830" y="1"/>
                  </a:moveTo>
                  <a:lnTo>
                    <a:pt x="0" y="9832"/>
                  </a:lnTo>
                  <a:lnTo>
                    <a:pt x="524" y="9832"/>
                  </a:lnTo>
                  <a:lnTo>
                    <a:pt x="103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1301903" y="3950083"/>
              <a:ext cx="548103" cy="519818"/>
            </a:xfrm>
            <a:custGeom>
              <a:avLst/>
              <a:gdLst/>
              <a:ahLst/>
              <a:cxnLst/>
              <a:rect l="l" t="t" r="r" b="b"/>
              <a:pathLst>
                <a:path w="10367" h="9832" extrusionOk="0">
                  <a:moveTo>
                    <a:pt x="9842" y="1"/>
                  </a:moveTo>
                  <a:lnTo>
                    <a:pt x="1" y="9832"/>
                  </a:lnTo>
                  <a:lnTo>
                    <a:pt x="536"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1493123" y="3950083"/>
              <a:ext cx="548103" cy="519818"/>
            </a:xfrm>
            <a:custGeom>
              <a:avLst/>
              <a:gdLst/>
              <a:ahLst/>
              <a:cxnLst/>
              <a:rect l="l" t="t" r="r" b="b"/>
              <a:pathLst>
                <a:path w="10367" h="9832" extrusionOk="0">
                  <a:moveTo>
                    <a:pt x="9832" y="1"/>
                  </a:moveTo>
                  <a:lnTo>
                    <a:pt x="1"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a:off x="-161235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1182089" y="3950083"/>
              <a:ext cx="548632" cy="519818"/>
            </a:xfrm>
            <a:custGeom>
              <a:avLst/>
              <a:gdLst/>
              <a:ahLst/>
              <a:cxnLst/>
              <a:rect l="l" t="t" r="r" b="b"/>
              <a:pathLst>
                <a:path w="10377" h="9832" extrusionOk="0">
                  <a:moveTo>
                    <a:pt x="9842" y="1"/>
                  </a:moveTo>
                  <a:lnTo>
                    <a:pt x="0" y="9832"/>
                  </a:lnTo>
                  <a:lnTo>
                    <a:pt x="535"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192286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871583"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a:off x="-1943216" y="3950083"/>
              <a:ext cx="257900" cy="257953"/>
            </a:xfrm>
            <a:custGeom>
              <a:avLst/>
              <a:gdLst/>
              <a:ahLst/>
              <a:cxnLst/>
              <a:rect l="l" t="t" r="r" b="b"/>
              <a:pathLst>
                <a:path w="4878" h="4879" extrusionOk="0">
                  <a:moveTo>
                    <a:pt x="4343" y="1"/>
                  </a:moveTo>
                  <a:lnTo>
                    <a:pt x="0" y="4344"/>
                  </a:lnTo>
                  <a:lnTo>
                    <a:pt x="0" y="4879"/>
                  </a:lnTo>
                  <a:lnTo>
                    <a:pt x="4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5"/>
          <p:cNvGrpSpPr/>
          <p:nvPr/>
        </p:nvGrpSpPr>
        <p:grpSpPr>
          <a:xfrm rot="-5400000">
            <a:off x="-181752" y="4106303"/>
            <a:ext cx="1021690" cy="340594"/>
            <a:chOff x="-1844243" y="6837895"/>
            <a:chExt cx="1182649" cy="394252"/>
          </a:xfrm>
        </p:grpSpPr>
        <p:sp>
          <p:nvSpPr>
            <p:cNvPr id="77" name="Google Shape;77;p5"/>
            <p:cNvSpPr/>
            <p:nvPr/>
          </p:nvSpPr>
          <p:spPr>
            <a:xfrm>
              <a:off x="-1055846" y="6837895"/>
              <a:ext cx="394252" cy="394252"/>
            </a:xfrm>
            <a:custGeom>
              <a:avLst/>
              <a:gdLst/>
              <a:ahLst/>
              <a:cxnLst/>
              <a:rect l="l" t="t" r="r" b="b"/>
              <a:pathLst>
                <a:path w="7457" h="7457" extrusionOk="0">
                  <a:moveTo>
                    <a:pt x="3733" y="7457"/>
                  </a:moveTo>
                  <a:lnTo>
                    <a:pt x="7456" y="3723"/>
                  </a:lnTo>
                  <a:lnTo>
                    <a:pt x="3733" y="0"/>
                  </a:lnTo>
                  <a:lnTo>
                    <a:pt x="1" y="0"/>
                  </a:lnTo>
                  <a:lnTo>
                    <a:pt x="3733" y="3723"/>
                  </a:lnTo>
                  <a:lnTo>
                    <a:pt x="1" y="7457"/>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a:off x="-1450044" y="6837895"/>
              <a:ext cx="394252" cy="394252"/>
            </a:xfrm>
            <a:custGeom>
              <a:avLst/>
              <a:gdLst/>
              <a:ahLst/>
              <a:cxnLst/>
              <a:rect l="l" t="t" r="r" b="b"/>
              <a:pathLst>
                <a:path w="7457" h="7457" extrusionOk="0">
                  <a:moveTo>
                    <a:pt x="3723" y="7457"/>
                  </a:moveTo>
                  <a:lnTo>
                    <a:pt x="7457" y="3723"/>
                  </a:lnTo>
                  <a:lnTo>
                    <a:pt x="3723" y="0"/>
                  </a:lnTo>
                  <a:lnTo>
                    <a:pt x="0" y="0"/>
                  </a:lnTo>
                  <a:lnTo>
                    <a:pt x="3723" y="3723"/>
                  </a:lnTo>
                  <a:lnTo>
                    <a:pt x="0" y="7457"/>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1844243" y="6837895"/>
              <a:ext cx="394252" cy="394252"/>
            </a:xfrm>
            <a:custGeom>
              <a:avLst/>
              <a:gdLst/>
              <a:ahLst/>
              <a:cxnLst/>
              <a:rect l="l" t="t" r="r" b="b"/>
              <a:pathLst>
                <a:path w="7457" h="7457" extrusionOk="0">
                  <a:moveTo>
                    <a:pt x="3723" y="7457"/>
                  </a:moveTo>
                  <a:lnTo>
                    <a:pt x="7456" y="3723"/>
                  </a:lnTo>
                  <a:lnTo>
                    <a:pt x="3723" y="0"/>
                  </a:lnTo>
                  <a:lnTo>
                    <a:pt x="0" y="0"/>
                  </a:lnTo>
                  <a:lnTo>
                    <a:pt x="3723" y="3723"/>
                  </a:lnTo>
                  <a:lnTo>
                    <a:pt x="0" y="7457"/>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 name="Google Shape;80;p5"/>
          <p:cNvGrpSpPr/>
          <p:nvPr/>
        </p:nvGrpSpPr>
        <p:grpSpPr>
          <a:xfrm rot="5400000">
            <a:off x="-263268" y="263276"/>
            <a:ext cx="1184922" cy="658390"/>
            <a:chOff x="4995707" y="-1092499"/>
            <a:chExt cx="1184922" cy="658390"/>
          </a:xfrm>
        </p:grpSpPr>
        <p:sp>
          <p:nvSpPr>
            <p:cNvPr id="81" name="Google Shape;81;p5"/>
            <p:cNvSpPr/>
            <p:nvPr/>
          </p:nvSpPr>
          <p:spPr>
            <a:xfrm>
              <a:off x="4995707" y="-1092499"/>
              <a:ext cx="131276" cy="131858"/>
            </a:xfrm>
            <a:custGeom>
              <a:avLst/>
              <a:gdLst/>
              <a:ahLst/>
              <a:cxnLst/>
              <a:rect l="l" t="t" r="r" b="b"/>
              <a:pathLst>
                <a:path w="2483" h="2494" extrusionOk="0">
                  <a:moveTo>
                    <a:pt x="1551" y="0"/>
                  </a:moveTo>
                  <a:lnTo>
                    <a:pt x="931" y="0"/>
                  </a:lnTo>
                  <a:lnTo>
                    <a:pt x="931" y="932"/>
                  </a:lnTo>
                  <a:lnTo>
                    <a:pt x="1" y="932"/>
                  </a:lnTo>
                  <a:lnTo>
                    <a:pt x="1" y="1552"/>
                  </a:lnTo>
                  <a:lnTo>
                    <a:pt x="931" y="1552"/>
                  </a:lnTo>
                  <a:lnTo>
                    <a:pt x="931" y="2493"/>
                  </a:lnTo>
                  <a:lnTo>
                    <a:pt x="1551" y="2493"/>
                  </a:lnTo>
                  <a:lnTo>
                    <a:pt x="1551" y="1552"/>
                  </a:lnTo>
                  <a:lnTo>
                    <a:pt x="2482" y="1552"/>
                  </a:lnTo>
                  <a:lnTo>
                    <a:pt x="2482" y="932"/>
                  </a:lnTo>
                  <a:lnTo>
                    <a:pt x="1551" y="93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5"/>
            <p:cNvSpPr/>
            <p:nvPr/>
          </p:nvSpPr>
          <p:spPr>
            <a:xfrm>
              <a:off x="4995707" y="-829471"/>
              <a:ext cx="131276" cy="131805"/>
            </a:xfrm>
            <a:custGeom>
              <a:avLst/>
              <a:gdLst/>
              <a:ahLst/>
              <a:cxnLst/>
              <a:rect l="l" t="t" r="r" b="b"/>
              <a:pathLst>
                <a:path w="2483" h="2493" extrusionOk="0">
                  <a:moveTo>
                    <a:pt x="1551" y="0"/>
                  </a:moveTo>
                  <a:lnTo>
                    <a:pt x="931" y="0"/>
                  </a:lnTo>
                  <a:lnTo>
                    <a:pt x="931" y="941"/>
                  </a:lnTo>
                  <a:lnTo>
                    <a:pt x="1" y="941"/>
                  </a:lnTo>
                  <a:lnTo>
                    <a:pt x="1" y="1562"/>
                  </a:lnTo>
                  <a:lnTo>
                    <a:pt x="931" y="1562"/>
                  </a:lnTo>
                  <a:lnTo>
                    <a:pt x="931" y="2492"/>
                  </a:lnTo>
                  <a:lnTo>
                    <a:pt x="1551" y="2492"/>
                  </a:lnTo>
                  <a:lnTo>
                    <a:pt x="1551" y="1562"/>
                  </a:lnTo>
                  <a:lnTo>
                    <a:pt x="2482" y="1562"/>
                  </a:lnTo>
                  <a:lnTo>
                    <a:pt x="2482" y="941"/>
                  </a:lnTo>
                  <a:lnTo>
                    <a:pt x="1551" y="9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5"/>
            <p:cNvSpPr/>
            <p:nvPr/>
          </p:nvSpPr>
          <p:spPr>
            <a:xfrm>
              <a:off x="4995707" y="-565914"/>
              <a:ext cx="131276" cy="131805"/>
            </a:xfrm>
            <a:custGeom>
              <a:avLst/>
              <a:gdLst/>
              <a:ahLst/>
              <a:cxnLst/>
              <a:rect l="l" t="t" r="r" b="b"/>
              <a:pathLst>
                <a:path w="2483" h="2493" extrusionOk="0">
                  <a:moveTo>
                    <a:pt x="1551" y="0"/>
                  </a:moveTo>
                  <a:lnTo>
                    <a:pt x="931" y="0"/>
                  </a:lnTo>
                  <a:lnTo>
                    <a:pt x="931" y="930"/>
                  </a:lnTo>
                  <a:lnTo>
                    <a:pt x="1" y="930"/>
                  </a:lnTo>
                  <a:lnTo>
                    <a:pt x="1" y="1562"/>
                  </a:lnTo>
                  <a:lnTo>
                    <a:pt x="931" y="1562"/>
                  </a:lnTo>
                  <a:lnTo>
                    <a:pt x="931" y="2492"/>
                  </a:lnTo>
                  <a:lnTo>
                    <a:pt x="1551" y="2492"/>
                  </a:lnTo>
                  <a:lnTo>
                    <a:pt x="1551" y="1562"/>
                  </a:lnTo>
                  <a:lnTo>
                    <a:pt x="2482" y="1562"/>
                  </a:lnTo>
                  <a:lnTo>
                    <a:pt x="2482" y="930"/>
                  </a:lnTo>
                  <a:lnTo>
                    <a:pt x="1551" y="93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
            <p:cNvSpPr/>
            <p:nvPr/>
          </p:nvSpPr>
          <p:spPr>
            <a:xfrm>
              <a:off x="5258683" y="-1092499"/>
              <a:ext cx="131858" cy="131858"/>
            </a:xfrm>
            <a:custGeom>
              <a:avLst/>
              <a:gdLst/>
              <a:ahLst/>
              <a:cxnLst/>
              <a:rect l="l" t="t" r="r" b="b"/>
              <a:pathLst>
                <a:path w="2494" h="2494" extrusionOk="0">
                  <a:moveTo>
                    <a:pt x="1562" y="0"/>
                  </a:moveTo>
                  <a:lnTo>
                    <a:pt x="942" y="0"/>
                  </a:lnTo>
                  <a:lnTo>
                    <a:pt x="942" y="932"/>
                  </a:lnTo>
                  <a:lnTo>
                    <a:pt x="1" y="932"/>
                  </a:lnTo>
                  <a:lnTo>
                    <a:pt x="1" y="1552"/>
                  </a:lnTo>
                  <a:lnTo>
                    <a:pt x="942" y="1552"/>
                  </a:lnTo>
                  <a:lnTo>
                    <a:pt x="942" y="2493"/>
                  </a:lnTo>
                  <a:lnTo>
                    <a:pt x="1562" y="2493"/>
                  </a:lnTo>
                  <a:lnTo>
                    <a:pt x="1562" y="1552"/>
                  </a:lnTo>
                  <a:lnTo>
                    <a:pt x="2493" y="1552"/>
                  </a:lnTo>
                  <a:lnTo>
                    <a:pt x="2493" y="932"/>
                  </a:lnTo>
                  <a:lnTo>
                    <a:pt x="1562" y="93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p:nvPr/>
          </p:nvSpPr>
          <p:spPr>
            <a:xfrm>
              <a:off x="5258683" y="-829471"/>
              <a:ext cx="131858" cy="131805"/>
            </a:xfrm>
            <a:custGeom>
              <a:avLst/>
              <a:gdLst/>
              <a:ahLst/>
              <a:cxnLst/>
              <a:rect l="l" t="t" r="r" b="b"/>
              <a:pathLst>
                <a:path w="2494" h="2493" extrusionOk="0">
                  <a:moveTo>
                    <a:pt x="1562" y="0"/>
                  </a:moveTo>
                  <a:lnTo>
                    <a:pt x="942" y="0"/>
                  </a:lnTo>
                  <a:lnTo>
                    <a:pt x="942" y="941"/>
                  </a:lnTo>
                  <a:lnTo>
                    <a:pt x="1" y="941"/>
                  </a:lnTo>
                  <a:lnTo>
                    <a:pt x="1" y="1562"/>
                  </a:lnTo>
                  <a:lnTo>
                    <a:pt x="942" y="1562"/>
                  </a:lnTo>
                  <a:lnTo>
                    <a:pt x="942" y="2492"/>
                  </a:lnTo>
                  <a:lnTo>
                    <a:pt x="1562" y="2492"/>
                  </a:lnTo>
                  <a:lnTo>
                    <a:pt x="1562" y="1562"/>
                  </a:lnTo>
                  <a:lnTo>
                    <a:pt x="2493" y="1562"/>
                  </a:lnTo>
                  <a:lnTo>
                    <a:pt x="2493" y="941"/>
                  </a:lnTo>
                  <a:lnTo>
                    <a:pt x="1562" y="9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5"/>
            <p:cNvSpPr/>
            <p:nvPr/>
          </p:nvSpPr>
          <p:spPr>
            <a:xfrm>
              <a:off x="5258683" y="-565914"/>
              <a:ext cx="131858" cy="131805"/>
            </a:xfrm>
            <a:custGeom>
              <a:avLst/>
              <a:gdLst/>
              <a:ahLst/>
              <a:cxnLst/>
              <a:rect l="l" t="t" r="r" b="b"/>
              <a:pathLst>
                <a:path w="2494" h="2493" extrusionOk="0">
                  <a:moveTo>
                    <a:pt x="1562" y="0"/>
                  </a:moveTo>
                  <a:lnTo>
                    <a:pt x="942" y="0"/>
                  </a:lnTo>
                  <a:lnTo>
                    <a:pt x="942" y="930"/>
                  </a:lnTo>
                  <a:lnTo>
                    <a:pt x="1" y="930"/>
                  </a:lnTo>
                  <a:lnTo>
                    <a:pt x="1" y="1562"/>
                  </a:lnTo>
                  <a:lnTo>
                    <a:pt x="942" y="1562"/>
                  </a:lnTo>
                  <a:lnTo>
                    <a:pt x="942" y="2492"/>
                  </a:lnTo>
                  <a:lnTo>
                    <a:pt x="1562" y="2492"/>
                  </a:lnTo>
                  <a:lnTo>
                    <a:pt x="1562" y="1562"/>
                  </a:lnTo>
                  <a:lnTo>
                    <a:pt x="2493" y="1562"/>
                  </a:lnTo>
                  <a:lnTo>
                    <a:pt x="2493" y="930"/>
                  </a:lnTo>
                  <a:lnTo>
                    <a:pt x="1562" y="93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p:nvPr/>
          </p:nvSpPr>
          <p:spPr>
            <a:xfrm>
              <a:off x="5522240" y="-1092499"/>
              <a:ext cx="131858" cy="131858"/>
            </a:xfrm>
            <a:custGeom>
              <a:avLst/>
              <a:gdLst/>
              <a:ahLst/>
              <a:cxnLst/>
              <a:rect l="l" t="t" r="r" b="b"/>
              <a:pathLst>
                <a:path w="2494" h="2494" extrusionOk="0">
                  <a:moveTo>
                    <a:pt x="1552" y="0"/>
                  </a:moveTo>
                  <a:lnTo>
                    <a:pt x="932" y="0"/>
                  </a:lnTo>
                  <a:lnTo>
                    <a:pt x="932" y="932"/>
                  </a:lnTo>
                  <a:lnTo>
                    <a:pt x="0" y="932"/>
                  </a:lnTo>
                  <a:lnTo>
                    <a:pt x="0" y="1552"/>
                  </a:lnTo>
                  <a:lnTo>
                    <a:pt x="932" y="1552"/>
                  </a:lnTo>
                  <a:lnTo>
                    <a:pt x="932" y="2493"/>
                  </a:lnTo>
                  <a:lnTo>
                    <a:pt x="1552" y="2493"/>
                  </a:lnTo>
                  <a:lnTo>
                    <a:pt x="1552" y="1552"/>
                  </a:lnTo>
                  <a:lnTo>
                    <a:pt x="2493" y="1552"/>
                  </a:lnTo>
                  <a:lnTo>
                    <a:pt x="2493" y="932"/>
                  </a:lnTo>
                  <a:lnTo>
                    <a:pt x="1552" y="93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5"/>
            <p:cNvSpPr/>
            <p:nvPr/>
          </p:nvSpPr>
          <p:spPr>
            <a:xfrm>
              <a:off x="5522240" y="-829471"/>
              <a:ext cx="131858" cy="131805"/>
            </a:xfrm>
            <a:custGeom>
              <a:avLst/>
              <a:gdLst/>
              <a:ahLst/>
              <a:cxnLst/>
              <a:rect l="l" t="t" r="r" b="b"/>
              <a:pathLst>
                <a:path w="2494" h="2493" extrusionOk="0">
                  <a:moveTo>
                    <a:pt x="1552" y="0"/>
                  </a:moveTo>
                  <a:lnTo>
                    <a:pt x="932" y="0"/>
                  </a:lnTo>
                  <a:lnTo>
                    <a:pt x="932" y="941"/>
                  </a:lnTo>
                  <a:lnTo>
                    <a:pt x="0" y="941"/>
                  </a:lnTo>
                  <a:lnTo>
                    <a:pt x="0" y="1562"/>
                  </a:lnTo>
                  <a:lnTo>
                    <a:pt x="932" y="1562"/>
                  </a:lnTo>
                  <a:lnTo>
                    <a:pt x="932" y="2492"/>
                  </a:lnTo>
                  <a:lnTo>
                    <a:pt x="1552" y="2492"/>
                  </a:lnTo>
                  <a:lnTo>
                    <a:pt x="1552" y="1562"/>
                  </a:lnTo>
                  <a:lnTo>
                    <a:pt x="2493" y="1562"/>
                  </a:lnTo>
                  <a:lnTo>
                    <a:pt x="2493" y="941"/>
                  </a:lnTo>
                  <a:lnTo>
                    <a:pt x="1552" y="9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5"/>
            <p:cNvSpPr/>
            <p:nvPr/>
          </p:nvSpPr>
          <p:spPr>
            <a:xfrm>
              <a:off x="5522240" y="-565914"/>
              <a:ext cx="131858" cy="131805"/>
            </a:xfrm>
            <a:custGeom>
              <a:avLst/>
              <a:gdLst/>
              <a:ahLst/>
              <a:cxnLst/>
              <a:rect l="l" t="t" r="r" b="b"/>
              <a:pathLst>
                <a:path w="2494" h="2493" extrusionOk="0">
                  <a:moveTo>
                    <a:pt x="1552" y="0"/>
                  </a:moveTo>
                  <a:lnTo>
                    <a:pt x="932" y="0"/>
                  </a:lnTo>
                  <a:lnTo>
                    <a:pt x="932" y="930"/>
                  </a:lnTo>
                  <a:lnTo>
                    <a:pt x="0" y="930"/>
                  </a:lnTo>
                  <a:lnTo>
                    <a:pt x="0" y="1562"/>
                  </a:lnTo>
                  <a:lnTo>
                    <a:pt x="932" y="1562"/>
                  </a:lnTo>
                  <a:lnTo>
                    <a:pt x="932" y="2492"/>
                  </a:lnTo>
                  <a:lnTo>
                    <a:pt x="1552" y="2492"/>
                  </a:lnTo>
                  <a:lnTo>
                    <a:pt x="1552" y="1562"/>
                  </a:lnTo>
                  <a:lnTo>
                    <a:pt x="2493" y="1562"/>
                  </a:lnTo>
                  <a:lnTo>
                    <a:pt x="2493" y="930"/>
                  </a:lnTo>
                  <a:lnTo>
                    <a:pt x="1552" y="93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5785797" y="-1092499"/>
              <a:ext cx="131276" cy="131858"/>
            </a:xfrm>
            <a:custGeom>
              <a:avLst/>
              <a:gdLst/>
              <a:ahLst/>
              <a:cxnLst/>
              <a:rect l="l" t="t" r="r" b="b"/>
              <a:pathLst>
                <a:path w="2483" h="2494" extrusionOk="0">
                  <a:moveTo>
                    <a:pt x="1552" y="0"/>
                  </a:moveTo>
                  <a:lnTo>
                    <a:pt x="932" y="0"/>
                  </a:lnTo>
                  <a:lnTo>
                    <a:pt x="932" y="932"/>
                  </a:lnTo>
                  <a:lnTo>
                    <a:pt x="0" y="932"/>
                  </a:lnTo>
                  <a:lnTo>
                    <a:pt x="0" y="1552"/>
                  </a:lnTo>
                  <a:lnTo>
                    <a:pt x="932" y="1552"/>
                  </a:lnTo>
                  <a:lnTo>
                    <a:pt x="932" y="2493"/>
                  </a:lnTo>
                  <a:lnTo>
                    <a:pt x="1552" y="2493"/>
                  </a:lnTo>
                  <a:lnTo>
                    <a:pt x="1552" y="1552"/>
                  </a:lnTo>
                  <a:lnTo>
                    <a:pt x="2482" y="1552"/>
                  </a:lnTo>
                  <a:lnTo>
                    <a:pt x="2482" y="932"/>
                  </a:lnTo>
                  <a:lnTo>
                    <a:pt x="1552" y="93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p:nvPr/>
          </p:nvSpPr>
          <p:spPr>
            <a:xfrm>
              <a:off x="5785797" y="-829471"/>
              <a:ext cx="131276" cy="131805"/>
            </a:xfrm>
            <a:custGeom>
              <a:avLst/>
              <a:gdLst/>
              <a:ahLst/>
              <a:cxnLst/>
              <a:rect l="l" t="t" r="r" b="b"/>
              <a:pathLst>
                <a:path w="2483" h="2493" extrusionOk="0">
                  <a:moveTo>
                    <a:pt x="1552" y="0"/>
                  </a:moveTo>
                  <a:lnTo>
                    <a:pt x="932" y="0"/>
                  </a:lnTo>
                  <a:lnTo>
                    <a:pt x="932" y="941"/>
                  </a:lnTo>
                  <a:lnTo>
                    <a:pt x="0" y="941"/>
                  </a:lnTo>
                  <a:lnTo>
                    <a:pt x="0" y="1562"/>
                  </a:lnTo>
                  <a:lnTo>
                    <a:pt x="932" y="1562"/>
                  </a:lnTo>
                  <a:lnTo>
                    <a:pt x="932" y="2492"/>
                  </a:lnTo>
                  <a:lnTo>
                    <a:pt x="1552" y="2492"/>
                  </a:lnTo>
                  <a:lnTo>
                    <a:pt x="1552" y="1562"/>
                  </a:lnTo>
                  <a:lnTo>
                    <a:pt x="2482" y="1562"/>
                  </a:lnTo>
                  <a:lnTo>
                    <a:pt x="2482" y="941"/>
                  </a:lnTo>
                  <a:lnTo>
                    <a:pt x="1552" y="9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a:off x="5785797" y="-565914"/>
              <a:ext cx="131276" cy="131805"/>
            </a:xfrm>
            <a:custGeom>
              <a:avLst/>
              <a:gdLst/>
              <a:ahLst/>
              <a:cxnLst/>
              <a:rect l="l" t="t" r="r" b="b"/>
              <a:pathLst>
                <a:path w="2483" h="2493" extrusionOk="0">
                  <a:moveTo>
                    <a:pt x="1552" y="0"/>
                  </a:moveTo>
                  <a:lnTo>
                    <a:pt x="932" y="0"/>
                  </a:lnTo>
                  <a:lnTo>
                    <a:pt x="932" y="930"/>
                  </a:lnTo>
                  <a:lnTo>
                    <a:pt x="0" y="930"/>
                  </a:lnTo>
                  <a:lnTo>
                    <a:pt x="0" y="1562"/>
                  </a:lnTo>
                  <a:lnTo>
                    <a:pt x="932" y="1562"/>
                  </a:lnTo>
                  <a:lnTo>
                    <a:pt x="932" y="2492"/>
                  </a:lnTo>
                  <a:lnTo>
                    <a:pt x="1552" y="2492"/>
                  </a:lnTo>
                  <a:lnTo>
                    <a:pt x="1552" y="1562"/>
                  </a:lnTo>
                  <a:lnTo>
                    <a:pt x="2482" y="1562"/>
                  </a:lnTo>
                  <a:lnTo>
                    <a:pt x="2482" y="930"/>
                  </a:lnTo>
                  <a:lnTo>
                    <a:pt x="1552" y="93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a:off x="6048825" y="-1092499"/>
              <a:ext cx="131805" cy="131858"/>
            </a:xfrm>
            <a:custGeom>
              <a:avLst/>
              <a:gdLst/>
              <a:ahLst/>
              <a:cxnLst/>
              <a:rect l="l" t="t" r="r" b="b"/>
              <a:pathLst>
                <a:path w="2493" h="2494" extrusionOk="0">
                  <a:moveTo>
                    <a:pt x="1562" y="932"/>
                  </a:moveTo>
                  <a:lnTo>
                    <a:pt x="1562" y="0"/>
                  </a:lnTo>
                  <a:lnTo>
                    <a:pt x="941" y="0"/>
                  </a:lnTo>
                  <a:lnTo>
                    <a:pt x="941" y="932"/>
                  </a:lnTo>
                  <a:lnTo>
                    <a:pt x="0" y="932"/>
                  </a:lnTo>
                  <a:lnTo>
                    <a:pt x="0" y="1552"/>
                  </a:lnTo>
                  <a:lnTo>
                    <a:pt x="941" y="1552"/>
                  </a:lnTo>
                  <a:lnTo>
                    <a:pt x="941" y="2493"/>
                  </a:lnTo>
                  <a:lnTo>
                    <a:pt x="1562" y="2493"/>
                  </a:lnTo>
                  <a:lnTo>
                    <a:pt x="1562" y="1552"/>
                  </a:lnTo>
                  <a:lnTo>
                    <a:pt x="2492" y="1552"/>
                  </a:lnTo>
                  <a:lnTo>
                    <a:pt x="2492" y="93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a:off x="6048825" y="-829471"/>
              <a:ext cx="131805" cy="131805"/>
            </a:xfrm>
            <a:custGeom>
              <a:avLst/>
              <a:gdLst/>
              <a:ahLst/>
              <a:cxnLst/>
              <a:rect l="l" t="t" r="r" b="b"/>
              <a:pathLst>
                <a:path w="2493" h="2493" extrusionOk="0">
                  <a:moveTo>
                    <a:pt x="1562" y="0"/>
                  </a:moveTo>
                  <a:lnTo>
                    <a:pt x="941" y="0"/>
                  </a:lnTo>
                  <a:lnTo>
                    <a:pt x="941" y="941"/>
                  </a:lnTo>
                  <a:lnTo>
                    <a:pt x="0" y="941"/>
                  </a:lnTo>
                  <a:lnTo>
                    <a:pt x="0" y="1562"/>
                  </a:lnTo>
                  <a:lnTo>
                    <a:pt x="941" y="1562"/>
                  </a:lnTo>
                  <a:lnTo>
                    <a:pt x="941" y="2492"/>
                  </a:lnTo>
                  <a:lnTo>
                    <a:pt x="1562" y="2492"/>
                  </a:lnTo>
                  <a:lnTo>
                    <a:pt x="1562" y="1562"/>
                  </a:lnTo>
                  <a:lnTo>
                    <a:pt x="2492" y="1562"/>
                  </a:lnTo>
                  <a:lnTo>
                    <a:pt x="2492" y="941"/>
                  </a:lnTo>
                  <a:lnTo>
                    <a:pt x="1562" y="9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5"/>
            <p:cNvSpPr/>
            <p:nvPr/>
          </p:nvSpPr>
          <p:spPr>
            <a:xfrm>
              <a:off x="6048825" y="-565914"/>
              <a:ext cx="131805" cy="131805"/>
            </a:xfrm>
            <a:custGeom>
              <a:avLst/>
              <a:gdLst/>
              <a:ahLst/>
              <a:cxnLst/>
              <a:rect l="l" t="t" r="r" b="b"/>
              <a:pathLst>
                <a:path w="2493" h="2493" extrusionOk="0">
                  <a:moveTo>
                    <a:pt x="1562" y="0"/>
                  </a:moveTo>
                  <a:lnTo>
                    <a:pt x="941" y="0"/>
                  </a:lnTo>
                  <a:lnTo>
                    <a:pt x="941" y="930"/>
                  </a:lnTo>
                  <a:lnTo>
                    <a:pt x="0" y="930"/>
                  </a:lnTo>
                  <a:lnTo>
                    <a:pt x="0" y="1562"/>
                  </a:lnTo>
                  <a:lnTo>
                    <a:pt x="941" y="1562"/>
                  </a:lnTo>
                  <a:lnTo>
                    <a:pt x="941" y="2492"/>
                  </a:lnTo>
                  <a:lnTo>
                    <a:pt x="1562" y="2492"/>
                  </a:lnTo>
                  <a:lnTo>
                    <a:pt x="1562" y="1562"/>
                  </a:lnTo>
                  <a:lnTo>
                    <a:pt x="2492" y="1562"/>
                  </a:lnTo>
                  <a:lnTo>
                    <a:pt x="2492" y="930"/>
                  </a:lnTo>
                  <a:lnTo>
                    <a:pt x="1562" y="93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6" name="Google Shape;96;p5"/>
          <p:cNvSpPr/>
          <p:nvPr/>
        </p:nvSpPr>
        <p:spPr>
          <a:xfrm rot="-5400000">
            <a:off x="8237861" y="1662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7"/>
        <p:cNvGrpSpPr/>
        <p:nvPr/>
      </p:nvGrpSpPr>
      <p:grpSpPr>
        <a:xfrm>
          <a:off x="0" y="0"/>
          <a:ext cx="0" cy="0"/>
          <a:chOff x="0" y="0"/>
          <a:chExt cx="0" cy="0"/>
        </a:xfrm>
      </p:grpSpPr>
      <p:sp>
        <p:nvSpPr>
          <p:cNvPr id="98" name="Google Shape;98;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99" name="Google Shape;99;p6"/>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00" name="Google Shape;100;p6"/>
          <p:cNvGrpSpPr/>
          <p:nvPr/>
        </p:nvGrpSpPr>
        <p:grpSpPr>
          <a:xfrm>
            <a:off x="-201878" y="4860021"/>
            <a:ext cx="5399507" cy="519818"/>
            <a:chOff x="-1943216" y="3950083"/>
            <a:chExt cx="5399507" cy="519818"/>
          </a:xfrm>
        </p:grpSpPr>
        <p:sp>
          <p:nvSpPr>
            <p:cNvPr id="101" name="Google Shape;101;p6"/>
            <p:cNvSpPr/>
            <p:nvPr/>
          </p:nvSpPr>
          <p:spPr>
            <a:xfrm>
              <a:off x="561078"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a:off x="3356103" y="4369765"/>
              <a:ext cx="100189" cy="100136"/>
            </a:xfrm>
            <a:custGeom>
              <a:avLst/>
              <a:gdLst/>
              <a:ahLst/>
              <a:cxnLst/>
              <a:rect l="l" t="t" r="r" b="b"/>
              <a:pathLst>
                <a:path w="1895" h="1894" extrusionOk="0">
                  <a:moveTo>
                    <a:pt x="1895" y="0"/>
                  </a:moveTo>
                  <a:lnTo>
                    <a:pt x="1" y="1894"/>
                  </a:lnTo>
                  <a:lnTo>
                    <a:pt x="525" y="1894"/>
                  </a:lnTo>
                  <a:lnTo>
                    <a:pt x="1895" y="535"/>
                  </a:lnTo>
                  <a:lnTo>
                    <a:pt x="18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6"/>
            <p:cNvSpPr/>
            <p:nvPr/>
          </p:nvSpPr>
          <p:spPr>
            <a:xfrm>
              <a:off x="25062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6"/>
            <p:cNvSpPr/>
            <p:nvPr/>
          </p:nvSpPr>
          <p:spPr>
            <a:xfrm>
              <a:off x="3045650" y="4059260"/>
              <a:ext cx="410641" cy="410641"/>
            </a:xfrm>
            <a:custGeom>
              <a:avLst/>
              <a:gdLst/>
              <a:ahLst/>
              <a:cxnLst/>
              <a:rect l="l" t="t" r="r" b="b"/>
              <a:pathLst>
                <a:path w="7767" h="7767" extrusionOk="0">
                  <a:moveTo>
                    <a:pt x="7767" y="1"/>
                  </a:moveTo>
                  <a:lnTo>
                    <a:pt x="0" y="7767"/>
                  </a:lnTo>
                  <a:lnTo>
                    <a:pt x="524" y="7767"/>
                  </a:lnTo>
                  <a:lnTo>
                    <a:pt x="7767" y="536"/>
                  </a:lnTo>
                  <a:lnTo>
                    <a:pt x="77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6"/>
            <p:cNvSpPr/>
            <p:nvPr/>
          </p:nvSpPr>
          <p:spPr>
            <a:xfrm>
              <a:off x="-5988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6"/>
            <p:cNvSpPr/>
            <p:nvPr/>
          </p:nvSpPr>
          <p:spPr>
            <a:xfrm>
              <a:off x="2735145" y="3950083"/>
              <a:ext cx="548103" cy="519818"/>
            </a:xfrm>
            <a:custGeom>
              <a:avLst/>
              <a:gdLst/>
              <a:ahLst/>
              <a:cxnLst/>
              <a:rect l="l" t="t" r="r" b="b"/>
              <a:pathLst>
                <a:path w="10367" h="9832" extrusionOk="0">
                  <a:moveTo>
                    <a:pt x="9831" y="1"/>
                  </a:moveTo>
                  <a:lnTo>
                    <a:pt x="0" y="9832"/>
                  </a:lnTo>
                  <a:lnTo>
                    <a:pt x="52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6"/>
            <p:cNvSpPr/>
            <p:nvPr/>
          </p:nvSpPr>
          <p:spPr>
            <a:xfrm>
              <a:off x="-370386" y="3950083"/>
              <a:ext cx="548050" cy="519818"/>
            </a:xfrm>
            <a:custGeom>
              <a:avLst/>
              <a:gdLst/>
              <a:ahLst/>
              <a:cxnLst/>
              <a:rect l="l" t="t" r="r" b="b"/>
              <a:pathLst>
                <a:path w="10366" h="9832" extrusionOk="0">
                  <a:moveTo>
                    <a:pt x="9842"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6"/>
            <p:cNvSpPr/>
            <p:nvPr/>
          </p:nvSpPr>
          <p:spPr>
            <a:xfrm>
              <a:off x="2424639" y="3950083"/>
              <a:ext cx="548050" cy="519818"/>
            </a:xfrm>
            <a:custGeom>
              <a:avLst/>
              <a:gdLst/>
              <a:ahLst/>
              <a:cxnLst/>
              <a:rect l="l" t="t" r="r" b="b"/>
              <a:pathLst>
                <a:path w="10366" h="9832" extrusionOk="0">
                  <a:moveTo>
                    <a:pt x="9831" y="1"/>
                  </a:moveTo>
                  <a:lnTo>
                    <a:pt x="1" y="9832"/>
                  </a:lnTo>
                  <a:lnTo>
                    <a:pt x="524"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6"/>
            <p:cNvSpPr/>
            <p:nvPr/>
          </p:nvSpPr>
          <p:spPr>
            <a:xfrm>
              <a:off x="-680892" y="3950083"/>
              <a:ext cx="548103" cy="519818"/>
            </a:xfrm>
            <a:custGeom>
              <a:avLst/>
              <a:gdLst/>
              <a:ahLst/>
              <a:cxnLst/>
              <a:rect l="l" t="t" r="r" b="b"/>
              <a:pathLst>
                <a:path w="10367" h="9832" extrusionOk="0">
                  <a:moveTo>
                    <a:pt x="9842" y="1"/>
                  </a:moveTo>
                  <a:lnTo>
                    <a:pt x="0" y="9832"/>
                  </a:lnTo>
                  <a:lnTo>
                    <a:pt x="53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6"/>
            <p:cNvSpPr/>
            <p:nvPr/>
          </p:nvSpPr>
          <p:spPr>
            <a:xfrm>
              <a:off x="2114134" y="3950083"/>
              <a:ext cx="548103" cy="519818"/>
            </a:xfrm>
            <a:custGeom>
              <a:avLst/>
              <a:gdLst/>
              <a:ahLst/>
              <a:cxnLst/>
              <a:rect l="l" t="t" r="r" b="b"/>
              <a:pathLst>
                <a:path w="10367" h="9832" extrusionOk="0">
                  <a:moveTo>
                    <a:pt x="9832" y="1"/>
                  </a:moveTo>
                  <a:lnTo>
                    <a:pt x="0"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6"/>
            <p:cNvSpPr/>
            <p:nvPr/>
          </p:nvSpPr>
          <p:spPr>
            <a:xfrm>
              <a:off x="-991397" y="3950083"/>
              <a:ext cx="548103" cy="519818"/>
            </a:xfrm>
            <a:custGeom>
              <a:avLst/>
              <a:gdLst/>
              <a:ahLst/>
              <a:cxnLst/>
              <a:rect l="l" t="t" r="r" b="b"/>
              <a:pathLst>
                <a:path w="10367" h="9832" extrusionOk="0">
                  <a:moveTo>
                    <a:pt x="9843"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6"/>
            <p:cNvSpPr/>
            <p:nvPr/>
          </p:nvSpPr>
          <p:spPr>
            <a:xfrm>
              <a:off x="1803681" y="3950083"/>
              <a:ext cx="548050" cy="519818"/>
            </a:xfrm>
            <a:custGeom>
              <a:avLst/>
              <a:gdLst/>
              <a:ahLst/>
              <a:cxnLst/>
              <a:rect l="l" t="t" r="r" b="b"/>
              <a:pathLst>
                <a:path w="10366" h="9832" extrusionOk="0">
                  <a:moveTo>
                    <a:pt x="9830" y="1"/>
                  </a:moveTo>
                  <a:lnTo>
                    <a:pt x="0" y="9832"/>
                  </a:lnTo>
                  <a:lnTo>
                    <a:pt x="524" y="9832"/>
                  </a:lnTo>
                  <a:lnTo>
                    <a:pt x="103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1301903" y="3950083"/>
              <a:ext cx="548103" cy="519818"/>
            </a:xfrm>
            <a:custGeom>
              <a:avLst/>
              <a:gdLst/>
              <a:ahLst/>
              <a:cxnLst/>
              <a:rect l="l" t="t" r="r" b="b"/>
              <a:pathLst>
                <a:path w="10367" h="9832" extrusionOk="0">
                  <a:moveTo>
                    <a:pt x="9842" y="1"/>
                  </a:moveTo>
                  <a:lnTo>
                    <a:pt x="1" y="9832"/>
                  </a:lnTo>
                  <a:lnTo>
                    <a:pt x="536"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p:nvPr/>
          </p:nvSpPr>
          <p:spPr>
            <a:xfrm>
              <a:off x="1493123" y="3950083"/>
              <a:ext cx="548103" cy="519818"/>
            </a:xfrm>
            <a:custGeom>
              <a:avLst/>
              <a:gdLst/>
              <a:ahLst/>
              <a:cxnLst/>
              <a:rect l="l" t="t" r="r" b="b"/>
              <a:pathLst>
                <a:path w="10367" h="9832" extrusionOk="0">
                  <a:moveTo>
                    <a:pt x="9832" y="1"/>
                  </a:moveTo>
                  <a:lnTo>
                    <a:pt x="1"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6"/>
            <p:cNvSpPr/>
            <p:nvPr/>
          </p:nvSpPr>
          <p:spPr>
            <a:xfrm>
              <a:off x="-161235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6"/>
            <p:cNvSpPr/>
            <p:nvPr/>
          </p:nvSpPr>
          <p:spPr>
            <a:xfrm>
              <a:off x="1182089" y="3950083"/>
              <a:ext cx="548632" cy="519818"/>
            </a:xfrm>
            <a:custGeom>
              <a:avLst/>
              <a:gdLst/>
              <a:ahLst/>
              <a:cxnLst/>
              <a:rect l="l" t="t" r="r" b="b"/>
              <a:pathLst>
                <a:path w="10377" h="9832" extrusionOk="0">
                  <a:moveTo>
                    <a:pt x="9842" y="1"/>
                  </a:moveTo>
                  <a:lnTo>
                    <a:pt x="0" y="9832"/>
                  </a:lnTo>
                  <a:lnTo>
                    <a:pt x="535"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6"/>
            <p:cNvSpPr/>
            <p:nvPr/>
          </p:nvSpPr>
          <p:spPr>
            <a:xfrm>
              <a:off x="-192286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6"/>
            <p:cNvSpPr/>
            <p:nvPr/>
          </p:nvSpPr>
          <p:spPr>
            <a:xfrm>
              <a:off x="871583"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6"/>
            <p:cNvSpPr/>
            <p:nvPr/>
          </p:nvSpPr>
          <p:spPr>
            <a:xfrm>
              <a:off x="-1943216" y="3950083"/>
              <a:ext cx="257900" cy="257953"/>
            </a:xfrm>
            <a:custGeom>
              <a:avLst/>
              <a:gdLst/>
              <a:ahLst/>
              <a:cxnLst/>
              <a:rect l="l" t="t" r="r" b="b"/>
              <a:pathLst>
                <a:path w="4878" h="4879" extrusionOk="0">
                  <a:moveTo>
                    <a:pt x="4343" y="1"/>
                  </a:moveTo>
                  <a:lnTo>
                    <a:pt x="0" y="4344"/>
                  </a:lnTo>
                  <a:lnTo>
                    <a:pt x="0" y="4879"/>
                  </a:lnTo>
                  <a:lnTo>
                    <a:pt x="4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 name="Google Shape;120;p6"/>
          <p:cNvGrpSpPr/>
          <p:nvPr/>
        </p:nvGrpSpPr>
        <p:grpSpPr>
          <a:xfrm>
            <a:off x="255812" y="182595"/>
            <a:ext cx="192341" cy="1727897"/>
            <a:chOff x="7374487" y="-2000805"/>
            <a:chExt cx="192341" cy="1727897"/>
          </a:xfrm>
        </p:grpSpPr>
        <p:sp>
          <p:nvSpPr>
            <p:cNvPr id="121" name="Google Shape;121;p6"/>
            <p:cNvSpPr/>
            <p:nvPr/>
          </p:nvSpPr>
          <p:spPr>
            <a:xfrm>
              <a:off x="7374487" y="-2000805"/>
              <a:ext cx="192341" cy="191812"/>
            </a:xfrm>
            <a:custGeom>
              <a:avLst/>
              <a:gdLst/>
              <a:ahLst/>
              <a:cxnLst/>
              <a:rect l="l" t="t" r="r" b="b"/>
              <a:pathLst>
                <a:path w="3638" h="3628" extrusionOk="0">
                  <a:moveTo>
                    <a:pt x="2279" y="1360"/>
                  </a:moveTo>
                  <a:lnTo>
                    <a:pt x="2279" y="1"/>
                  </a:lnTo>
                  <a:lnTo>
                    <a:pt x="1370" y="1"/>
                  </a:lnTo>
                  <a:lnTo>
                    <a:pt x="1370" y="1360"/>
                  </a:lnTo>
                  <a:lnTo>
                    <a:pt x="1" y="1360"/>
                  </a:lnTo>
                  <a:lnTo>
                    <a:pt x="1" y="2268"/>
                  </a:lnTo>
                  <a:lnTo>
                    <a:pt x="1370" y="2268"/>
                  </a:lnTo>
                  <a:lnTo>
                    <a:pt x="1370" y="3627"/>
                  </a:lnTo>
                  <a:lnTo>
                    <a:pt x="2279" y="3627"/>
                  </a:lnTo>
                  <a:lnTo>
                    <a:pt x="2279" y="2268"/>
                  </a:lnTo>
                  <a:lnTo>
                    <a:pt x="3638" y="2268"/>
                  </a:lnTo>
                  <a:lnTo>
                    <a:pt x="3638"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6"/>
            <p:cNvSpPr/>
            <p:nvPr/>
          </p:nvSpPr>
          <p:spPr>
            <a:xfrm>
              <a:off x="7374487" y="-1617339"/>
              <a:ext cx="192341" cy="192341"/>
            </a:xfrm>
            <a:custGeom>
              <a:avLst/>
              <a:gdLst/>
              <a:ahLst/>
              <a:cxnLst/>
              <a:rect l="l" t="t" r="r" b="b"/>
              <a:pathLst>
                <a:path w="3638" h="3638" extrusionOk="0">
                  <a:moveTo>
                    <a:pt x="2279" y="0"/>
                  </a:moveTo>
                  <a:lnTo>
                    <a:pt x="1370" y="0"/>
                  </a:lnTo>
                  <a:lnTo>
                    <a:pt x="1370" y="1370"/>
                  </a:lnTo>
                  <a:lnTo>
                    <a:pt x="1" y="1370"/>
                  </a:lnTo>
                  <a:lnTo>
                    <a:pt x="1" y="2279"/>
                  </a:lnTo>
                  <a:lnTo>
                    <a:pt x="1370" y="2279"/>
                  </a:lnTo>
                  <a:lnTo>
                    <a:pt x="1370" y="3637"/>
                  </a:lnTo>
                  <a:lnTo>
                    <a:pt x="2279" y="3637"/>
                  </a:lnTo>
                  <a:lnTo>
                    <a:pt x="2279" y="2279"/>
                  </a:lnTo>
                  <a:lnTo>
                    <a:pt x="3638" y="2279"/>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6"/>
            <p:cNvSpPr/>
            <p:nvPr/>
          </p:nvSpPr>
          <p:spPr>
            <a:xfrm>
              <a:off x="7374487" y="-1233292"/>
              <a:ext cx="192341" cy="192341"/>
            </a:xfrm>
            <a:custGeom>
              <a:avLst/>
              <a:gdLst/>
              <a:ahLst/>
              <a:cxnLst/>
              <a:rect l="l" t="t" r="r" b="b"/>
              <a:pathLst>
                <a:path w="3638" h="3638" extrusionOk="0">
                  <a:moveTo>
                    <a:pt x="2279" y="0"/>
                  </a:moveTo>
                  <a:lnTo>
                    <a:pt x="1370" y="0"/>
                  </a:lnTo>
                  <a:lnTo>
                    <a:pt x="1370" y="1369"/>
                  </a:lnTo>
                  <a:lnTo>
                    <a:pt x="1" y="1369"/>
                  </a:lnTo>
                  <a:lnTo>
                    <a:pt x="1" y="2278"/>
                  </a:lnTo>
                  <a:lnTo>
                    <a:pt x="1370" y="2278"/>
                  </a:lnTo>
                  <a:lnTo>
                    <a:pt x="1370" y="3637"/>
                  </a:lnTo>
                  <a:lnTo>
                    <a:pt x="2279" y="3637"/>
                  </a:lnTo>
                  <a:lnTo>
                    <a:pt x="2279" y="2278"/>
                  </a:lnTo>
                  <a:lnTo>
                    <a:pt x="3638" y="227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6"/>
            <p:cNvSpPr/>
            <p:nvPr/>
          </p:nvSpPr>
          <p:spPr>
            <a:xfrm>
              <a:off x="7374487" y="-849297"/>
              <a:ext cx="192341" cy="192341"/>
            </a:xfrm>
            <a:custGeom>
              <a:avLst/>
              <a:gdLst/>
              <a:ahLst/>
              <a:cxnLst/>
              <a:rect l="l" t="t" r="r" b="b"/>
              <a:pathLst>
                <a:path w="3638" h="3638" extrusionOk="0">
                  <a:moveTo>
                    <a:pt x="2279" y="0"/>
                  </a:moveTo>
                  <a:lnTo>
                    <a:pt x="1370" y="0"/>
                  </a:lnTo>
                  <a:lnTo>
                    <a:pt x="1370" y="1370"/>
                  </a:lnTo>
                  <a:lnTo>
                    <a:pt x="1" y="1370"/>
                  </a:lnTo>
                  <a:lnTo>
                    <a:pt x="1" y="2268"/>
                  </a:lnTo>
                  <a:lnTo>
                    <a:pt x="1370" y="2268"/>
                  </a:lnTo>
                  <a:lnTo>
                    <a:pt x="1370" y="3637"/>
                  </a:lnTo>
                  <a:lnTo>
                    <a:pt x="2279" y="3637"/>
                  </a:lnTo>
                  <a:lnTo>
                    <a:pt x="2279" y="2268"/>
                  </a:lnTo>
                  <a:lnTo>
                    <a:pt x="3638" y="2268"/>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6"/>
            <p:cNvSpPr/>
            <p:nvPr/>
          </p:nvSpPr>
          <p:spPr>
            <a:xfrm>
              <a:off x="7374487" y="-465249"/>
              <a:ext cx="192341" cy="192341"/>
            </a:xfrm>
            <a:custGeom>
              <a:avLst/>
              <a:gdLst/>
              <a:ahLst/>
              <a:cxnLst/>
              <a:rect l="l" t="t" r="r" b="b"/>
              <a:pathLst>
                <a:path w="3638" h="3638" extrusionOk="0">
                  <a:moveTo>
                    <a:pt x="2279" y="0"/>
                  </a:moveTo>
                  <a:lnTo>
                    <a:pt x="1370" y="0"/>
                  </a:lnTo>
                  <a:lnTo>
                    <a:pt x="1370" y="1369"/>
                  </a:lnTo>
                  <a:lnTo>
                    <a:pt x="1" y="1369"/>
                  </a:lnTo>
                  <a:lnTo>
                    <a:pt x="1" y="2268"/>
                  </a:lnTo>
                  <a:lnTo>
                    <a:pt x="1370" y="2268"/>
                  </a:lnTo>
                  <a:lnTo>
                    <a:pt x="1370" y="3637"/>
                  </a:lnTo>
                  <a:lnTo>
                    <a:pt x="2279" y="3637"/>
                  </a:lnTo>
                  <a:lnTo>
                    <a:pt x="2279" y="2268"/>
                  </a:lnTo>
                  <a:lnTo>
                    <a:pt x="3638" y="226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6" name="Google Shape;126;p6"/>
          <p:cNvSpPr/>
          <p:nvPr/>
        </p:nvSpPr>
        <p:spPr>
          <a:xfrm rot="-5400000">
            <a:off x="8237861" y="1662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7"/>
        <p:cNvGrpSpPr/>
        <p:nvPr/>
      </p:nvGrpSpPr>
      <p:grpSpPr>
        <a:xfrm>
          <a:off x="0" y="0"/>
          <a:ext cx="0" cy="0"/>
          <a:chOff x="0" y="0"/>
          <a:chExt cx="0" cy="0"/>
        </a:xfrm>
      </p:grpSpPr>
      <p:sp>
        <p:nvSpPr>
          <p:cNvPr id="128" name="Google Shape;128;p7"/>
          <p:cNvSpPr/>
          <p:nvPr/>
        </p:nvSpPr>
        <p:spPr>
          <a:xfrm>
            <a:off x="0" y="4325"/>
            <a:ext cx="28194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29" name="Google Shape;129;p7"/>
          <p:cNvSpPr txBox="1">
            <a:spLocks noGrp="1"/>
          </p:cNvSpPr>
          <p:nvPr>
            <p:ph type="title"/>
          </p:nvPr>
        </p:nvSpPr>
        <p:spPr>
          <a:xfrm>
            <a:off x="3919975" y="1069300"/>
            <a:ext cx="4383000" cy="572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0" name="Google Shape;130;p7"/>
          <p:cNvSpPr txBox="1">
            <a:spLocks noGrp="1"/>
          </p:cNvSpPr>
          <p:nvPr>
            <p:ph type="subTitle" idx="1"/>
          </p:nvPr>
        </p:nvSpPr>
        <p:spPr>
          <a:xfrm>
            <a:off x="3919975" y="1784550"/>
            <a:ext cx="4383000" cy="229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La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0"/>
              </a:spcBef>
              <a:spcAft>
                <a:spcPts val="0"/>
              </a:spcAft>
              <a:buClr>
                <a:srgbClr val="E76A28"/>
              </a:buClr>
              <a:buSzPts val="1200"/>
              <a:buFont typeface="Nunito Light"/>
              <a:buChar char="■"/>
              <a:defRPr/>
            </a:lvl3pPr>
            <a:lvl4pPr lvl="3" algn="ctr" rtl="0">
              <a:lnSpc>
                <a:spcPct val="100000"/>
              </a:lnSpc>
              <a:spcBef>
                <a:spcPts val="0"/>
              </a:spcBef>
              <a:spcAft>
                <a:spcPts val="0"/>
              </a:spcAft>
              <a:buClr>
                <a:srgbClr val="E76A28"/>
              </a:buClr>
              <a:buSzPts val="12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200"/>
              <a:buFont typeface="Nunito Light"/>
              <a:buChar char="●"/>
              <a:defRPr/>
            </a:lvl7pPr>
            <a:lvl8pPr lvl="7" algn="ctr" rtl="0">
              <a:lnSpc>
                <a:spcPct val="100000"/>
              </a:lnSpc>
              <a:spcBef>
                <a:spcPts val="0"/>
              </a:spcBef>
              <a:spcAft>
                <a:spcPts val="0"/>
              </a:spcAft>
              <a:buClr>
                <a:srgbClr val="999999"/>
              </a:buClr>
              <a:buSzPts val="12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
        <p:nvSpPr>
          <p:cNvPr id="131" name="Google Shape;131;p7"/>
          <p:cNvSpPr>
            <a:spLocks noGrp="1"/>
          </p:cNvSpPr>
          <p:nvPr>
            <p:ph type="pic" idx="2"/>
          </p:nvPr>
        </p:nvSpPr>
        <p:spPr>
          <a:xfrm>
            <a:off x="713225" y="539500"/>
            <a:ext cx="2787000" cy="4064400"/>
          </a:xfrm>
          <a:prstGeom prst="rect">
            <a:avLst/>
          </a:prstGeom>
          <a:noFill/>
          <a:ln>
            <a:noFill/>
          </a:ln>
        </p:spPr>
      </p:sp>
      <p:grpSp>
        <p:nvGrpSpPr>
          <p:cNvPr id="132" name="Google Shape;132;p7"/>
          <p:cNvGrpSpPr/>
          <p:nvPr/>
        </p:nvGrpSpPr>
        <p:grpSpPr>
          <a:xfrm>
            <a:off x="8614303" y="1851008"/>
            <a:ext cx="360386" cy="1441373"/>
            <a:chOff x="125830" y="1513767"/>
            <a:chExt cx="430415" cy="1721659"/>
          </a:xfrm>
        </p:grpSpPr>
        <p:sp>
          <p:nvSpPr>
            <p:cNvPr id="133" name="Google Shape;133;p7"/>
            <p:cNvSpPr/>
            <p:nvPr/>
          </p:nvSpPr>
          <p:spPr>
            <a:xfrm>
              <a:off x="125830" y="1513767"/>
              <a:ext cx="430415" cy="430415"/>
            </a:xfrm>
            <a:custGeom>
              <a:avLst/>
              <a:gdLst/>
              <a:ahLst/>
              <a:cxnLst/>
              <a:rect l="l" t="t" r="r" b="b"/>
              <a:pathLst>
                <a:path w="8141" h="8141" extrusionOk="0">
                  <a:moveTo>
                    <a:pt x="8141" y="4065"/>
                  </a:moveTo>
                  <a:lnTo>
                    <a:pt x="4076" y="0"/>
                  </a:lnTo>
                  <a:lnTo>
                    <a:pt x="1" y="4065"/>
                  </a:lnTo>
                  <a:lnTo>
                    <a:pt x="1" y="8141"/>
                  </a:lnTo>
                  <a:lnTo>
                    <a:pt x="4076" y="4065"/>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7"/>
            <p:cNvSpPr/>
            <p:nvPr/>
          </p:nvSpPr>
          <p:spPr>
            <a:xfrm>
              <a:off x="125830" y="1944129"/>
              <a:ext cx="430415" cy="430468"/>
            </a:xfrm>
            <a:custGeom>
              <a:avLst/>
              <a:gdLst/>
              <a:ahLst/>
              <a:cxnLst/>
              <a:rect l="l" t="t" r="r" b="b"/>
              <a:pathLst>
                <a:path w="8141" h="8142"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7"/>
            <p:cNvSpPr/>
            <p:nvPr/>
          </p:nvSpPr>
          <p:spPr>
            <a:xfrm>
              <a:off x="125830" y="2374544"/>
              <a:ext cx="430415" cy="430415"/>
            </a:xfrm>
            <a:custGeom>
              <a:avLst/>
              <a:gdLst/>
              <a:ahLst/>
              <a:cxnLst/>
              <a:rect l="l" t="t" r="r" b="b"/>
              <a:pathLst>
                <a:path w="8141" h="8141" extrusionOk="0">
                  <a:moveTo>
                    <a:pt x="8141" y="4066"/>
                  </a:moveTo>
                  <a:lnTo>
                    <a:pt x="4076" y="1"/>
                  </a:lnTo>
                  <a:lnTo>
                    <a:pt x="1" y="4066"/>
                  </a:lnTo>
                  <a:lnTo>
                    <a:pt x="1" y="8141"/>
                  </a:lnTo>
                  <a:lnTo>
                    <a:pt x="4076" y="4066"/>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7"/>
            <p:cNvSpPr/>
            <p:nvPr/>
          </p:nvSpPr>
          <p:spPr>
            <a:xfrm>
              <a:off x="125830" y="2804905"/>
              <a:ext cx="430415" cy="430520"/>
            </a:xfrm>
            <a:custGeom>
              <a:avLst/>
              <a:gdLst/>
              <a:ahLst/>
              <a:cxnLst/>
              <a:rect l="l" t="t" r="r" b="b"/>
              <a:pathLst>
                <a:path w="8141" h="8143"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7" name="Google Shape;137;p7"/>
          <p:cNvSpPr/>
          <p:nvPr/>
        </p:nvSpPr>
        <p:spPr>
          <a:xfrm>
            <a:off x="172552" y="182607"/>
            <a:ext cx="360362" cy="360309"/>
          </a:xfrm>
          <a:custGeom>
            <a:avLst/>
            <a:gdLst/>
            <a:ahLst/>
            <a:cxnLst/>
            <a:rect l="l" t="t" r="r" b="b"/>
            <a:pathLst>
              <a:path w="6816" h="6815" extrusionOk="0">
                <a:moveTo>
                  <a:pt x="1" y="0"/>
                </a:moveTo>
                <a:lnTo>
                  <a:pt x="1" y="1369"/>
                </a:lnTo>
                <a:lnTo>
                  <a:pt x="4493" y="1369"/>
                </a:lnTo>
                <a:lnTo>
                  <a:pt x="1" y="5852"/>
                </a:lnTo>
                <a:lnTo>
                  <a:pt x="974" y="6815"/>
                </a:lnTo>
                <a:lnTo>
                  <a:pt x="5456" y="2332"/>
                </a:lnTo>
                <a:lnTo>
                  <a:pt x="5456" y="6815"/>
                </a:lnTo>
                <a:lnTo>
                  <a:pt x="6815" y="6815"/>
                </a:lnTo>
                <a:lnTo>
                  <a:pt x="68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8"/>
        <p:cNvGrpSpPr/>
        <p:nvPr/>
      </p:nvGrpSpPr>
      <p:grpSpPr>
        <a:xfrm>
          <a:off x="0" y="0"/>
          <a:ext cx="0" cy="0"/>
          <a:chOff x="0" y="0"/>
          <a:chExt cx="0" cy="0"/>
        </a:xfrm>
      </p:grpSpPr>
      <p:sp>
        <p:nvSpPr>
          <p:cNvPr id="139" name="Google Shape;139;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40" name="Google Shape;140;p8"/>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141" name="Google Shape;141;p8"/>
          <p:cNvGrpSpPr/>
          <p:nvPr/>
        </p:nvGrpSpPr>
        <p:grpSpPr>
          <a:xfrm>
            <a:off x="1872247" y="-62504"/>
            <a:ext cx="5399507" cy="519818"/>
            <a:chOff x="-1943216" y="3950083"/>
            <a:chExt cx="5399507" cy="519818"/>
          </a:xfrm>
        </p:grpSpPr>
        <p:sp>
          <p:nvSpPr>
            <p:cNvPr id="142" name="Google Shape;142;p8"/>
            <p:cNvSpPr/>
            <p:nvPr/>
          </p:nvSpPr>
          <p:spPr>
            <a:xfrm>
              <a:off x="561078"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8"/>
            <p:cNvSpPr/>
            <p:nvPr/>
          </p:nvSpPr>
          <p:spPr>
            <a:xfrm>
              <a:off x="3356103" y="4369765"/>
              <a:ext cx="100189" cy="100136"/>
            </a:xfrm>
            <a:custGeom>
              <a:avLst/>
              <a:gdLst/>
              <a:ahLst/>
              <a:cxnLst/>
              <a:rect l="l" t="t" r="r" b="b"/>
              <a:pathLst>
                <a:path w="1895" h="1894" extrusionOk="0">
                  <a:moveTo>
                    <a:pt x="1895" y="0"/>
                  </a:moveTo>
                  <a:lnTo>
                    <a:pt x="1" y="1894"/>
                  </a:lnTo>
                  <a:lnTo>
                    <a:pt x="525" y="1894"/>
                  </a:lnTo>
                  <a:lnTo>
                    <a:pt x="1895" y="535"/>
                  </a:lnTo>
                  <a:lnTo>
                    <a:pt x="18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8"/>
            <p:cNvSpPr/>
            <p:nvPr/>
          </p:nvSpPr>
          <p:spPr>
            <a:xfrm>
              <a:off x="25062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8"/>
            <p:cNvSpPr/>
            <p:nvPr/>
          </p:nvSpPr>
          <p:spPr>
            <a:xfrm>
              <a:off x="3045650" y="4059260"/>
              <a:ext cx="410641" cy="410641"/>
            </a:xfrm>
            <a:custGeom>
              <a:avLst/>
              <a:gdLst/>
              <a:ahLst/>
              <a:cxnLst/>
              <a:rect l="l" t="t" r="r" b="b"/>
              <a:pathLst>
                <a:path w="7767" h="7767" extrusionOk="0">
                  <a:moveTo>
                    <a:pt x="7767" y="1"/>
                  </a:moveTo>
                  <a:lnTo>
                    <a:pt x="0" y="7767"/>
                  </a:lnTo>
                  <a:lnTo>
                    <a:pt x="524" y="7767"/>
                  </a:lnTo>
                  <a:lnTo>
                    <a:pt x="7767" y="536"/>
                  </a:lnTo>
                  <a:lnTo>
                    <a:pt x="77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8"/>
            <p:cNvSpPr/>
            <p:nvPr/>
          </p:nvSpPr>
          <p:spPr>
            <a:xfrm>
              <a:off x="-5988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8"/>
            <p:cNvSpPr/>
            <p:nvPr/>
          </p:nvSpPr>
          <p:spPr>
            <a:xfrm>
              <a:off x="2735145" y="3950083"/>
              <a:ext cx="548103" cy="519818"/>
            </a:xfrm>
            <a:custGeom>
              <a:avLst/>
              <a:gdLst/>
              <a:ahLst/>
              <a:cxnLst/>
              <a:rect l="l" t="t" r="r" b="b"/>
              <a:pathLst>
                <a:path w="10367" h="9832" extrusionOk="0">
                  <a:moveTo>
                    <a:pt x="9831" y="1"/>
                  </a:moveTo>
                  <a:lnTo>
                    <a:pt x="0" y="9832"/>
                  </a:lnTo>
                  <a:lnTo>
                    <a:pt x="52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8"/>
            <p:cNvSpPr/>
            <p:nvPr/>
          </p:nvSpPr>
          <p:spPr>
            <a:xfrm>
              <a:off x="-370386" y="3950083"/>
              <a:ext cx="548050" cy="519818"/>
            </a:xfrm>
            <a:custGeom>
              <a:avLst/>
              <a:gdLst/>
              <a:ahLst/>
              <a:cxnLst/>
              <a:rect l="l" t="t" r="r" b="b"/>
              <a:pathLst>
                <a:path w="10366" h="9832" extrusionOk="0">
                  <a:moveTo>
                    <a:pt x="9842"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8"/>
            <p:cNvSpPr/>
            <p:nvPr/>
          </p:nvSpPr>
          <p:spPr>
            <a:xfrm>
              <a:off x="2424639" y="3950083"/>
              <a:ext cx="548050" cy="519818"/>
            </a:xfrm>
            <a:custGeom>
              <a:avLst/>
              <a:gdLst/>
              <a:ahLst/>
              <a:cxnLst/>
              <a:rect l="l" t="t" r="r" b="b"/>
              <a:pathLst>
                <a:path w="10366" h="9832" extrusionOk="0">
                  <a:moveTo>
                    <a:pt x="9831" y="1"/>
                  </a:moveTo>
                  <a:lnTo>
                    <a:pt x="1" y="9832"/>
                  </a:lnTo>
                  <a:lnTo>
                    <a:pt x="524"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8"/>
            <p:cNvSpPr/>
            <p:nvPr/>
          </p:nvSpPr>
          <p:spPr>
            <a:xfrm>
              <a:off x="-680892" y="3950083"/>
              <a:ext cx="548103" cy="519818"/>
            </a:xfrm>
            <a:custGeom>
              <a:avLst/>
              <a:gdLst/>
              <a:ahLst/>
              <a:cxnLst/>
              <a:rect l="l" t="t" r="r" b="b"/>
              <a:pathLst>
                <a:path w="10367" h="9832" extrusionOk="0">
                  <a:moveTo>
                    <a:pt x="9842" y="1"/>
                  </a:moveTo>
                  <a:lnTo>
                    <a:pt x="0" y="9832"/>
                  </a:lnTo>
                  <a:lnTo>
                    <a:pt x="53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8"/>
            <p:cNvSpPr/>
            <p:nvPr/>
          </p:nvSpPr>
          <p:spPr>
            <a:xfrm>
              <a:off x="2114134" y="3950083"/>
              <a:ext cx="548103" cy="519818"/>
            </a:xfrm>
            <a:custGeom>
              <a:avLst/>
              <a:gdLst/>
              <a:ahLst/>
              <a:cxnLst/>
              <a:rect l="l" t="t" r="r" b="b"/>
              <a:pathLst>
                <a:path w="10367" h="9832" extrusionOk="0">
                  <a:moveTo>
                    <a:pt x="9832" y="1"/>
                  </a:moveTo>
                  <a:lnTo>
                    <a:pt x="0"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8"/>
            <p:cNvSpPr/>
            <p:nvPr/>
          </p:nvSpPr>
          <p:spPr>
            <a:xfrm>
              <a:off x="-991397" y="3950083"/>
              <a:ext cx="548103" cy="519818"/>
            </a:xfrm>
            <a:custGeom>
              <a:avLst/>
              <a:gdLst/>
              <a:ahLst/>
              <a:cxnLst/>
              <a:rect l="l" t="t" r="r" b="b"/>
              <a:pathLst>
                <a:path w="10367" h="9832" extrusionOk="0">
                  <a:moveTo>
                    <a:pt x="9843"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8"/>
            <p:cNvSpPr/>
            <p:nvPr/>
          </p:nvSpPr>
          <p:spPr>
            <a:xfrm>
              <a:off x="1803681" y="3950083"/>
              <a:ext cx="548050" cy="519818"/>
            </a:xfrm>
            <a:custGeom>
              <a:avLst/>
              <a:gdLst/>
              <a:ahLst/>
              <a:cxnLst/>
              <a:rect l="l" t="t" r="r" b="b"/>
              <a:pathLst>
                <a:path w="10366" h="9832" extrusionOk="0">
                  <a:moveTo>
                    <a:pt x="9830" y="1"/>
                  </a:moveTo>
                  <a:lnTo>
                    <a:pt x="0" y="9832"/>
                  </a:lnTo>
                  <a:lnTo>
                    <a:pt x="524" y="9832"/>
                  </a:lnTo>
                  <a:lnTo>
                    <a:pt x="103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8"/>
            <p:cNvSpPr/>
            <p:nvPr/>
          </p:nvSpPr>
          <p:spPr>
            <a:xfrm>
              <a:off x="-1301903" y="3950083"/>
              <a:ext cx="548103" cy="519818"/>
            </a:xfrm>
            <a:custGeom>
              <a:avLst/>
              <a:gdLst/>
              <a:ahLst/>
              <a:cxnLst/>
              <a:rect l="l" t="t" r="r" b="b"/>
              <a:pathLst>
                <a:path w="10367" h="9832" extrusionOk="0">
                  <a:moveTo>
                    <a:pt x="9842" y="1"/>
                  </a:moveTo>
                  <a:lnTo>
                    <a:pt x="1" y="9832"/>
                  </a:lnTo>
                  <a:lnTo>
                    <a:pt x="536"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8"/>
            <p:cNvSpPr/>
            <p:nvPr/>
          </p:nvSpPr>
          <p:spPr>
            <a:xfrm>
              <a:off x="1493123" y="3950083"/>
              <a:ext cx="548103" cy="519818"/>
            </a:xfrm>
            <a:custGeom>
              <a:avLst/>
              <a:gdLst/>
              <a:ahLst/>
              <a:cxnLst/>
              <a:rect l="l" t="t" r="r" b="b"/>
              <a:pathLst>
                <a:path w="10367" h="9832" extrusionOk="0">
                  <a:moveTo>
                    <a:pt x="9832" y="1"/>
                  </a:moveTo>
                  <a:lnTo>
                    <a:pt x="1"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8"/>
            <p:cNvSpPr/>
            <p:nvPr/>
          </p:nvSpPr>
          <p:spPr>
            <a:xfrm>
              <a:off x="-161235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8"/>
            <p:cNvSpPr/>
            <p:nvPr/>
          </p:nvSpPr>
          <p:spPr>
            <a:xfrm>
              <a:off x="1182089" y="3950083"/>
              <a:ext cx="548632" cy="519818"/>
            </a:xfrm>
            <a:custGeom>
              <a:avLst/>
              <a:gdLst/>
              <a:ahLst/>
              <a:cxnLst/>
              <a:rect l="l" t="t" r="r" b="b"/>
              <a:pathLst>
                <a:path w="10377" h="9832" extrusionOk="0">
                  <a:moveTo>
                    <a:pt x="9842" y="1"/>
                  </a:moveTo>
                  <a:lnTo>
                    <a:pt x="0" y="9832"/>
                  </a:lnTo>
                  <a:lnTo>
                    <a:pt x="535"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8"/>
            <p:cNvSpPr/>
            <p:nvPr/>
          </p:nvSpPr>
          <p:spPr>
            <a:xfrm>
              <a:off x="-192286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8"/>
            <p:cNvSpPr/>
            <p:nvPr/>
          </p:nvSpPr>
          <p:spPr>
            <a:xfrm>
              <a:off x="871583"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8"/>
            <p:cNvSpPr/>
            <p:nvPr/>
          </p:nvSpPr>
          <p:spPr>
            <a:xfrm>
              <a:off x="-1943216" y="3950083"/>
              <a:ext cx="257900" cy="257953"/>
            </a:xfrm>
            <a:custGeom>
              <a:avLst/>
              <a:gdLst/>
              <a:ahLst/>
              <a:cxnLst/>
              <a:rect l="l" t="t" r="r" b="b"/>
              <a:pathLst>
                <a:path w="4878" h="4879" extrusionOk="0">
                  <a:moveTo>
                    <a:pt x="4343" y="1"/>
                  </a:moveTo>
                  <a:lnTo>
                    <a:pt x="0" y="4344"/>
                  </a:lnTo>
                  <a:lnTo>
                    <a:pt x="0" y="4879"/>
                  </a:lnTo>
                  <a:lnTo>
                    <a:pt x="4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1" name="Google Shape;161;p8"/>
          <p:cNvGrpSpPr/>
          <p:nvPr/>
        </p:nvGrpSpPr>
        <p:grpSpPr>
          <a:xfrm>
            <a:off x="8691137" y="2647495"/>
            <a:ext cx="192341" cy="1727897"/>
            <a:chOff x="7374487" y="-2000805"/>
            <a:chExt cx="192341" cy="1727897"/>
          </a:xfrm>
        </p:grpSpPr>
        <p:sp>
          <p:nvSpPr>
            <p:cNvPr id="162" name="Google Shape;162;p8"/>
            <p:cNvSpPr/>
            <p:nvPr/>
          </p:nvSpPr>
          <p:spPr>
            <a:xfrm>
              <a:off x="7374487" y="-2000805"/>
              <a:ext cx="192341" cy="191812"/>
            </a:xfrm>
            <a:custGeom>
              <a:avLst/>
              <a:gdLst/>
              <a:ahLst/>
              <a:cxnLst/>
              <a:rect l="l" t="t" r="r" b="b"/>
              <a:pathLst>
                <a:path w="3638" h="3628" extrusionOk="0">
                  <a:moveTo>
                    <a:pt x="2279" y="1360"/>
                  </a:moveTo>
                  <a:lnTo>
                    <a:pt x="2279" y="1"/>
                  </a:lnTo>
                  <a:lnTo>
                    <a:pt x="1370" y="1"/>
                  </a:lnTo>
                  <a:lnTo>
                    <a:pt x="1370" y="1360"/>
                  </a:lnTo>
                  <a:lnTo>
                    <a:pt x="1" y="1360"/>
                  </a:lnTo>
                  <a:lnTo>
                    <a:pt x="1" y="2268"/>
                  </a:lnTo>
                  <a:lnTo>
                    <a:pt x="1370" y="2268"/>
                  </a:lnTo>
                  <a:lnTo>
                    <a:pt x="1370" y="3627"/>
                  </a:lnTo>
                  <a:lnTo>
                    <a:pt x="2279" y="3627"/>
                  </a:lnTo>
                  <a:lnTo>
                    <a:pt x="2279" y="2268"/>
                  </a:lnTo>
                  <a:lnTo>
                    <a:pt x="3638" y="2268"/>
                  </a:lnTo>
                  <a:lnTo>
                    <a:pt x="3638"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a:off x="7374487" y="-1617339"/>
              <a:ext cx="192341" cy="192341"/>
            </a:xfrm>
            <a:custGeom>
              <a:avLst/>
              <a:gdLst/>
              <a:ahLst/>
              <a:cxnLst/>
              <a:rect l="l" t="t" r="r" b="b"/>
              <a:pathLst>
                <a:path w="3638" h="3638" extrusionOk="0">
                  <a:moveTo>
                    <a:pt x="2279" y="0"/>
                  </a:moveTo>
                  <a:lnTo>
                    <a:pt x="1370" y="0"/>
                  </a:lnTo>
                  <a:lnTo>
                    <a:pt x="1370" y="1370"/>
                  </a:lnTo>
                  <a:lnTo>
                    <a:pt x="1" y="1370"/>
                  </a:lnTo>
                  <a:lnTo>
                    <a:pt x="1" y="2279"/>
                  </a:lnTo>
                  <a:lnTo>
                    <a:pt x="1370" y="2279"/>
                  </a:lnTo>
                  <a:lnTo>
                    <a:pt x="1370" y="3637"/>
                  </a:lnTo>
                  <a:lnTo>
                    <a:pt x="2279" y="3637"/>
                  </a:lnTo>
                  <a:lnTo>
                    <a:pt x="2279" y="2279"/>
                  </a:lnTo>
                  <a:lnTo>
                    <a:pt x="3638" y="2279"/>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
            <p:cNvSpPr/>
            <p:nvPr/>
          </p:nvSpPr>
          <p:spPr>
            <a:xfrm>
              <a:off x="7374487" y="-1233292"/>
              <a:ext cx="192341" cy="192341"/>
            </a:xfrm>
            <a:custGeom>
              <a:avLst/>
              <a:gdLst/>
              <a:ahLst/>
              <a:cxnLst/>
              <a:rect l="l" t="t" r="r" b="b"/>
              <a:pathLst>
                <a:path w="3638" h="3638" extrusionOk="0">
                  <a:moveTo>
                    <a:pt x="2279" y="0"/>
                  </a:moveTo>
                  <a:lnTo>
                    <a:pt x="1370" y="0"/>
                  </a:lnTo>
                  <a:lnTo>
                    <a:pt x="1370" y="1369"/>
                  </a:lnTo>
                  <a:lnTo>
                    <a:pt x="1" y="1369"/>
                  </a:lnTo>
                  <a:lnTo>
                    <a:pt x="1" y="2278"/>
                  </a:lnTo>
                  <a:lnTo>
                    <a:pt x="1370" y="2278"/>
                  </a:lnTo>
                  <a:lnTo>
                    <a:pt x="1370" y="3637"/>
                  </a:lnTo>
                  <a:lnTo>
                    <a:pt x="2279" y="3637"/>
                  </a:lnTo>
                  <a:lnTo>
                    <a:pt x="2279" y="2278"/>
                  </a:lnTo>
                  <a:lnTo>
                    <a:pt x="3638" y="227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a:off x="7374487" y="-849297"/>
              <a:ext cx="192341" cy="192341"/>
            </a:xfrm>
            <a:custGeom>
              <a:avLst/>
              <a:gdLst/>
              <a:ahLst/>
              <a:cxnLst/>
              <a:rect l="l" t="t" r="r" b="b"/>
              <a:pathLst>
                <a:path w="3638" h="3638" extrusionOk="0">
                  <a:moveTo>
                    <a:pt x="2279" y="0"/>
                  </a:moveTo>
                  <a:lnTo>
                    <a:pt x="1370" y="0"/>
                  </a:lnTo>
                  <a:lnTo>
                    <a:pt x="1370" y="1370"/>
                  </a:lnTo>
                  <a:lnTo>
                    <a:pt x="1" y="1370"/>
                  </a:lnTo>
                  <a:lnTo>
                    <a:pt x="1" y="2268"/>
                  </a:lnTo>
                  <a:lnTo>
                    <a:pt x="1370" y="2268"/>
                  </a:lnTo>
                  <a:lnTo>
                    <a:pt x="1370" y="3637"/>
                  </a:lnTo>
                  <a:lnTo>
                    <a:pt x="2279" y="3637"/>
                  </a:lnTo>
                  <a:lnTo>
                    <a:pt x="2279" y="2268"/>
                  </a:lnTo>
                  <a:lnTo>
                    <a:pt x="3638" y="2268"/>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a:off x="7374487" y="-465249"/>
              <a:ext cx="192341" cy="192341"/>
            </a:xfrm>
            <a:custGeom>
              <a:avLst/>
              <a:gdLst/>
              <a:ahLst/>
              <a:cxnLst/>
              <a:rect l="l" t="t" r="r" b="b"/>
              <a:pathLst>
                <a:path w="3638" h="3638" extrusionOk="0">
                  <a:moveTo>
                    <a:pt x="2279" y="0"/>
                  </a:moveTo>
                  <a:lnTo>
                    <a:pt x="1370" y="0"/>
                  </a:lnTo>
                  <a:lnTo>
                    <a:pt x="1370" y="1369"/>
                  </a:lnTo>
                  <a:lnTo>
                    <a:pt x="1" y="1369"/>
                  </a:lnTo>
                  <a:lnTo>
                    <a:pt x="1" y="2268"/>
                  </a:lnTo>
                  <a:lnTo>
                    <a:pt x="1370" y="2268"/>
                  </a:lnTo>
                  <a:lnTo>
                    <a:pt x="1370" y="3637"/>
                  </a:lnTo>
                  <a:lnTo>
                    <a:pt x="2279" y="3637"/>
                  </a:lnTo>
                  <a:lnTo>
                    <a:pt x="2279" y="2268"/>
                  </a:lnTo>
                  <a:lnTo>
                    <a:pt x="3638" y="226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7" name="Google Shape;167;p8"/>
          <p:cNvSpPr/>
          <p:nvPr/>
        </p:nvSpPr>
        <p:spPr>
          <a:xfrm rot="5400000">
            <a:off x="166297" y="1662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68"/>
        <p:cNvGrpSpPr/>
        <p:nvPr/>
      </p:nvGrpSpPr>
      <p:grpSpPr>
        <a:xfrm>
          <a:off x="0" y="0"/>
          <a:ext cx="0" cy="0"/>
          <a:chOff x="0" y="0"/>
          <a:chExt cx="0" cy="0"/>
        </a:xfrm>
      </p:grpSpPr>
      <p:sp>
        <p:nvSpPr>
          <p:cNvPr id="169" name="Google Shape;169;p9"/>
          <p:cNvSpPr txBox="1">
            <a:spLocks noGrp="1"/>
          </p:cNvSpPr>
          <p:nvPr>
            <p:ph type="title"/>
          </p:nvPr>
        </p:nvSpPr>
        <p:spPr>
          <a:xfrm>
            <a:off x="2135550" y="1189100"/>
            <a:ext cx="4872900" cy="19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5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70" name="Google Shape;170;p9"/>
          <p:cNvSpPr txBox="1">
            <a:spLocks noGrp="1"/>
          </p:cNvSpPr>
          <p:nvPr>
            <p:ph type="subTitle" idx="1"/>
          </p:nvPr>
        </p:nvSpPr>
        <p:spPr>
          <a:xfrm>
            <a:off x="2135550" y="3153500"/>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1" name="Google Shape;171;p9"/>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72" name="Google Shape;172;p9"/>
          <p:cNvSpPr/>
          <p:nvPr/>
        </p:nvSpPr>
        <p:spPr>
          <a:xfrm rot="10800000">
            <a:off x="103188" y="192015"/>
            <a:ext cx="475671" cy="475724"/>
          </a:xfrm>
          <a:custGeom>
            <a:avLst/>
            <a:gdLst/>
            <a:ahLst/>
            <a:cxnLst/>
            <a:rect l="l" t="t" r="r" b="b"/>
            <a:pathLst>
              <a:path w="8997" h="8998" extrusionOk="0">
                <a:moveTo>
                  <a:pt x="8355" y="376"/>
                </a:moveTo>
                <a:lnTo>
                  <a:pt x="4504" y="4237"/>
                </a:lnTo>
                <a:lnTo>
                  <a:pt x="642" y="376"/>
                </a:lnTo>
                <a:close/>
                <a:moveTo>
                  <a:pt x="375" y="643"/>
                </a:moveTo>
                <a:lnTo>
                  <a:pt x="4237" y="4494"/>
                </a:lnTo>
                <a:lnTo>
                  <a:pt x="375" y="8356"/>
                </a:lnTo>
                <a:lnTo>
                  <a:pt x="375" y="643"/>
                </a:lnTo>
                <a:close/>
                <a:moveTo>
                  <a:pt x="8623" y="643"/>
                </a:moveTo>
                <a:lnTo>
                  <a:pt x="8623" y="8356"/>
                </a:lnTo>
                <a:lnTo>
                  <a:pt x="4772" y="4494"/>
                </a:lnTo>
                <a:lnTo>
                  <a:pt x="8623" y="643"/>
                </a:lnTo>
                <a:close/>
                <a:moveTo>
                  <a:pt x="4504" y="4762"/>
                </a:moveTo>
                <a:lnTo>
                  <a:pt x="8355" y="8623"/>
                </a:lnTo>
                <a:lnTo>
                  <a:pt x="642" y="8623"/>
                </a:lnTo>
                <a:lnTo>
                  <a:pt x="4504" y="4762"/>
                </a:lnTo>
                <a:close/>
                <a:moveTo>
                  <a:pt x="1" y="1"/>
                </a:moveTo>
                <a:lnTo>
                  <a:pt x="1" y="8998"/>
                </a:lnTo>
                <a:lnTo>
                  <a:pt x="8997" y="8998"/>
                </a:lnTo>
                <a:lnTo>
                  <a:pt x="8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3" name="Google Shape;173;p9"/>
          <p:cNvGrpSpPr/>
          <p:nvPr/>
        </p:nvGrpSpPr>
        <p:grpSpPr>
          <a:xfrm rot="-5400000">
            <a:off x="7650474" y="1206457"/>
            <a:ext cx="2255540" cy="373950"/>
            <a:chOff x="739249" y="-2659143"/>
            <a:chExt cx="2255540" cy="373950"/>
          </a:xfrm>
        </p:grpSpPr>
        <p:sp>
          <p:nvSpPr>
            <p:cNvPr id="174" name="Google Shape;174;p9"/>
            <p:cNvSpPr/>
            <p:nvPr/>
          </p:nvSpPr>
          <p:spPr>
            <a:xfrm>
              <a:off x="739249" y="-2659143"/>
              <a:ext cx="410060" cy="373950"/>
            </a:xfrm>
            <a:custGeom>
              <a:avLst/>
              <a:gdLst/>
              <a:ahLst/>
              <a:cxnLst/>
              <a:rect l="l" t="t" r="r" b="b"/>
              <a:pathLst>
                <a:path w="7756" h="7073" extrusionOk="0">
                  <a:moveTo>
                    <a:pt x="7756"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9"/>
            <p:cNvSpPr/>
            <p:nvPr/>
          </p:nvSpPr>
          <p:spPr>
            <a:xfrm>
              <a:off x="1149256" y="-2659143"/>
              <a:ext cx="410113" cy="373950"/>
            </a:xfrm>
            <a:custGeom>
              <a:avLst/>
              <a:gdLst/>
              <a:ahLst/>
              <a:cxnLst/>
              <a:rect l="l" t="t" r="r" b="b"/>
              <a:pathLst>
                <a:path w="7757" h="7073" extrusionOk="0">
                  <a:moveTo>
                    <a:pt x="775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9"/>
            <p:cNvSpPr/>
            <p:nvPr/>
          </p:nvSpPr>
          <p:spPr>
            <a:xfrm>
              <a:off x="1559316" y="-2659143"/>
              <a:ext cx="410060" cy="373950"/>
            </a:xfrm>
            <a:custGeom>
              <a:avLst/>
              <a:gdLst/>
              <a:ahLst/>
              <a:cxnLst/>
              <a:rect l="l" t="t" r="r" b="b"/>
              <a:pathLst>
                <a:path w="7756" h="7073" extrusionOk="0">
                  <a:moveTo>
                    <a:pt x="7756"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9"/>
            <p:cNvSpPr/>
            <p:nvPr/>
          </p:nvSpPr>
          <p:spPr>
            <a:xfrm>
              <a:off x="1969323" y="-2659143"/>
              <a:ext cx="410113" cy="373950"/>
            </a:xfrm>
            <a:custGeom>
              <a:avLst/>
              <a:gdLst/>
              <a:ahLst/>
              <a:cxnLst/>
              <a:rect l="l" t="t" r="r" b="b"/>
              <a:pathLst>
                <a:path w="7757" h="7073" extrusionOk="0">
                  <a:moveTo>
                    <a:pt x="775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9"/>
            <p:cNvSpPr/>
            <p:nvPr/>
          </p:nvSpPr>
          <p:spPr>
            <a:xfrm>
              <a:off x="2379383" y="-2659143"/>
              <a:ext cx="410694" cy="373950"/>
            </a:xfrm>
            <a:custGeom>
              <a:avLst/>
              <a:gdLst/>
              <a:ahLst/>
              <a:cxnLst/>
              <a:rect l="l" t="t" r="r" b="b"/>
              <a:pathLst>
                <a:path w="7768" h="7073" extrusionOk="0">
                  <a:moveTo>
                    <a:pt x="776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9"/>
            <p:cNvSpPr/>
            <p:nvPr/>
          </p:nvSpPr>
          <p:spPr>
            <a:xfrm>
              <a:off x="944544" y="-2659143"/>
              <a:ext cx="410113" cy="373950"/>
            </a:xfrm>
            <a:custGeom>
              <a:avLst/>
              <a:gdLst/>
              <a:ahLst/>
              <a:cxnLst/>
              <a:rect l="l" t="t" r="r" b="b"/>
              <a:pathLst>
                <a:path w="7757" h="7073" extrusionOk="0">
                  <a:moveTo>
                    <a:pt x="7756" y="1"/>
                  </a:moveTo>
                  <a:lnTo>
                    <a:pt x="5424" y="1"/>
                  </a:lnTo>
                  <a:lnTo>
                    <a:pt x="0" y="7072"/>
                  </a:lnTo>
                  <a:lnTo>
                    <a:pt x="2322"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9"/>
            <p:cNvSpPr/>
            <p:nvPr/>
          </p:nvSpPr>
          <p:spPr>
            <a:xfrm>
              <a:off x="1354603" y="-2659143"/>
              <a:ext cx="410060" cy="373950"/>
            </a:xfrm>
            <a:custGeom>
              <a:avLst/>
              <a:gdLst/>
              <a:ahLst/>
              <a:cxnLst/>
              <a:rect l="l" t="t" r="r" b="b"/>
              <a:pathLst>
                <a:path w="7756" h="7073" extrusionOk="0">
                  <a:moveTo>
                    <a:pt x="7756" y="1"/>
                  </a:moveTo>
                  <a:lnTo>
                    <a:pt x="5424" y="1"/>
                  </a:lnTo>
                  <a:lnTo>
                    <a:pt x="0" y="7072"/>
                  </a:lnTo>
                  <a:lnTo>
                    <a:pt x="2321"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9"/>
            <p:cNvSpPr/>
            <p:nvPr/>
          </p:nvSpPr>
          <p:spPr>
            <a:xfrm>
              <a:off x="1764610" y="-2659143"/>
              <a:ext cx="410113" cy="373950"/>
            </a:xfrm>
            <a:custGeom>
              <a:avLst/>
              <a:gdLst/>
              <a:ahLst/>
              <a:cxnLst/>
              <a:rect l="l" t="t" r="r" b="b"/>
              <a:pathLst>
                <a:path w="7757" h="7073" extrusionOk="0">
                  <a:moveTo>
                    <a:pt x="7757" y="1"/>
                  </a:moveTo>
                  <a:lnTo>
                    <a:pt x="5425" y="1"/>
                  </a:lnTo>
                  <a:lnTo>
                    <a:pt x="1" y="7072"/>
                  </a:lnTo>
                  <a:lnTo>
                    <a:pt x="2322"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9"/>
            <p:cNvSpPr/>
            <p:nvPr/>
          </p:nvSpPr>
          <p:spPr>
            <a:xfrm>
              <a:off x="2174670" y="-2659143"/>
              <a:ext cx="410060" cy="373950"/>
            </a:xfrm>
            <a:custGeom>
              <a:avLst/>
              <a:gdLst/>
              <a:ahLst/>
              <a:cxnLst/>
              <a:rect l="l" t="t" r="r" b="b"/>
              <a:pathLst>
                <a:path w="7756" h="7073" extrusionOk="0">
                  <a:moveTo>
                    <a:pt x="7756" y="1"/>
                  </a:moveTo>
                  <a:lnTo>
                    <a:pt x="5424" y="1"/>
                  </a:lnTo>
                  <a:lnTo>
                    <a:pt x="1" y="7072"/>
                  </a:lnTo>
                  <a:lnTo>
                    <a:pt x="2321"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2584677" y="-2659143"/>
              <a:ext cx="410113" cy="373950"/>
            </a:xfrm>
            <a:custGeom>
              <a:avLst/>
              <a:gdLst/>
              <a:ahLst/>
              <a:cxnLst/>
              <a:rect l="l" t="t" r="r" b="b"/>
              <a:pathLst>
                <a:path w="7757" h="7073" extrusionOk="0">
                  <a:moveTo>
                    <a:pt x="775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4"/>
        <p:cNvGrpSpPr/>
        <p:nvPr/>
      </p:nvGrpSpPr>
      <p:grpSpPr>
        <a:xfrm>
          <a:off x="0" y="0"/>
          <a:ext cx="0" cy="0"/>
          <a:chOff x="0" y="0"/>
          <a:chExt cx="0" cy="0"/>
        </a:xfrm>
      </p:grpSpPr>
      <p:sp>
        <p:nvSpPr>
          <p:cNvPr id="185" name="Google Shape;185;p10"/>
          <p:cNvSpPr>
            <a:spLocks noGrp="1"/>
          </p:cNvSpPr>
          <p:nvPr>
            <p:ph type="pic" idx="2"/>
          </p:nvPr>
        </p:nvSpPr>
        <p:spPr>
          <a:xfrm>
            <a:off x="0" y="0"/>
            <a:ext cx="9144000" cy="4587000"/>
          </a:xfrm>
          <a:prstGeom prst="rect">
            <a:avLst/>
          </a:prstGeom>
          <a:noFill/>
          <a:ln>
            <a:noFill/>
          </a:ln>
        </p:spPr>
      </p:sp>
      <p:sp>
        <p:nvSpPr>
          <p:cNvPr id="186" name="Google Shape;186;p10"/>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87" name="Google Shape;187;p10"/>
          <p:cNvSpPr txBox="1">
            <a:spLocks noGrp="1"/>
          </p:cNvSpPr>
          <p:nvPr>
            <p:ph type="title"/>
          </p:nvPr>
        </p:nvSpPr>
        <p:spPr>
          <a:xfrm>
            <a:off x="720000" y="4014450"/>
            <a:ext cx="7704000" cy="572700"/>
          </a:xfrm>
          <a:prstGeom prst="rect">
            <a:avLst/>
          </a:prstGeom>
          <a:solidFill>
            <a:schemeClr val="dk1"/>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88" name="Google Shape;188;p10"/>
          <p:cNvSpPr/>
          <p:nvPr/>
        </p:nvSpPr>
        <p:spPr>
          <a:xfrm rot="10800000">
            <a:off x="103188" y="4603990"/>
            <a:ext cx="475671" cy="475724"/>
          </a:xfrm>
          <a:custGeom>
            <a:avLst/>
            <a:gdLst/>
            <a:ahLst/>
            <a:cxnLst/>
            <a:rect l="l" t="t" r="r" b="b"/>
            <a:pathLst>
              <a:path w="8997" h="8998" extrusionOk="0">
                <a:moveTo>
                  <a:pt x="8355" y="376"/>
                </a:moveTo>
                <a:lnTo>
                  <a:pt x="4504" y="4237"/>
                </a:lnTo>
                <a:lnTo>
                  <a:pt x="642" y="376"/>
                </a:lnTo>
                <a:close/>
                <a:moveTo>
                  <a:pt x="375" y="643"/>
                </a:moveTo>
                <a:lnTo>
                  <a:pt x="4237" y="4494"/>
                </a:lnTo>
                <a:lnTo>
                  <a:pt x="375" y="8356"/>
                </a:lnTo>
                <a:lnTo>
                  <a:pt x="375" y="643"/>
                </a:lnTo>
                <a:close/>
                <a:moveTo>
                  <a:pt x="8623" y="643"/>
                </a:moveTo>
                <a:lnTo>
                  <a:pt x="8623" y="8356"/>
                </a:lnTo>
                <a:lnTo>
                  <a:pt x="4772" y="4494"/>
                </a:lnTo>
                <a:lnTo>
                  <a:pt x="8623" y="643"/>
                </a:lnTo>
                <a:close/>
                <a:moveTo>
                  <a:pt x="4504" y="4762"/>
                </a:moveTo>
                <a:lnTo>
                  <a:pt x="8355" y="8623"/>
                </a:lnTo>
                <a:lnTo>
                  <a:pt x="642" y="8623"/>
                </a:lnTo>
                <a:lnTo>
                  <a:pt x="4504" y="4762"/>
                </a:lnTo>
                <a:close/>
                <a:moveTo>
                  <a:pt x="1" y="1"/>
                </a:moveTo>
                <a:lnTo>
                  <a:pt x="1" y="8998"/>
                </a:lnTo>
                <a:lnTo>
                  <a:pt x="8997" y="8998"/>
                </a:lnTo>
                <a:lnTo>
                  <a:pt x="8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 name="Google Shape;189;p10"/>
          <p:cNvGrpSpPr/>
          <p:nvPr/>
        </p:nvGrpSpPr>
        <p:grpSpPr>
          <a:xfrm rot="10800000">
            <a:off x="8617439" y="7"/>
            <a:ext cx="360386" cy="1441373"/>
            <a:chOff x="125830" y="1513767"/>
            <a:chExt cx="430415" cy="1721659"/>
          </a:xfrm>
        </p:grpSpPr>
        <p:sp>
          <p:nvSpPr>
            <p:cNvPr id="190" name="Google Shape;190;p10"/>
            <p:cNvSpPr/>
            <p:nvPr/>
          </p:nvSpPr>
          <p:spPr>
            <a:xfrm>
              <a:off x="125830" y="1513767"/>
              <a:ext cx="430415" cy="430415"/>
            </a:xfrm>
            <a:custGeom>
              <a:avLst/>
              <a:gdLst/>
              <a:ahLst/>
              <a:cxnLst/>
              <a:rect l="l" t="t" r="r" b="b"/>
              <a:pathLst>
                <a:path w="8141" h="8141" extrusionOk="0">
                  <a:moveTo>
                    <a:pt x="8141" y="4065"/>
                  </a:moveTo>
                  <a:lnTo>
                    <a:pt x="4076" y="0"/>
                  </a:lnTo>
                  <a:lnTo>
                    <a:pt x="1" y="4065"/>
                  </a:lnTo>
                  <a:lnTo>
                    <a:pt x="1" y="8141"/>
                  </a:lnTo>
                  <a:lnTo>
                    <a:pt x="4076" y="4065"/>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0"/>
            <p:cNvSpPr/>
            <p:nvPr/>
          </p:nvSpPr>
          <p:spPr>
            <a:xfrm>
              <a:off x="125830" y="1944129"/>
              <a:ext cx="430415" cy="430468"/>
            </a:xfrm>
            <a:custGeom>
              <a:avLst/>
              <a:gdLst/>
              <a:ahLst/>
              <a:cxnLst/>
              <a:rect l="l" t="t" r="r" b="b"/>
              <a:pathLst>
                <a:path w="8141" h="8142"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0"/>
            <p:cNvSpPr/>
            <p:nvPr/>
          </p:nvSpPr>
          <p:spPr>
            <a:xfrm>
              <a:off x="125830" y="2374544"/>
              <a:ext cx="430415" cy="430415"/>
            </a:xfrm>
            <a:custGeom>
              <a:avLst/>
              <a:gdLst/>
              <a:ahLst/>
              <a:cxnLst/>
              <a:rect l="l" t="t" r="r" b="b"/>
              <a:pathLst>
                <a:path w="8141" h="8141" extrusionOk="0">
                  <a:moveTo>
                    <a:pt x="8141" y="4066"/>
                  </a:moveTo>
                  <a:lnTo>
                    <a:pt x="4076" y="1"/>
                  </a:lnTo>
                  <a:lnTo>
                    <a:pt x="1" y="4066"/>
                  </a:lnTo>
                  <a:lnTo>
                    <a:pt x="1" y="8141"/>
                  </a:lnTo>
                  <a:lnTo>
                    <a:pt x="4076" y="4066"/>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0"/>
            <p:cNvSpPr/>
            <p:nvPr/>
          </p:nvSpPr>
          <p:spPr>
            <a:xfrm>
              <a:off x="125830" y="2804905"/>
              <a:ext cx="430415" cy="430520"/>
            </a:xfrm>
            <a:custGeom>
              <a:avLst/>
              <a:gdLst/>
              <a:ahLst/>
              <a:cxnLst/>
              <a:rect l="l" t="t" r="r" b="b"/>
              <a:pathLst>
                <a:path w="8141" h="8143"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4" name="Google Shape;194;p10"/>
          <p:cNvSpPr/>
          <p:nvPr/>
        </p:nvSpPr>
        <p:spPr>
          <a:xfrm rot="10800000">
            <a:off x="103199" y="17732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03"/>
        <p:cNvGrpSpPr/>
        <p:nvPr/>
      </p:nvGrpSpPr>
      <p:grpSpPr>
        <a:xfrm>
          <a:off x="0" y="0"/>
          <a:ext cx="0" cy="0"/>
          <a:chOff x="0" y="0"/>
          <a:chExt cx="0" cy="0"/>
        </a:xfrm>
      </p:grpSpPr>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204"/>
        <p:cNvGrpSpPr/>
        <p:nvPr/>
      </p:nvGrpSpPr>
      <p:grpSpPr>
        <a:xfrm>
          <a:off x="0" y="0"/>
          <a:ext cx="0" cy="0"/>
          <a:chOff x="0" y="0"/>
          <a:chExt cx="0" cy="0"/>
        </a:xfrm>
      </p:grpSpPr>
      <p:sp>
        <p:nvSpPr>
          <p:cNvPr id="205" name="Google Shape;205;p13"/>
          <p:cNvSpPr txBox="1">
            <a:spLocks noGrp="1"/>
          </p:cNvSpPr>
          <p:nvPr>
            <p:ph type="title"/>
          </p:nvPr>
        </p:nvSpPr>
        <p:spPr>
          <a:xfrm>
            <a:off x="720000" y="445025"/>
            <a:ext cx="5604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6" name="Google Shape;206;p13"/>
          <p:cNvSpPr txBox="1">
            <a:spLocks noGrp="1"/>
          </p:cNvSpPr>
          <p:nvPr>
            <p:ph type="title" idx="2" hasCustomPrompt="1"/>
          </p:nvPr>
        </p:nvSpPr>
        <p:spPr>
          <a:xfrm>
            <a:off x="713225" y="1283075"/>
            <a:ext cx="1322400" cy="4476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7" name="Google Shape;207;p13"/>
          <p:cNvSpPr txBox="1">
            <a:spLocks noGrp="1"/>
          </p:cNvSpPr>
          <p:nvPr>
            <p:ph type="title" idx="3" hasCustomPrompt="1"/>
          </p:nvPr>
        </p:nvSpPr>
        <p:spPr>
          <a:xfrm>
            <a:off x="713225" y="3007070"/>
            <a:ext cx="1322400" cy="4476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8" name="Google Shape;208;p13"/>
          <p:cNvSpPr txBox="1">
            <a:spLocks noGrp="1"/>
          </p:cNvSpPr>
          <p:nvPr>
            <p:ph type="title" idx="4" hasCustomPrompt="1"/>
          </p:nvPr>
        </p:nvSpPr>
        <p:spPr>
          <a:xfrm>
            <a:off x="713225" y="1857740"/>
            <a:ext cx="1322400" cy="4476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09" name="Google Shape;209;p13"/>
          <p:cNvSpPr txBox="1">
            <a:spLocks noGrp="1"/>
          </p:cNvSpPr>
          <p:nvPr>
            <p:ph type="title" idx="5" hasCustomPrompt="1"/>
          </p:nvPr>
        </p:nvSpPr>
        <p:spPr>
          <a:xfrm>
            <a:off x="713225" y="3581735"/>
            <a:ext cx="1322400" cy="4476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0" name="Google Shape;210;p13"/>
          <p:cNvSpPr txBox="1">
            <a:spLocks noGrp="1"/>
          </p:cNvSpPr>
          <p:nvPr>
            <p:ph type="title" idx="6" hasCustomPrompt="1"/>
          </p:nvPr>
        </p:nvSpPr>
        <p:spPr>
          <a:xfrm>
            <a:off x="713225" y="2432405"/>
            <a:ext cx="1322400" cy="4476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1" name="Google Shape;211;p13"/>
          <p:cNvSpPr txBox="1">
            <a:spLocks noGrp="1"/>
          </p:cNvSpPr>
          <p:nvPr>
            <p:ph type="title" idx="7" hasCustomPrompt="1"/>
          </p:nvPr>
        </p:nvSpPr>
        <p:spPr>
          <a:xfrm>
            <a:off x="713225" y="4156400"/>
            <a:ext cx="1322400" cy="447600"/>
          </a:xfrm>
          <a:prstGeom prst="rect">
            <a:avLst/>
          </a:prstGeom>
          <a:solidFill>
            <a:schemeClr val="dk1"/>
          </a:solid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212" name="Google Shape;212;p13"/>
          <p:cNvSpPr txBox="1">
            <a:spLocks noGrp="1"/>
          </p:cNvSpPr>
          <p:nvPr>
            <p:ph type="subTitle" idx="1"/>
          </p:nvPr>
        </p:nvSpPr>
        <p:spPr>
          <a:xfrm>
            <a:off x="2133725" y="1283075"/>
            <a:ext cx="3494700" cy="44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13" name="Google Shape;213;p13"/>
          <p:cNvSpPr txBox="1">
            <a:spLocks noGrp="1"/>
          </p:cNvSpPr>
          <p:nvPr>
            <p:ph type="subTitle" idx="8"/>
          </p:nvPr>
        </p:nvSpPr>
        <p:spPr>
          <a:xfrm>
            <a:off x="2133725" y="1857740"/>
            <a:ext cx="3494700" cy="44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14" name="Google Shape;214;p13"/>
          <p:cNvSpPr txBox="1">
            <a:spLocks noGrp="1"/>
          </p:cNvSpPr>
          <p:nvPr>
            <p:ph type="subTitle" idx="9"/>
          </p:nvPr>
        </p:nvSpPr>
        <p:spPr>
          <a:xfrm>
            <a:off x="2133725" y="2432405"/>
            <a:ext cx="3494700" cy="44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15" name="Google Shape;215;p13"/>
          <p:cNvSpPr txBox="1">
            <a:spLocks noGrp="1"/>
          </p:cNvSpPr>
          <p:nvPr>
            <p:ph type="subTitle" idx="13"/>
          </p:nvPr>
        </p:nvSpPr>
        <p:spPr>
          <a:xfrm>
            <a:off x="2133725" y="3007070"/>
            <a:ext cx="3494700" cy="44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16" name="Google Shape;216;p13"/>
          <p:cNvSpPr txBox="1">
            <a:spLocks noGrp="1"/>
          </p:cNvSpPr>
          <p:nvPr>
            <p:ph type="subTitle" idx="14"/>
          </p:nvPr>
        </p:nvSpPr>
        <p:spPr>
          <a:xfrm>
            <a:off x="2133725" y="3581735"/>
            <a:ext cx="3494700" cy="44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17" name="Google Shape;217;p13"/>
          <p:cNvSpPr txBox="1">
            <a:spLocks noGrp="1"/>
          </p:cNvSpPr>
          <p:nvPr>
            <p:ph type="subTitle" idx="15"/>
          </p:nvPr>
        </p:nvSpPr>
        <p:spPr>
          <a:xfrm>
            <a:off x="2133725" y="4156400"/>
            <a:ext cx="3494700" cy="44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rtl="0">
              <a:lnSpc>
                <a:spcPct val="100000"/>
              </a:lnSpc>
              <a:spcBef>
                <a:spcPts val="0"/>
              </a:spcBef>
              <a:spcAft>
                <a:spcPts val="0"/>
              </a:spcAft>
              <a:buSzPts val="2400"/>
              <a:buFont typeface="Raleway"/>
              <a:buNone/>
              <a:defRPr sz="2400" b="1">
                <a:latin typeface="Raleway"/>
                <a:ea typeface="Raleway"/>
                <a:cs typeface="Raleway"/>
                <a:sym typeface="Raleway"/>
              </a:defRPr>
            </a:lvl2pPr>
            <a:lvl3pPr lvl="2" rtl="0">
              <a:lnSpc>
                <a:spcPct val="100000"/>
              </a:lnSpc>
              <a:spcBef>
                <a:spcPts val="0"/>
              </a:spcBef>
              <a:spcAft>
                <a:spcPts val="0"/>
              </a:spcAft>
              <a:buSzPts val="2400"/>
              <a:buFont typeface="Raleway"/>
              <a:buNone/>
              <a:defRPr sz="2400" b="1">
                <a:latin typeface="Raleway"/>
                <a:ea typeface="Raleway"/>
                <a:cs typeface="Raleway"/>
                <a:sym typeface="Raleway"/>
              </a:defRPr>
            </a:lvl3pPr>
            <a:lvl4pPr lvl="3" rtl="0">
              <a:lnSpc>
                <a:spcPct val="100000"/>
              </a:lnSpc>
              <a:spcBef>
                <a:spcPts val="0"/>
              </a:spcBef>
              <a:spcAft>
                <a:spcPts val="0"/>
              </a:spcAft>
              <a:buSzPts val="2400"/>
              <a:buFont typeface="Raleway"/>
              <a:buNone/>
              <a:defRPr sz="2400" b="1">
                <a:latin typeface="Raleway"/>
                <a:ea typeface="Raleway"/>
                <a:cs typeface="Raleway"/>
                <a:sym typeface="Raleway"/>
              </a:defRPr>
            </a:lvl4pPr>
            <a:lvl5pPr lvl="4" rtl="0">
              <a:lnSpc>
                <a:spcPct val="100000"/>
              </a:lnSpc>
              <a:spcBef>
                <a:spcPts val="0"/>
              </a:spcBef>
              <a:spcAft>
                <a:spcPts val="0"/>
              </a:spcAft>
              <a:buSzPts val="2400"/>
              <a:buFont typeface="Raleway"/>
              <a:buNone/>
              <a:defRPr sz="2400" b="1">
                <a:latin typeface="Raleway"/>
                <a:ea typeface="Raleway"/>
                <a:cs typeface="Raleway"/>
                <a:sym typeface="Raleway"/>
              </a:defRPr>
            </a:lvl5pPr>
            <a:lvl6pPr lvl="5" rtl="0">
              <a:lnSpc>
                <a:spcPct val="100000"/>
              </a:lnSpc>
              <a:spcBef>
                <a:spcPts val="0"/>
              </a:spcBef>
              <a:spcAft>
                <a:spcPts val="0"/>
              </a:spcAft>
              <a:buSzPts val="2400"/>
              <a:buFont typeface="Raleway"/>
              <a:buNone/>
              <a:defRPr sz="2400" b="1">
                <a:latin typeface="Raleway"/>
                <a:ea typeface="Raleway"/>
                <a:cs typeface="Raleway"/>
                <a:sym typeface="Raleway"/>
              </a:defRPr>
            </a:lvl6pPr>
            <a:lvl7pPr lvl="6" rtl="0">
              <a:lnSpc>
                <a:spcPct val="100000"/>
              </a:lnSpc>
              <a:spcBef>
                <a:spcPts val="0"/>
              </a:spcBef>
              <a:spcAft>
                <a:spcPts val="0"/>
              </a:spcAft>
              <a:buSzPts val="2400"/>
              <a:buFont typeface="Raleway"/>
              <a:buNone/>
              <a:defRPr sz="2400" b="1">
                <a:latin typeface="Raleway"/>
                <a:ea typeface="Raleway"/>
                <a:cs typeface="Raleway"/>
                <a:sym typeface="Raleway"/>
              </a:defRPr>
            </a:lvl7pPr>
            <a:lvl8pPr lvl="7" rtl="0">
              <a:lnSpc>
                <a:spcPct val="100000"/>
              </a:lnSpc>
              <a:spcBef>
                <a:spcPts val="0"/>
              </a:spcBef>
              <a:spcAft>
                <a:spcPts val="0"/>
              </a:spcAft>
              <a:buSzPts val="2400"/>
              <a:buFont typeface="Raleway"/>
              <a:buNone/>
              <a:defRPr sz="2400" b="1">
                <a:latin typeface="Raleway"/>
                <a:ea typeface="Raleway"/>
                <a:cs typeface="Raleway"/>
                <a:sym typeface="Raleway"/>
              </a:defRPr>
            </a:lvl8pPr>
            <a:lvl9pPr lvl="8"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218" name="Google Shape;218;p13"/>
          <p:cNvSpPr/>
          <p:nvPr/>
        </p:nvSpPr>
        <p:spPr>
          <a:xfrm rot="5400000">
            <a:off x="166297" y="1662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3"/>
          <p:cNvSpPr/>
          <p:nvPr/>
        </p:nvSpPr>
        <p:spPr>
          <a:xfrm>
            <a:off x="6324600" y="4325"/>
            <a:ext cx="28194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20" name="Google Shape;220;p13"/>
          <p:cNvSpPr/>
          <p:nvPr/>
        </p:nvSpPr>
        <p:spPr>
          <a:xfrm>
            <a:off x="8213297" y="335038"/>
            <a:ext cx="434961" cy="1683169"/>
          </a:xfrm>
          <a:custGeom>
            <a:avLst/>
            <a:gdLst/>
            <a:ahLst/>
            <a:cxnLst/>
            <a:rect l="l" t="t" r="r" b="b"/>
            <a:pathLst>
              <a:path w="8227" h="31836" extrusionOk="0">
                <a:moveTo>
                  <a:pt x="6419" y="535"/>
                </a:moveTo>
                <a:lnTo>
                  <a:pt x="7703" y="1809"/>
                </a:lnTo>
                <a:lnTo>
                  <a:pt x="5392" y="4119"/>
                </a:lnTo>
                <a:lnTo>
                  <a:pt x="7703" y="6430"/>
                </a:lnTo>
                <a:lnTo>
                  <a:pt x="6419" y="7702"/>
                </a:lnTo>
                <a:lnTo>
                  <a:pt x="4108" y="5392"/>
                </a:lnTo>
                <a:lnTo>
                  <a:pt x="1798" y="7702"/>
                </a:lnTo>
                <a:lnTo>
                  <a:pt x="524" y="6430"/>
                </a:lnTo>
                <a:lnTo>
                  <a:pt x="2835" y="4119"/>
                </a:lnTo>
                <a:lnTo>
                  <a:pt x="524" y="1809"/>
                </a:lnTo>
                <a:lnTo>
                  <a:pt x="1798" y="535"/>
                </a:lnTo>
                <a:lnTo>
                  <a:pt x="4108" y="2846"/>
                </a:lnTo>
                <a:lnTo>
                  <a:pt x="6419" y="535"/>
                </a:lnTo>
                <a:close/>
                <a:moveTo>
                  <a:pt x="1798" y="0"/>
                </a:moveTo>
                <a:lnTo>
                  <a:pt x="1" y="1809"/>
                </a:lnTo>
                <a:lnTo>
                  <a:pt x="2311" y="4119"/>
                </a:lnTo>
                <a:lnTo>
                  <a:pt x="1" y="6430"/>
                </a:lnTo>
                <a:lnTo>
                  <a:pt x="1798" y="8237"/>
                </a:lnTo>
                <a:lnTo>
                  <a:pt x="4108" y="5927"/>
                </a:lnTo>
                <a:lnTo>
                  <a:pt x="6419" y="8237"/>
                </a:lnTo>
                <a:lnTo>
                  <a:pt x="8226" y="6430"/>
                </a:lnTo>
                <a:lnTo>
                  <a:pt x="5916" y="4119"/>
                </a:lnTo>
                <a:lnTo>
                  <a:pt x="8226" y="1809"/>
                </a:lnTo>
                <a:lnTo>
                  <a:pt x="6419" y="0"/>
                </a:lnTo>
                <a:lnTo>
                  <a:pt x="4108" y="2311"/>
                </a:lnTo>
                <a:lnTo>
                  <a:pt x="1798" y="0"/>
                </a:lnTo>
                <a:close/>
                <a:moveTo>
                  <a:pt x="6419" y="12335"/>
                </a:moveTo>
                <a:lnTo>
                  <a:pt x="7703" y="13607"/>
                </a:lnTo>
                <a:lnTo>
                  <a:pt x="5392" y="15918"/>
                </a:lnTo>
                <a:lnTo>
                  <a:pt x="7703" y="18228"/>
                </a:lnTo>
                <a:lnTo>
                  <a:pt x="6419" y="19502"/>
                </a:lnTo>
                <a:lnTo>
                  <a:pt x="4108" y="17202"/>
                </a:lnTo>
                <a:lnTo>
                  <a:pt x="1798" y="19502"/>
                </a:lnTo>
                <a:lnTo>
                  <a:pt x="524" y="18228"/>
                </a:lnTo>
                <a:lnTo>
                  <a:pt x="2835" y="15918"/>
                </a:lnTo>
                <a:lnTo>
                  <a:pt x="524" y="13607"/>
                </a:lnTo>
                <a:lnTo>
                  <a:pt x="1798" y="12335"/>
                </a:lnTo>
                <a:lnTo>
                  <a:pt x="4108" y="14645"/>
                </a:lnTo>
                <a:lnTo>
                  <a:pt x="6419" y="12335"/>
                </a:lnTo>
                <a:close/>
                <a:moveTo>
                  <a:pt x="1798" y="11810"/>
                </a:moveTo>
                <a:lnTo>
                  <a:pt x="1" y="13607"/>
                </a:lnTo>
                <a:lnTo>
                  <a:pt x="2311" y="15918"/>
                </a:lnTo>
                <a:lnTo>
                  <a:pt x="1" y="18228"/>
                </a:lnTo>
                <a:lnTo>
                  <a:pt x="1798" y="20037"/>
                </a:lnTo>
                <a:lnTo>
                  <a:pt x="4108" y="17726"/>
                </a:lnTo>
                <a:lnTo>
                  <a:pt x="6419" y="20037"/>
                </a:lnTo>
                <a:lnTo>
                  <a:pt x="8226" y="18228"/>
                </a:lnTo>
                <a:lnTo>
                  <a:pt x="5916" y="15918"/>
                </a:lnTo>
                <a:lnTo>
                  <a:pt x="8226" y="13607"/>
                </a:lnTo>
                <a:lnTo>
                  <a:pt x="6419" y="11810"/>
                </a:lnTo>
                <a:lnTo>
                  <a:pt x="4108" y="14121"/>
                </a:lnTo>
                <a:lnTo>
                  <a:pt x="1798" y="11810"/>
                </a:lnTo>
                <a:close/>
                <a:moveTo>
                  <a:pt x="6419" y="24133"/>
                </a:moveTo>
                <a:lnTo>
                  <a:pt x="7703" y="25417"/>
                </a:lnTo>
                <a:lnTo>
                  <a:pt x="5392" y="27728"/>
                </a:lnTo>
                <a:lnTo>
                  <a:pt x="7703" y="30028"/>
                </a:lnTo>
                <a:lnTo>
                  <a:pt x="6419" y="31312"/>
                </a:lnTo>
                <a:lnTo>
                  <a:pt x="4108" y="29001"/>
                </a:lnTo>
                <a:lnTo>
                  <a:pt x="1798" y="31312"/>
                </a:lnTo>
                <a:lnTo>
                  <a:pt x="524" y="30028"/>
                </a:lnTo>
                <a:lnTo>
                  <a:pt x="2835" y="27728"/>
                </a:lnTo>
                <a:lnTo>
                  <a:pt x="524" y="25417"/>
                </a:lnTo>
                <a:lnTo>
                  <a:pt x="1798" y="24133"/>
                </a:lnTo>
                <a:lnTo>
                  <a:pt x="4108" y="26444"/>
                </a:lnTo>
                <a:lnTo>
                  <a:pt x="6419" y="24133"/>
                </a:lnTo>
                <a:close/>
                <a:moveTo>
                  <a:pt x="1798" y="23610"/>
                </a:moveTo>
                <a:lnTo>
                  <a:pt x="1" y="25417"/>
                </a:lnTo>
                <a:lnTo>
                  <a:pt x="2311" y="27728"/>
                </a:lnTo>
                <a:lnTo>
                  <a:pt x="1" y="30028"/>
                </a:lnTo>
                <a:lnTo>
                  <a:pt x="1798" y="31835"/>
                </a:lnTo>
                <a:lnTo>
                  <a:pt x="4108" y="29525"/>
                </a:lnTo>
                <a:lnTo>
                  <a:pt x="6419" y="31835"/>
                </a:lnTo>
                <a:lnTo>
                  <a:pt x="8226" y="30028"/>
                </a:lnTo>
                <a:lnTo>
                  <a:pt x="5916" y="27728"/>
                </a:lnTo>
                <a:lnTo>
                  <a:pt x="8226" y="25417"/>
                </a:lnTo>
                <a:lnTo>
                  <a:pt x="6419" y="23610"/>
                </a:lnTo>
                <a:lnTo>
                  <a:pt x="4108" y="25920"/>
                </a:lnTo>
                <a:lnTo>
                  <a:pt x="1798" y="2361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3"/>
          <p:cNvSpPr/>
          <p:nvPr/>
        </p:nvSpPr>
        <p:spPr>
          <a:xfrm>
            <a:off x="8129025" y="4302242"/>
            <a:ext cx="603511" cy="603511"/>
          </a:xfrm>
          <a:custGeom>
            <a:avLst/>
            <a:gdLst/>
            <a:ahLst/>
            <a:cxnLst/>
            <a:rect l="l" t="t" r="r" b="b"/>
            <a:pathLst>
              <a:path w="11415" h="11415" extrusionOk="0">
                <a:moveTo>
                  <a:pt x="11040" y="374"/>
                </a:moveTo>
                <a:lnTo>
                  <a:pt x="11040" y="10965"/>
                </a:lnTo>
                <a:lnTo>
                  <a:pt x="9222" y="10965"/>
                </a:lnTo>
                <a:lnTo>
                  <a:pt x="9222" y="3926"/>
                </a:lnTo>
                <a:lnTo>
                  <a:pt x="8901" y="3798"/>
                </a:lnTo>
                <a:lnTo>
                  <a:pt x="1808" y="10890"/>
                </a:lnTo>
                <a:lnTo>
                  <a:pt x="525" y="9607"/>
                </a:lnTo>
                <a:lnTo>
                  <a:pt x="7617" y="2514"/>
                </a:lnTo>
                <a:lnTo>
                  <a:pt x="7478" y="2193"/>
                </a:lnTo>
                <a:lnTo>
                  <a:pt x="450" y="2193"/>
                </a:lnTo>
                <a:lnTo>
                  <a:pt x="450" y="374"/>
                </a:lnTo>
                <a:close/>
                <a:moveTo>
                  <a:pt x="75" y="0"/>
                </a:moveTo>
                <a:lnTo>
                  <a:pt x="75" y="2568"/>
                </a:lnTo>
                <a:lnTo>
                  <a:pt x="7029" y="2568"/>
                </a:lnTo>
                <a:lnTo>
                  <a:pt x="1" y="9607"/>
                </a:lnTo>
                <a:lnTo>
                  <a:pt x="1808" y="11414"/>
                </a:lnTo>
                <a:lnTo>
                  <a:pt x="8847" y="4386"/>
                </a:lnTo>
                <a:lnTo>
                  <a:pt x="8847" y="11340"/>
                </a:lnTo>
                <a:lnTo>
                  <a:pt x="11414" y="11340"/>
                </a:lnTo>
                <a:lnTo>
                  <a:pt x="1141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BLANK_1_1_1_1_1_1_1">
    <p:spTree>
      <p:nvGrpSpPr>
        <p:cNvPr id="1" name="Shape 222"/>
        <p:cNvGrpSpPr/>
        <p:nvPr/>
      </p:nvGrpSpPr>
      <p:grpSpPr>
        <a:xfrm>
          <a:off x="0" y="0"/>
          <a:ext cx="0" cy="0"/>
          <a:chOff x="0" y="0"/>
          <a:chExt cx="0" cy="0"/>
        </a:xfrm>
      </p:grpSpPr>
      <p:sp>
        <p:nvSpPr>
          <p:cNvPr id="223" name="Google Shape;223;p1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24" name="Google Shape;224;p14"/>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25" name="Google Shape;225;p14"/>
          <p:cNvSpPr/>
          <p:nvPr/>
        </p:nvSpPr>
        <p:spPr>
          <a:xfrm>
            <a:off x="-158726" y="1967302"/>
            <a:ext cx="400490" cy="1565798"/>
          </a:xfrm>
          <a:custGeom>
            <a:avLst/>
            <a:gdLst/>
            <a:ahLst/>
            <a:cxnLst/>
            <a:rect l="l" t="t" r="r" b="b"/>
            <a:pathLst>
              <a:path w="7575" h="29616" extrusionOk="0">
                <a:moveTo>
                  <a:pt x="5948" y="452"/>
                </a:moveTo>
                <a:lnTo>
                  <a:pt x="7125" y="1629"/>
                </a:lnTo>
                <a:lnTo>
                  <a:pt x="5093" y="3651"/>
                </a:lnTo>
                <a:cubicBezTo>
                  <a:pt x="5060" y="3694"/>
                  <a:pt x="5039" y="3736"/>
                  <a:pt x="5039" y="3789"/>
                </a:cubicBezTo>
                <a:cubicBezTo>
                  <a:pt x="5039" y="3832"/>
                  <a:pt x="5060" y="3886"/>
                  <a:pt x="5093" y="3918"/>
                </a:cubicBezTo>
                <a:lnTo>
                  <a:pt x="7125" y="5950"/>
                </a:lnTo>
                <a:lnTo>
                  <a:pt x="5948" y="7117"/>
                </a:lnTo>
                <a:lnTo>
                  <a:pt x="3926" y="5095"/>
                </a:lnTo>
                <a:cubicBezTo>
                  <a:pt x="3883" y="5063"/>
                  <a:pt x="3841" y="5042"/>
                  <a:pt x="3788" y="5042"/>
                </a:cubicBezTo>
                <a:cubicBezTo>
                  <a:pt x="3734" y="5042"/>
                  <a:pt x="3691" y="5063"/>
                  <a:pt x="3659" y="5095"/>
                </a:cubicBezTo>
                <a:lnTo>
                  <a:pt x="1637" y="7117"/>
                </a:lnTo>
                <a:lnTo>
                  <a:pt x="460" y="5950"/>
                </a:lnTo>
                <a:lnTo>
                  <a:pt x="2483" y="3918"/>
                </a:lnTo>
                <a:cubicBezTo>
                  <a:pt x="2514" y="3886"/>
                  <a:pt x="2536" y="3832"/>
                  <a:pt x="2536" y="3789"/>
                </a:cubicBezTo>
                <a:cubicBezTo>
                  <a:pt x="2536" y="3736"/>
                  <a:pt x="2514" y="3694"/>
                  <a:pt x="2483" y="3651"/>
                </a:cubicBezTo>
                <a:lnTo>
                  <a:pt x="460" y="1629"/>
                </a:lnTo>
                <a:lnTo>
                  <a:pt x="1637" y="452"/>
                </a:lnTo>
                <a:lnTo>
                  <a:pt x="3659" y="2484"/>
                </a:lnTo>
                <a:cubicBezTo>
                  <a:pt x="3691" y="2517"/>
                  <a:pt x="3734" y="2538"/>
                  <a:pt x="3788" y="2538"/>
                </a:cubicBezTo>
                <a:cubicBezTo>
                  <a:pt x="3841" y="2538"/>
                  <a:pt x="3883" y="2517"/>
                  <a:pt x="3926" y="2484"/>
                </a:cubicBezTo>
                <a:lnTo>
                  <a:pt x="5948" y="452"/>
                </a:lnTo>
                <a:close/>
                <a:moveTo>
                  <a:pt x="5943" y="0"/>
                </a:moveTo>
                <a:cubicBezTo>
                  <a:pt x="5895" y="0"/>
                  <a:pt x="5847" y="19"/>
                  <a:pt x="5809" y="57"/>
                </a:cubicBezTo>
                <a:lnTo>
                  <a:pt x="3788" y="2078"/>
                </a:lnTo>
                <a:lnTo>
                  <a:pt x="1765" y="57"/>
                </a:lnTo>
                <a:cubicBezTo>
                  <a:pt x="1734" y="24"/>
                  <a:pt x="1680" y="3"/>
                  <a:pt x="1637" y="3"/>
                </a:cubicBezTo>
                <a:cubicBezTo>
                  <a:pt x="1584" y="3"/>
                  <a:pt x="1530" y="24"/>
                  <a:pt x="1498" y="57"/>
                </a:cubicBezTo>
                <a:lnTo>
                  <a:pt x="65" y="1500"/>
                </a:lnTo>
                <a:cubicBezTo>
                  <a:pt x="22" y="1533"/>
                  <a:pt x="1" y="1576"/>
                  <a:pt x="1" y="1629"/>
                </a:cubicBezTo>
                <a:cubicBezTo>
                  <a:pt x="1" y="1683"/>
                  <a:pt x="22" y="1725"/>
                  <a:pt x="65" y="1768"/>
                </a:cubicBezTo>
                <a:lnTo>
                  <a:pt x="2086" y="3789"/>
                </a:lnTo>
                <a:lnTo>
                  <a:pt x="65" y="5812"/>
                </a:lnTo>
                <a:cubicBezTo>
                  <a:pt x="22" y="5843"/>
                  <a:pt x="1" y="5897"/>
                  <a:pt x="1" y="5950"/>
                </a:cubicBezTo>
                <a:cubicBezTo>
                  <a:pt x="1" y="5993"/>
                  <a:pt x="22" y="6047"/>
                  <a:pt x="65" y="6079"/>
                </a:cubicBezTo>
                <a:lnTo>
                  <a:pt x="1498" y="7512"/>
                </a:lnTo>
                <a:cubicBezTo>
                  <a:pt x="1536" y="7550"/>
                  <a:pt x="1584" y="7569"/>
                  <a:pt x="1632" y="7569"/>
                </a:cubicBezTo>
                <a:cubicBezTo>
                  <a:pt x="1680" y="7569"/>
                  <a:pt x="1728" y="7550"/>
                  <a:pt x="1765" y="7512"/>
                </a:cubicBezTo>
                <a:lnTo>
                  <a:pt x="3788" y="5491"/>
                </a:lnTo>
                <a:lnTo>
                  <a:pt x="5809" y="7512"/>
                </a:lnTo>
                <a:cubicBezTo>
                  <a:pt x="5852" y="7555"/>
                  <a:pt x="5895" y="7576"/>
                  <a:pt x="5948" y="7576"/>
                </a:cubicBezTo>
                <a:cubicBezTo>
                  <a:pt x="5991" y="7576"/>
                  <a:pt x="6044" y="7555"/>
                  <a:pt x="6077" y="7512"/>
                </a:cubicBezTo>
                <a:lnTo>
                  <a:pt x="7521" y="6079"/>
                </a:lnTo>
                <a:cubicBezTo>
                  <a:pt x="7553" y="6047"/>
                  <a:pt x="7574" y="5993"/>
                  <a:pt x="7574" y="5950"/>
                </a:cubicBezTo>
                <a:cubicBezTo>
                  <a:pt x="7574" y="5897"/>
                  <a:pt x="7553" y="5843"/>
                  <a:pt x="7521" y="5812"/>
                </a:cubicBezTo>
                <a:lnTo>
                  <a:pt x="5488" y="3789"/>
                </a:lnTo>
                <a:lnTo>
                  <a:pt x="7521" y="1768"/>
                </a:lnTo>
                <a:cubicBezTo>
                  <a:pt x="7553" y="1725"/>
                  <a:pt x="7574" y="1683"/>
                  <a:pt x="7574" y="1629"/>
                </a:cubicBezTo>
                <a:cubicBezTo>
                  <a:pt x="7574" y="1576"/>
                  <a:pt x="7553" y="1533"/>
                  <a:pt x="7521" y="1500"/>
                </a:cubicBezTo>
                <a:lnTo>
                  <a:pt x="6077" y="57"/>
                </a:lnTo>
                <a:cubicBezTo>
                  <a:pt x="6039" y="19"/>
                  <a:pt x="5991" y="0"/>
                  <a:pt x="5943" y="0"/>
                </a:cubicBezTo>
                <a:close/>
                <a:moveTo>
                  <a:pt x="5948" y="11481"/>
                </a:moveTo>
                <a:lnTo>
                  <a:pt x="7125" y="12658"/>
                </a:lnTo>
                <a:lnTo>
                  <a:pt x="5093" y="14679"/>
                </a:lnTo>
                <a:cubicBezTo>
                  <a:pt x="5060" y="14712"/>
                  <a:pt x="5039" y="14765"/>
                  <a:pt x="5039" y="14808"/>
                </a:cubicBezTo>
                <a:cubicBezTo>
                  <a:pt x="5039" y="14862"/>
                  <a:pt x="5060" y="14904"/>
                  <a:pt x="5093" y="14947"/>
                </a:cubicBezTo>
                <a:lnTo>
                  <a:pt x="7125" y="16969"/>
                </a:lnTo>
                <a:lnTo>
                  <a:pt x="5948" y="18145"/>
                </a:lnTo>
                <a:lnTo>
                  <a:pt x="3926" y="16113"/>
                </a:lnTo>
                <a:cubicBezTo>
                  <a:pt x="3883" y="16081"/>
                  <a:pt x="3841" y="16060"/>
                  <a:pt x="3788" y="16060"/>
                </a:cubicBezTo>
                <a:cubicBezTo>
                  <a:pt x="3734" y="16060"/>
                  <a:pt x="3691" y="16081"/>
                  <a:pt x="3659" y="16113"/>
                </a:cubicBezTo>
                <a:lnTo>
                  <a:pt x="1637" y="18145"/>
                </a:lnTo>
                <a:lnTo>
                  <a:pt x="460" y="16969"/>
                </a:lnTo>
                <a:lnTo>
                  <a:pt x="2483" y="14947"/>
                </a:lnTo>
                <a:cubicBezTo>
                  <a:pt x="2514" y="14904"/>
                  <a:pt x="2536" y="14862"/>
                  <a:pt x="2536" y="14808"/>
                </a:cubicBezTo>
                <a:cubicBezTo>
                  <a:pt x="2536" y="14765"/>
                  <a:pt x="2514" y="14712"/>
                  <a:pt x="2483" y="14679"/>
                </a:cubicBezTo>
                <a:lnTo>
                  <a:pt x="460" y="12658"/>
                </a:lnTo>
                <a:lnTo>
                  <a:pt x="1637" y="11481"/>
                </a:lnTo>
                <a:lnTo>
                  <a:pt x="3659" y="13503"/>
                </a:lnTo>
                <a:cubicBezTo>
                  <a:pt x="3691" y="13535"/>
                  <a:pt x="3734" y="13557"/>
                  <a:pt x="3788" y="13557"/>
                </a:cubicBezTo>
                <a:cubicBezTo>
                  <a:pt x="3841" y="13557"/>
                  <a:pt x="3883" y="13535"/>
                  <a:pt x="3926" y="13503"/>
                </a:cubicBezTo>
                <a:lnTo>
                  <a:pt x="5948" y="11481"/>
                </a:lnTo>
                <a:close/>
                <a:moveTo>
                  <a:pt x="1637" y="11021"/>
                </a:moveTo>
                <a:cubicBezTo>
                  <a:pt x="1584" y="11021"/>
                  <a:pt x="1530" y="11042"/>
                  <a:pt x="1498" y="11085"/>
                </a:cubicBezTo>
                <a:lnTo>
                  <a:pt x="65" y="12518"/>
                </a:lnTo>
                <a:cubicBezTo>
                  <a:pt x="22" y="12551"/>
                  <a:pt x="1" y="12604"/>
                  <a:pt x="1" y="12658"/>
                </a:cubicBezTo>
                <a:cubicBezTo>
                  <a:pt x="1" y="12701"/>
                  <a:pt x="22" y="12754"/>
                  <a:pt x="65" y="12786"/>
                </a:cubicBezTo>
                <a:lnTo>
                  <a:pt x="2086" y="14808"/>
                </a:lnTo>
                <a:lnTo>
                  <a:pt x="65" y="16840"/>
                </a:lnTo>
                <a:cubicBezTo>
                  <a:pt x="22" y="16873"/>
                  <a:pt x="1" y="16916"/>
                  <a:pt x="1" y="16969"/>
                </a:cubicBezTo>
                <a:cubicBezTo>
                  <a:pt x="1" y="17022"/>
                  <a:pt x="22" y="17065"/>
                  <a:pt x="65" y="17097"/>
                </a:cubicBezTo>
                <a:lnTo>
                  <a:pt x="1498" y="18542"/>
                </a:lnTo>
                <a:cubicBezTo>
                  <a:pt x="1536" y="18574"/>
                  <a:pt x="1584" y="18590"/>
                  <a:pt x="1632" y="18590"/>
                </a:cubicBezTo>
                <a:cubicBezTo>
                  <a:pt x="1680" y="18590"/>
                  <a:pt x="1728" y="18574"/>
                  <a:pt x="1765" y="18542"/>
                </a:cubicBezTo>
                <a:lnTo>
                  <a:pt x="3788" y="16519"/>
                </a:lnTo>
                <a:lnTo>
                  <a:pt x="5809" y="18542"/>
                </a:lnTo>
                <a:cubicBezTo>
                  <a:pt x="5852" y="18573"/>
                  <a:pt x="5895" y="18595"/>
                  <a:pt x="5948" y="18595"/>
                </a:cubicBezTo>
                <a:cubicBezTo>
                  <a:pt x="5991" y="18595"/>
                  <a:pt x="6044" y="18573"/>
                  <a:pt x="6077" y="18542"/>
                </a:cubicBezTo>
                <a:lnTo>
                  <a:pt x="7521" y="17097"/>
                </a:lnTo>
                <a:cubicBezTo>
                  <a:pt x="7553" y="17065"/>
                  <a:pt x="7574" y="17022"/>
                  <a:pt x="7574" y="16969"/>
                </a:cubicBezTo>
                <a:cubicBezTo>
                  <a:pt x="7574" y="16916"/>
                  <a:pt x="7553" y="16873"/>
                  <a:pt x="7521" y="16840"/>
                </a:cubicBezTo>
                <a:lnTo>
                  <a:pt x="5488" y="14808"/>
                </a:lnTo>
                <a:lnTo>
                  <a:pt x="7521" y="12786"/>
                </a:lnTo>
                <a:cubicBezTo>
                  <a:pt x="7553" y="12754"/>
                  <a:pt x="7574" y="12701"/>
                  <a:pt x="7574" y="12658"/>
                </a:cubicBezTo>
                <a:cubicBezTo>
                  <a:pt x="7574" y="12604"/>
                  <a:pt x="7553" y="12551"/>
                  <a:pt x="7521" y="12518"/>
                </a:cubicBezTo>
                <a:lnTo>
                  <a:pt x="6077" y="11085"/>
                </a:lnTo>
                <a:cubicBezTo>
                  <a:pt x="6039" y="11048"/>
                  <a:pt x="5991" y="11029"/>
                  <a:pt x="5943" y="11029"/>
                </a:cubicBezTo>
                <a:cubicBezTo>
                  <a:pt x="5895" y="11029"/>
                  <a:pt x="5847" y="11048"/>
                  <a:pt x="5809" y="11085"/>
                </a:cubicBezTo>
                <a:lnTo>
                  <a:pt x="3788" y="13107"/>
                </a:lnTo>
                <a:lnTo>
                  <a:pt x="1765" y="11085"/>
                </a:lnTo>
                <a:cubicBezTo>
                  <a:pt x="1734" y="11042"/>
                  <a:pt x="1680" y="11021"/>
                  <a:pt x="1637" y="11021"/>
                </a:cubicBezTo>
                <a:close/>
                <a:moveTo>
                  <a:pt x="5948" y="22500"/>
                </a:moveTo>
                <a:lnTo>
                  <a:pt x="7125" y="23676"/>
                </a:lnTo>
                <a:lnTo>
                  <a:pt x="5093" y="25698"/>
                </a:lnTo>
                <a:cubicBezTo>
                  <a:pt x="5060" y="25740"/>
                  <a:pt x="5039" y="25783"/>
                  <a:pt x="5039" y="25837"/>
                </a:cubicBezTo>
                <a:cubicBezTo>
                  <a:pt x="5039" y="25880"/>
                  <a:pt x="5060" y="25933"/>
                  <a:pt x="5093" y="25965"/>
                </a:cubicBezTo>
                <a:lnTo>
                  <a:pt x="7125" y="27987"/>
                </a:lnTo>
                <a:lnTo>
                  <a:pt x="5948" y="29164"/>
                </a:lnTo>
                <a:lnTo>
                  <a:pt x="3926" y="27142"/>
                </a:lnTo>
                <a:cubicBezTo>
                  <a:pt x="3883" y="27099"/>
                  <a:pt x="3841" y="27088"/>
                  <a:pt x="3788" y="27088"/>
                </a:cubicBezTo>
                <a:cubicBezTo>
                  <a:pt x="3734" y="27088"/>
                  <a:pt x="3691" y="27099"/>
                  <a:pt x="3659" y="27142"/>
                </a:cubicBezTo>
                <a:lnTo>
                  <a:pt x="1637" y="29164"/>
                </a:lnTo>
                <a:lnTo>
                  <a:pt x="460" y="27987"/>
                </a:lnTo>
                <a:lnTo>
                  <a:pt x="2483" y="25965"/>
                </a:lnTo>
                <a:cubicBezTo>
                  <a:pt x="2514" y="25933"/>
                  <a:pt x="2536" y="25880"/>
                  <a:pt x="2536" y="25837"/>
                </a:cubicBezTo>
                <a:cubicBezTo>
                  <a:pt x="2536" y="25783"/>
                  <a:pt x="2514" y="25740"/>
                  <a:pt x="2483" y="25698"/>
                </a:cubicBezTo>
                <a:lnTo>
                  <a:pt x="460" y="23676"/>
                </a:lnTo>
                <a:lnTo>
                  <a:pt x="1637" y="22500"/>
                </a:lnTo>
                <a:lnTo>
                  <a:pt x="3659" y="24532"/>
                </a:lnTo>
                <a:cubicBezTo>
                  <a:pt x="3691" y="24564"/>
                  <a:pt x="3734" y="24585"/>
                  <a:pt x="3788" y="24585"/>
                </a:cubicBezTo>
                <a:cubicBezTo>
                  <a:pt x="3841" y="24585"/>
                  <a:pt x="3883" y="24564"/>
                  <a:pt x="3926" y="24532"/>
                </a:cubicBezTo>
                <a:lnTo>
                  <a:pt x="5948" y="22500"/>
                </a:lnTo>
                <a:close/>
                <a:moveTo>
                  <a:pt x="5943" y="22047"/>
                </a:moveTo>
                <a:cubicBezTo>
                  <a:pt x="5895" y="22047"/>
                  <a:pt x="5847" y="22066"/>
                  <a:pt x="5809" y="22103"/>
                </a:cubicBezTo>
                <a:lnTo>
                  <a:pt x="3788" y="24126"/>
                </a:lnTo>
                <a:lnTo>
                  <a:pt x="1765" y="22103"/>
                </a:lnTo>
                <a:cubicBezTo>
                  <a:pt x="1734" y="22072"/>
                  <a:pt x="1680" y="22050"/>
                  <a:pt x="1637" y="22050"/>
                </a:cubicBezTo>
                <a:cubicBezTo>
                  <a:pt x="1584" y="22050"/>
                  <a:pt x="1530" y="22072"/>
                  <a:pt x="1498" y="22103"/>
                </a:cubicBezTo>
                <a:lnTo>
                  <a:pt x="65" y="23548"/>
                </a:lnTo>
                <a:cubicBezTo>
                  <a:pt x="22" y="23580"/>
                  <a:pt x="1" y="23622"/>
                  <a:pt x="1" y="23676"/>
                </a:cubicBezTo>
                <a:cubicBezTo>
                  <a:pt x="1" y="23729"/>
                  <a:pt x="22" y="23772"/>
                  <a:pt x="65" y="23805"/>
                </a:cubicBezTo>
                <a:lnTo>
                  <a:pt x="2086" y="25837"/>
                </a:lnTo>
                <a:lnTo>
                  <a:pt x="65" y="27858"/>
                </a:lnTo>
                <a:cubicBezTo>
                  <a:pt x="22" y="27891"/>
                  <a:pt x="1" y="27944"/>
                  <a:pt x="1" y="27987"/>
                </a:cubicBezTo>
                <a:cubicBezTo>
                  <a:pt x="1" y="28041"/>
                  <a:pt x="22" y="28094"/>
                  <a:pt x="65" y="28126"/>
                </a:cubicBezTo>
                <a:lnTo>
                  <a:pt x="1498" y="29560"/>
                </a:lnTo>
                <a:cubicBezTo>
                  <a:pt x="1530" y="29603"/>
                  <a:pt x="1584" y="29613"/>
                  <a:pt x="1637" y="29613"/>
                </a:cubicBezTo>
                <a:cubicBezTo>
                  <a:pt x="1680" y="29613"/>
                  <a:pt x="1734" y="29603"/>
                  <a:pt x="1765" y="29560"/>
                </a:cubicBezTo>
                <a:lnTo>
                  <a:pt x="3788" y="27538"/>
                </a:lnTo>
                <a:lnTo>
                  <a:pt x="5809" y="29560"/>
                </a:lnTo>
                <a:cubicBezTo>
                  <a:pt x="5847" y="29597"/>
                  <a:pt x="5895" y="29616"/>
                  <a:pt x="5943" y="29616"/>
                </a:cubicBezTo>
                <a:cubicBezTo>
                  <a:pt x="5991" y="29616"/>
                  <a:pt x="6039" y="29597"/>
                  <a:pt x="6077" y="29560"/>
                </a:cubicBezTo>
                <a:lnTo>
                  <a:pt x="7521" y="28126"/>
                </a:lnTo>
                <a:cubicBezTo>
                  <a:pt x="7553" y="28094"/>
                  <a:pt x="7574" y="28041"/>
                  <a:pt x="7574" y="27987"/>
                </a:cubicBezTo>
                <a:cubicBezTo>
                  <a:pt x="7574" y="27944"/>
                  <a:pt x="7553" y="27891"/>
                  <a:pt x="7521" y="27858"/>
                </a:cubicBezTo>
                <a:lnTo>
                  <a:pt x="5488" y="25837"/>
                </a:lnTo>
                <a:lnTo>
                  <a:pt x="7521" y="23805"/>
                </a:lnTo>
                <a:cubicBezTo>
                  <a:pt x="7553" y="23772"/>
                  <a:pt x="7574" y="23729"/>
                  <a:pt x="7574" y="23676"/>
                </a:cubicBezTo>
                <a:cubicBezTo>
                  <a:pt x="7574" y="23622"/>
                  <a:pt x="7553" y="23580"/>
                  <a:pt x="7521" y="23548"/>
                </a:cubicBezTo>
                <a:lnTo>
                  <a:pt x="6077" y="22103"/>
                </a:lnTo>
                <a:cubicBezTo>
                  <a:pt x="6039" y="22066"/>
                  <a:pt x="5991" y="22047"/>
                  <a:pt x="5943" y="2204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4"/>
          <p:cNvSpPr/>
          <p:nvPr/>
        </p:nvSpPr>
        <p:spPr>
          <a:xfrm rot="5400000">
            <a:off x="166297" y="1662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7" name="Google Shape;227;p14"/>
          <p:cNvGrpSpPr/>
          <p:nvPr/>
        </p:nvGrpSpPr>
        <p:grpSpPr>
          <a:xfrm>
            <a:off x="8581115" y="3343570"/>
            <a:ext cx="576389" cy="1727897"/>
            <a:chOff x="8504915" y="3333195"/>
            <a:chExt cx="576389" cy="1727897"/>
          </a:xfrm>
        </p:grpSpPr>
        <p:sp>
          <p:nvSpPr>
            <p:cNvPr id="228" name="Google Shape;228;p14"/>
            <p:cNvSpPr/>
            <p:nvPr/>
          </p:nvSpPr>
          <p:spPr>
            <a:xfrm>
              <a:off x="8888962" y="3333195"/>
              <a:ext cx="192341" cy="191812"/>
            </a:xfrm>
            <a:custGeom>
              <a:avLst/>
              <a:gdLst/>
              <a:ahLst/>
              <a:cxnLst/>
              <a:rect l="l" t="t" r="r" b="b"/>
              <a:pathLst>
                <a:path w="3638" h="3628" extrusionOk="0">
                  <a:moveTo>
                    <a:pt x="2279" y="1360"/>
                  </a:moveTo>
                  <a:lnTo>
                    <a:pt x="2279" y="1"/>
                  </a:lnTo>
                  <a:lnTo>
                    <a:pt x="1370" y="1"/>
                  </a:lnTo>
                  <a:lnTo>
                    <a:pt x="1370" y="1360"/>
                  </a:lnTo>
                  <a:lnTo>
                    <a:pt x="1" y="1360"/>
                  </a:lnTo>
                  <a:lnTo>
                    <a:pt x="1" y="2268"/>
                  </a:lnTo>
                  <a:lnTo>
                    <a:pt x="1370" y="2268"/>
                  </a:lnTo>
                  <a:lnTo>
                    <a:pt x="1370" y="3627"/>
                  </a:lnTo>
                  <a:lnTo>
                    <a:pt x="2279" y="3627"/>
                  </a:lnTo>
                  <a:lnTo>
                    <a:pt x="2279" y="2268"/>
                  </a:lnTo>
                  <a:lnTo>
                    <a:pt x="3638" y="2268"/>
                  </a:lnTo>
                  <a:lnTo>
                    <a:pt x="3638"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4"/>
            <p:cNvSpPr/>
            <p:nvPr/>
          </p:nvSpPr>
          <p:spPr>
            <a:xfrm>
              <a:off x="8504915" y="3333195"/>
              <a:ext cx="192341" cy="191812"/>
            </a:xfrm>
            <a:custGeom>
              <a:avLst/>
              <a:gdLst/>
              <a:ahLst/>
              <a:cxnLst/>
              <a:rect l="l" t="t" r="r" b="b"/>
              <a:pathLst>
                <a:path w="3638" h="3628" extrusionOk="0">
                  <a:moveTo>
                    <a:pt x="2269" y="1"/>
                  </a:moveTo>
                  <a:lnTo>
                    <a:pt x="1370" y="1"/>
                  </a:lnTo>
                  <a:lnTo>
                    <a:pt x="1370" y="1360"/>
                  </a:lnTo>
                  <a:lnTo>
                    <a:pt x="1" y="1360"/>
                  </a:lnTo>
                  <a:lnTo>
                    <a:pt x="1" y="2268"/>
                  </a:lnTo>
                  <a:lnTo>
                    <a:pt x="1370" y="2268"/>
                  </a:lnTo>
                  <a:lnTo>
                    <a:pt x="1370" y="3627"/>
                  </a:lnTo>
                  <a:lnTo>
                    <a:pt x="2269" y="3627"/>
                  </a:lnTo>
                  <a:lnTo>
                    <a:pt x="2269" y="2268"/>
                  </a:lnTo>
                  <a:lnTo>
                    <a:pt x="3638" y="2268"/>
                  </a:lnTo>
                  <a:lnTo>
                    <a:pt x="3638" y="1360"/>
                  </a:lnTo>
                  <a:lnTo>
                    <a:pt x="2269"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4"/>
            <p:cNvSpPr/>
            <p:nvPr/>
          </p:nvSpPr>
          <p:spPr>
            <a:xfrm>
              <a:off x="8888962" y="3716661"/>
              <a:ext cx="192341" cy="192341"/>
            </a:xfrm>
            <a:custGeom>
              <a:avLst/>
              <a:gdLst/>
              <a:ahLst/>
              <a:cxnLst/>
              <a:rect l="l" t="t" r="r" b="b"/>
              <a:pathLst>
                <a:path w="3638" h="3638" extrusionOk="0">
                  <a:moveTo>
                    <a:pt x="2279" y="0"/>
                  </a:moveTo>
                  <a:lnTo>
                    <a:pt x="1370" y="0"/>
                  </a:lnTo>
                  <a:lnTo>
                    <a:pt x="1370" y="1370"/>
                  </a:lnTo>
                  <a:lnTo>
                    <a:pt x="1" y="1370"/>
                  </a:lnTo>
                  <a:lnTo>
                    <a:pt x="1" y="2279"/>
                  </a:lnTo>
                  <a:lnTo>
                    <a:pt x="1370" y="2279"/>
                  </a:lnTo>
                  <a:lnTo>
                    <a:pt x="1370" y="3637"/>
                  </a:lnTo>
                  <a:lnTo>
                    <a:pt x="2279" y="3637"/>
                  </a:lnTo>
                  <a:lnTo>
                    <a:pt x="2279" y="2279"/>
                  </a:lnTo>
                  <a:lnTo>
                    <a:pt x="3638" y="2279"/>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4"/>
            <p:cNvSpPr/>
            <p:nvPr/>
          </p:nvSpPr>
          <p:spPr>
            <a:xfrm>
              <a:off x="8504915" y="3716661"/>
              <a:ext cx="192341" cy="192341"/>
            </a:xfrm>
            <a:custGeom>
              <a:avLst/>
              <a:gdLst/>
              <a:ahLst/>
              <a:cxnLst/>
              <a:rect l="l" t="t" r="r" b="b"/>
              <a:pathLst>
                <a:path w="3638" h="3638" extrusionOk="0">
                  <a:moveTo>
                    <a:pt x="2269" y="0"/>
                  </a:moveTo>
                  <a:lnTo>
                    <a:pt x="1370" y="0"/>
                  </a:lnTo>
                  <a:lnTo>
                    <a:pt x="1370" y="1370"/>
                  </a:lnTo>
                  <a:lnTo>
                    <a:pt x="1" y="1370"/>
                  </a:lnTo>
                  <a:lnTo>
                    <a:pt x="1" y="2279"/>
                  </a:lnTo>
                  <a:lnTo>
                    <a:pt x="1370" y="2279"/>
                  </a:lnTo>
                  <a:lnTo>
                    <a:pt x="1370" y="3637"/>
                  </a:lnTo>
                  <a:lnTo>
                    <a:pt x="2269" y="3637"/>
                  </a:lnTo>
                  <a:lnTo>
                    <a:pt x="2269" y="2279"/>
                  </a:lnTo>
                  <a:lnTo>
                    <a:pt x="3638" y="2279"/>
                  </a:lnTo>
                  <a:lnTo>
                    <a:pt x="3638" y="1370"/>
                  </a:lnTo>
                  <a:lnTo>
                    <a:pt x="226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4"/>
            <p:cNvSpPr/>
            <p:nvPr/>
          </p:nvSpPr>
          <p:spPr>
            <a:xfrm>
              <a:off x="8888962" y="4100708"/>
              <a:ext cx="192341" cy="192341"/>
            </a:xfrm>
            <a:custGeom>
              <a:avLst/>
              <a:gdLst/>
              <a:ahLst/>
              <a:cxnLst/>
              <a:rect l="l" t="t" r="r" b="b"/>
              <a:pathLst>
                <a:path w="3638" h="3638" extrusionOk="0">
                  <a:moveTo>
                    <a:pt x="2279" y="0"/>
                  </a:moveTo>
                  <a:lnTo>
                    <a:pt x="1370" y="0"/>
                  </a:lnTo>
                  <a:lnTo>
                    <a:pt x="1370" y="1369"/>
                  </a:lnTo>
                  <a:lnTo>
                    <a:pt x="1" y="1369"/>
                  </a:lnTo>
                  <a:lnTo>
                    <a:pt x="1" y="2278"/>
                  </a:lnTo>
                  <a:lnTo>
                    <a:pt x="1370" y="2278"/>
                  </a:lnTo>
                  <a:lnTo>
                    <a:pt x="1370" y="3637"/>
                  </a:lnTo>
                  <a:lnTo>
                    <a:pt x="2279" y="3637"/>
                  </a:lnTo>
                  <a:lnTo>
                    <a:pt x="2279" y="2278"/>
                  </a:lnTo>
                  <a:lnTo>
                    <a:pt x="3638" y="227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4"/>
            <p:cNvSpPr/>
            <p:nvPr/>
          </p:nvSpPr>
          <p:spPr>
            <a:xfrm>
              <a:off x="8504915" y="4100708"/>
              <a:ext cx="192341" cy="192341"/>
            </a:xfrm>
            <a:custGeom>
              <a:avLst/>
              <a:gdLst/>
              <a:ahLst/>
              <a:cxnLst/>
              <a:rect l="l" t="t" r="r" b="b"/>
              <a:pathLst>
                <a:path w="3638" h="3638" extrusionOk="0">
                  <a:moveTo>
                    <a:pt x="2269" y="0"/>
                  </a:moveTo>
                  <a:lnTo>
                    <a:pt x="1370" y="0"/>
                  </a:lnTo>
                  <a:lnTo>
                    <a:pt x="1370" y="1369"/>
                  </a:lnTo>
                  <a:lnTo>
                    <a:pt x="1" y="1369"/>
                  </a:lnTo>
                  <a:lnTo>
                    <a:pt x="1" y="2278"/>
                  </a:lnTo>
                  <a:lnTo>
                    <a:pt x="1370" y="2278"/>
                  </a:lnTo>
                  <a:lnTo>
                    <a:pt x="1370" y="3637"/>
                  </a:lnTo>
                  <a:lnTo>
                    <a:pt x="2269" y="3637"/>
                  </a:lnTo>
                  <a:lnTo>
                    <a:pt x="2269" y="2278"/>
                  </a:lnTo>
                  <a:lnTo>
                    <a:pt x="3638" y="2278"/>
                  </a:lnTo>
                  <a:lnTo>
                    <a:pt x="3638" y="1369"/>
                  </a:lnTo>
                  <a:lnTo>
                    <a:pt x="226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4"/>
            <p:cNvSpPr/>
            <p:nvPr/>
          </p:nvSpPr>
          <p:spPr>
            <a:xfrm>
              <a:off x="8888962" y="4484703"/>
              <a:ext cx="192341" cy="192341"/>
            </a:xfrm>
            <a:custGeom>
              <a:avLst/>
              <a:gdLst/>
              <a:ahLst/>
              <a:cxnLst/>
              <a:rect l="l" t="t" r="r" b="b"/>
              <a:pathLst>
                <a:path w="3638" h="3638" extrusionOk="0">
                  <a:moveTo>
                    <a:pt x="2279" y="0"/>
                  </a:moveTo>
                  <a:lnTo>
                    <a:pt x="1370" y="0"/>
                  </a:lnTo>
                  <a:lnTo>
                    <a:pt x="1370" y="1370"/>
                  </a:lnTo>
                  <a:lnTo>
                    <a:pt x="1" y="1370"/>
                  </a:lnTo>
                  <a:lnTo>
                    <a:pt x="1" y="2268"/>
                  </a:lnTo>
                  <a:lnTo>
                    <a:pt x="1370" y="2268"/>
                  </a:lnTo>
                  <a:lnTo>
                    <a:pt x="1370" y="3637"/>
                  </a:lnTo>
                  <a:lnTo>
                    <a:pt x="2279" y="3637"/>
                  </a:lnTo>
                  <a:lnTo>
                    <a:pt x="2279" y="2268"/>
                  </a:lnTo>
                  <a:lnTo>
                    <a:pt x="3638" y="2268"/>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4"/>
            <p:cNvSpPr/>
            <p:nvPr/>
          </p:nvSpPr>
          <p:spPr>
            <a:xfrm>
              <a:off x="8504915" y="4484703"/>
              <a:ext cx="192341" cy="192341"/>
            </a:xfrm>
            <a:custGeom>
              <a:avLst/>
              <a:gdLst/>
              <a:ahLst/>
              <a:cxnLst/>
              <a:rect l="l" t="t" r="r" b="b"/>
              <a:pathLst>
                <a:path w="3638" h="3638" extrusionOk="0">
                  <a:moveTo>
                    <a:pt x="2269" y="0"/>
                  </a:moveTo>
                  <a:lnTo>
                    <a:pt x="1370" y="0"/>
                  </a:lnTo>
                  <a:lnTo>
                    <a:pt x="1370" y="1370"/>
                  </a:lnTo>
                  <a:lnTo>
                    <a:pt x="1" y="1370"/>
                  </a:lnTo>
                  <a:lnTo>
                    <a:pt x="1" y="2268"/>
                  </a:lnTo>
                  <a:lnTo>
                    <a:pt x="1370" y="2268"/>
                  </a:lnTo>
                  <a:lnTo>
                    <a:pt x="1370" y="3637"/>
                  </a:lnTo>
                  <a:lnTo>
                    <a:pt x="2269" y="3637"/>
                  </a:lnTo>
                  <a:lnTo>
                    <a:pt x="2269" y="2268"/>
                  </a:lnTo>
                  <a:lnTo>
                    <a:pt x="3638" y="2268"/>
                  </a:lnTo>
                  <a:lnTo>
                    <a:pt x="3638" y="1370"/>
                  </a:lnTo>
                  <a:lnTo>
                    <a:pt x="226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4"/>
            <p:cNvSpPr/>
            <p:nvPr/>
          </p:nvSpPr>
          <p:spPr>
            <a:xfrm>
              <a:off x="8888962" y="4868751"/>
              <a:ext cx="192341" cy="192341"/>
            </a:xfrm>
            <a:custGeom>
              <a:avLst/>
              <a:gdLst/>
              <a:ahLst/>
              <a:cxnLst/>
              <a:rect l="l" t="t" r="r" b="b"/>
              <a:pathLst>
                <a:path w="3638" h="3638" extrusionOk="0">
                  <a:moveTo>
                    <a:pt x="2279" y="0"/>
                  </a:moveTo>
                  <a:lnTo>
                    <a:pt x="1370" y="0"/>
                  </a:lnTo>
                  <a:lnTo>
                    <a:pt x="1370" y="1369"/>
                  </a:lnTo>
                  <a:lnTo>
                    <a:pt x="1" y="1369"/>
                  </a:lnTo>
                  <a:lnTo>
                    <a:pt x="1" y="2268"/>
                  </a:lnTo>
                  <a:lnTo>
                    <a:pt x="1370" y="2268"/>
                  </a:lnTo>
                  <a:lnTo>
                    <a:pt x="1370" y="3637"/>
                  </a:lnTo>
                  <a:lnTo>
                    <a:pt x="2279" y="3637"/>
                  </a:lnTo>
                  <a:lnTo>
                    <a:pt x="2279" y="2268"/>
                  </a:lnTo>
                  <a:lnTo>
                    <a:pt x="3638" y="226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4"/>
            <p:cNvSpPr/>
            <p:nvPr/>
          </p:nvSpPr>
          <p:spPr>
            <a:xfrm>
              <a:off x="8504915" y="4868751"/>
              <a:ext cx="192341" cy="192341"/>
            </a:xfrm>
            <a:custGeom>
              <a:avLst/>
              <a:gdLst/>
              <a:ahLst/>
              <a:cxnLst/>
              <a:rect l="l" t="t" r="r" b="b"/>
              <a:pathLst>
                <a:path w="3638" h="3638" extrusionOk="0">
                  <a:moveTo>
                    <a:pt x="2269" y="0"/>
                  </a:moveTo>
                  <a:lnTo>
                    <a:pt x="1370" y="0"/>
                  </a:lnTo>
                  <a:lnTo>
                    <a:pt x="1370" y="1369"/>
                  </a:lnTo>
                  <a:lnTo>
                    <a:pt x="1" y="1369"/>
                  </a:lnTo>
                  <a:lnTo>
                    <a:pt x="1" y="2268"/>
                  </a:lnTo>
                  <a:lnTo>
                    <a:pt x="1370" y="2268"/>
                  </a:lnTo>
                  <a:lnTo>
                    <a:pt x="1370" y="3637"/>
                  </a:lnTo>
                  <a:lnTo>
                    <a:pt x="2269" y="3637"/>
                  </a:lnTo>
                  <a:lnTo>
                    <a:pt x="2269" y="2268"/>
                  </a:lnTo>
                  <a:lnTo>
                    <a:pt x="3638" y="2268"/>
                  </a:lnTo>
                  <a:lnTo>
                    <a:pt x="3638" y="1369"/>
                  </a:lnTo>
                  <a:lnTo>
                    <a:pt x="226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3">
  <p:cSld name="BLANK_1_1_1_1_1_1_1_1_1">
    <p:spTree>
      <p:nvGrpSpPr>
        <p:cNvPr id="1" name="Shape 269"/>
        <p:cNvGrpSpPr/>
        <p:nvPr/>
      </p:nvGrpSpPr>
      <p:grpSpPr>
        <a:xfrm>
          <a:off x="0" y="0"/>
          <a:ext cx="0" cy="0"/>
          <a:chOff x="0" y="0"/>
          <a:chExt cx="0" cy="0"/>
        </a:xfrm>
      </p:grpSpPr>
      <p:sp>
        <p:nvSpPr>
          <p:cNvPr id="270" name="Google Shape;270;p1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71" name="Google Shape;271;p16"/>
          <p:cNvSpPr/>
          <p:nvPr/>
        </p:nvSpPr>
        <p:spPr>
          <a:xfrm rot="5400000">
            <a:off x="166297" y="1662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6"/>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73" name="Google Shape;273;p16"/>
          <p:cNvSpPr/>
          <p:nvPr/>
        </p:nvSpPr>
        <p:spPr>
          <a:xfrm>
            <a:off x="149902" y="4693544"/>
            <a:ext cx="360362" cy="360309"/>
          </a:xfrm>
          <a:custGeom>
            <a:avLst/>
            <a:gdLst/>
            <a:ahLst/>
            <a:cxnLst/>
            <a:rect l="l" t="t" r="r" b="b"/>
            <a:pathLst>
              <a:path w="6816" h="6815" extrusionOk="0">
                <a:moveTo>
                  <a:pt x="1" y="0"/>
                </a:moveTo>
                <a:lnTo>
                  <a:pt x="1" y="1369"/>
                </a:lnTo>
                <a:lnTo>
                  <a:pt x="4493" y="1369"/>
                </a:lnTo>
                <a:lnTo>
                  <a:pt x="1" y="5852"/>
                </a:lnTo>
                <a:lnTo>
                  <a:pt x="974" y="6815"/>
                </a:lnTo>
                <a:lnTo>
                  <a:pt x="5456" y="2332"/>
                </a:lnTo>
                <a:lnTo>
                  <a:pt x="5456" y="6815"/>
                </a:lnTo>
                <a:lnTo>
                  <a:pt x="6815" y="6815"/>
                </a:lnTo>
                <a:lnTo>
                  <a:pt x="68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4" name="Google Shape;274;p16"/>
          <p:cNvGrpSpPr/>
          <p:nvPr/>
        </p:nvGrpSpPr>
        <p:grpSpPr>
          <a:xfrm>
            <a:off x="8588578" y="3329858"/>
            <a:ext cx="360386" cy="1441373"/>
            <a:chOff x="125830" y="1513767"/>
            <a:chExt cx="430415" cy="1721659"/>
          </a:xfrm>
        </p:grpSpPr>
        <p:sp>
          <p:nvSpPr>
            <p:cNvPr id="275" name="Google Shape;275;p16"/>
            <p:cNvSpPr/>
            <p:nvPr/>
          </p:nvSpPr>
          <p:spPr>
            <a:xfrm>
              <a:off x="125830" y="1513767"/>
              <a:ext cx="430415" cy="430415"/>
            </a:xfrm>
            <a:custGeom>
              <a:avLst/>
              <a:gdLst/>
              <a:ahLst/>
              <a:cxnLst/>
              <a:rect l="l" t="t" r="r" b="b"/>
              <a:pathLst>
                <a:path w="8141" h="8141" extrusionOk="0">
                  <a:moveTo>
                    <a:pt x="8141" y="4065"/>
                  </a:moveTo>
                  <a:lnTo>
                    <a:pt x="4076" y="0"/>
                  </a:lnTo>
                  <a:lnTo>
                    <a:pt x="1" y="4065"/>
                  </a:lnTo>
                  <a:lnTo>
                    <a:pt x="1" y="8141"/>
                  </a:lnTo>
                  <a:lnTo>
                    <a:pt x="4076" y="4065"/>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6"/>
            <p:cNvSpPr/>
            <p:nvPr/>
          </p:nvSpPr>
          <p:spPr>
            <a:xfrm>
              <a:off x="125830" y="1944129"/>
              <a:ext cx="430415" cy="430468"/>
            </a:xfrm>
            <a:custGeom>
              <a:avLst/>
              <a:gdLst/>
              <a:ahLst/>
              <a:cxnLst/>
              <a:rect l="l" t="t" r="r" b="b"/>
              <a:pathLst>
                <a:path w="8141" h="8142"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6"/>
            <p:cNvSpPr/>
            <p:nvPr/>
          </p:nvSpPr>
          <p:spPr>
            <a:xfrm>
              <a:off x="125830" y="2374544"/>
              <a:ext cx="430415" cy="430415"/>
            </a:xfrm>
            <a:custGeom>
              <a:avLst/>
              <a:gdLst/>
              <a:ahLst/>
              <a:cxnLst/>
              <a:rect l="l" t="t" r="r" b="b"/>
              <a:pathLst>
                <a:path w="8141" h="8141" extrusionOk="0">
                  <a:moveTo>
                    <a:pt x="8141" y="4066"/>
                  </a:moveTo>
                  <a:lnTo>
                    <a:pt x="4076" y="1"/>
                  </a:lnTo>
                  <a:lnTo>
                    <a:pt x="1" y="4066"/>
                  </a:lnTo>
                  <a:lnTo>
                    <a:pt x="1" y="8141"/>
                  </a:lnTo>
                  <a:lnTo>
                    <a:pt x="4076" y="4066"/>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16"/>
            <p:cNvSpPr/>
            <p:nvPr/>
          </p:nvSpPr>
          <p:spPr>
            <a:xfrm>
              <a:off x="125830" y="2804905"/>
              <a:ext cx="430415" cy="430520"/>
            </a:xfrm>
            <a:custGeom>
              <a:avLst/>
              <a:gdLst/>
              <a:ahLst/>
              <a:cxnLst/>
              <a:rect l="l" t="t" r="r" b="b"/>
              <a:pathLst>
                <a:path w="8141" h="8143"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10"/>
        <p:cNvGrpSpPr/>
        <p:nvPr/>
      </p:nvGrpSpPr>
      <p:grpSpPr>
        <a:xfrm>
          <a:off x="0" y="0"/>
          <a:ext cx="0" cy="0"/>
          <a:chOff x="0" y="0"/>
          <a:chExt cx="0" cy="0"/>
        </a:xfrm>
      </p:grpSpPr>
      <p:sp>
        <p:nvSpPr>
          <p:cNvPr id="311" name="Google Shape;311;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2" name="Google Shape;312;p18"/>
          <p:cNvSpPr txBox="1">
            <a:spLocks noGrp="1"/>
          </p:cNvSpPr>
          <p:nvPr>
            <p:ph type="subTitle" idx="1"/>
          </p:nvPr>
        </p:nvSpPr>
        <p:spPr>
          <a:xfrm>
            <a:off x="3098525" y="1582025"/>
            <a:ext cx="4923600" cy="70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13" name="Google Shape;313;p18"/>
          <p:cNvSpPr txBox="1">
            <a:spLocks noGrp="1"/>
          </p:cNvSpPr>
          <p:nvPr>
            <p:ph type="subTitle" idx="2"/>
          </p:nvPr>
        </p:nvSpPr>
        <p:spPr>
          <a:xfrm>
            <a:off x="3098525" y="2701525"/>
            <a:ext cx="4923600" cy="70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14" name="Google Shape;314;p18"/>
          <p:cNvSpPr txBox="1">
            <a:spLocks noGrp="1"/>
          </p:cNvSpPr>
          <p:nvPr>
            <p:ph type="subTitle" idx="3"/>
          </p:nvPr>
        </p:nvSpPr>
        <p:spPr>
          <a:xfrm>
            <a:off x="3098525" y="3821025"/>
            <a:ext cx="4923600" cy="70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15" name="Google Shape;315;p18"/>
          <p:cNvSpPr txBox="1">
            <a:spLocks noGrp="1"/>
          </p:cNvSpPr>
          <p:nvPr>
            <p:ph type="subTitle" idx="4"/>
          </p:nvPr>
        </p:nvSpPr>
        <p:spPr>
          <a:xfrm>
            <a:off x="3098525" y="1186925"/>
            <a:ext cx="4923600" cy="45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16" name="Google Shape;316;p18"/>
          <p:cNvSpPr txBox="1">
            <a:spLocks noGrp="1"/>
          </p:cNvSpPr>
          <p:nvPr>
            <p:ph type="subTitle" idx="5"/>
          </p:nvPr>
        </p:nvSpPr>
        <p:spPr>
          <a:xfrm>
            <a:off x="3098525" y="2306426"/>
            <a:ext cx="4923600" cy="45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17" name="Google Shape;317;p18"/>
          <p:cNvSpPr txBox="1">
            <a:spLocks noGrp="1"/>
          </p:cNvSpPr>
          <p:nvPr>
            <p:ph type="subTitle" idx="6"/>
          </p:nvPr>
        </p:nvSpPr>
        <p:spPr>
          <a:xfrm>
            <a:off x="3098525" y="3425926"/>
            <a:ext cx="4923600" cy="4545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18" name="Google Shape;318;p18"/>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19" name="Google Shape;319;p18"/>
          <p:cNvSpPr/>
          <p:nvPr/>
        </p:nvSpPr>
        <p:spPr>
          <a:xfrm>
            <a:off x="166297" y="42307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0" name="Google Shape;320;p18"/>
          <p:cNvGrpSpPr/>
          <p:nvPr/>
        </p:nvGrpSpPr>
        <p:grpSpPr>
          <a:xfrm>
            <a:off x="218019" y="182831"/>
            <a:ext cx="1100648" cy="205400"/>
            <a:chOff x="1132919" y="5202256"/>
            <a:chExt cx="1100648" cy="205400"/>
          </a:xfrm>
        </p:grpSpPr>
        <p:sp>
          <p:nvSpPr>
            <p:cNvPr id="321" name="Google Shape;321;p18"/>
            <p:cNvSpPr/>
            <p:nvPr/>
          </p:nvSpPr>
          <p:spPr>
            <a:xfrm>
              <a:off x="1132919" y="5202256"/>
              <a:ext cx="205294" cy="205400"/>
            </a:xfrm>
            <a:custGeom>
              <a:avLst/>
              <a:gdLst/>
              <a:ahLst/>
              <a:cxnLst/>
              <a:rect l="l" t="t" r="r" b="b"/>
              <a:pathLst>
                <a:path w="3883" h="3885" extrusionOk="0">
                  <a:moveTo>
                    <a:pt x="3102" y="0"/>
                  </a:moveTo>
                  <a:lnTo>
                    <a:pt x="1947" y="1167"/>
                  </a:lnTo>
                  <a:lnTo>
                    <a:pt x="781" y="0"/>
                  </a:lnTo>
                  <a:lnTo>
                    <a:pt x="0" y="771"/>
                  </a:lnTo>
                  <a:lnTo>
                    <a:pt x="1166" y="1937"/>
                  </a:lnTo>
                  <a:lnTo>
                    <a:pt x="0" y="3103"/>
                  </a:lnTo>
                  <a:lnTo>
                    <a:pt x="781" y="3884"/>
                  </a:lnTo>
                  <a:lnTo>
                    <a:pt x="1947" y="2718"/>
                  </a:lnTo>
                  <a:lnTo>
                    <a:pt x="3102" y="3884"/>
                  </a:lnTo>
                  <a:lnTo>
                    <a:pt x="3883" y="3103"/>
                  </a:lnTo>
                  <a:lnTo>
                    <a:pt x="2717" y="1937"/>
                  </a:lnTo>
                  <a:lnTo>
                    <a:pt x="3883" y="77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8"/>
            <p:cNvSpPr/>
            <p:nvPr/>
          </p:nvSpPr>
          <p:spPr>
            <a:xfrm>
              <a:off x="1580834" y="5202256"/>
              <a:ext cx="205347" cy="205400"/>
            </a:xfrm>
            <a:custGeom>
              <a:avLst/>
              <a:gdLst/>
              <a:ahLst/>
              <a:cxnLst/>
              <a:rect l="l" t="t" r="r" b="b"/>
              <a:pathLst>
                <a:path w="3884" h="3885" extrusionOk="0">
                  <a:moveTo>
                    <a:pt x="3103" y="0"/>
                  </a:moveTo>
                  <a:lnTo>
                    <a:pt x="1936" y="1167"/>
                  </a:lnTo>
                  <a:lnTo>
                    <a:pt x="781" y="0"/>
                  </a:lnTo>
                  <a:lnTo>
                    <a:pt x="0" y="771"/>
                  </a:lnTo>
                  <a:lnTo>
                    <a:pt x="1166" y="1937"/>
                  </a:lnTo>
                  <a:lnTo>
                    <a:pt x="0" y="3103"/>
                  </a:lnTo>
                  <a:lnTo>
                    <a:pt x="781" y="3884"/>
                  </a:lnTo>
                  <a:lnTo>
                    <a:pt x="1936" y="2718"/>
                  </a:lnTo>
                  <a:lnTo>
                    <a:pt x="3103" y="3884"/>
                  </a:lnTo>
                  <a:lnTo>
                    <a:pt x="3883" y="3103"/>
                  </a:lnTo>
                  <a:lnTo>
                    <a:pt x="2717" y="1937"/>
                  </a:lnTo>
                  <a:lnTo>
                    <a:pt x="3883" y="77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18"/>
            <p:cNvSpPr/>
            <p:nvPr/>
          </p:nvSpPr>
          <p:spPr>
            <a:xfrm>
              <a:off x="2028749" y="5202256"/>
              <a:ext cx="204818" cy="205400"/>
            </a:xfrm>
            <a:custGeom>
              <a:avLst/>
              <a:gdLst/>
              <a:ahLst/>
              <a:cxnLst/>
              <a:rect l="l" t="t" r="r" b="b"/>
              <a:pathLst>
                <a:path w="3874" h="3885" extrusionOk="0">
                  <a:moveTo>
                    <a:pt x="3873" y="771"/>
                  </a:moveTo>
                  <a:lnTo>
                    <a:pt x="3103" y="0"/>
                  </a:lnTo>
                  <a:lnTo>
                    <a:pt x="1936" y="1167"/>
                  </a:lnTo>
                  <a:lnTo>
                    <a:pt x="771" y="0"/>
                  </a:lnTo>
                  <a:lnTo>
                    <a:pt x="1" y="771"/>
                  </a:lnTo>
                  <a:lnTo>
                    <a:pt x="1166" y="1937"/>
                  </a:lnTo>
                  <a:lnTo>
                    <a:pt x="1" y="3103"/>
                  </a:lnTo>
                  <a:lnTo>
                    <a:pt x="771" y="3884"/>
                  </a:lnTo>
                  <a:lnTo>
                    <a:pt x="1936" y="2718"/>
                  </a:lnTo>
                  <a:lnTo>
                    <a:pt x="3103" y="3884"/>
                  </a:lnTo>
                  <a:lnTo>
                    <a:pt x="3873" y="3103"/>
                  </a:lnTo>
                  <a:lnTo>
                    <a:pt x="2718" y="1937"/>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4" name="Google Shape;324;p18"/>
          <p:cNvSpPr/>
          <p:nvPr/>
        </p:nvSpPr>
        <p:spPr>
          <a:xfrm>
            <a:off x="8559006" y="143187"/>
            <a:ext cx="512037" cy="512037"/>
          </a:xfrm>
          <a:custGeom>
            <a:avLst/>
            <a:gdLst/>
            <a:ahLst/>
            <a:cxnLst/>
            <a:rect l="l" t="t" r="r" b="b"/>
            <a:pathLst>
              <a:path w="22123" h="22123" extrusionOk="0">
                <a:moveTo>
                  <a:pt x="0" y="0"/>
                </a:moveTo>
                <a:lnTo>
                  <a:pt x="0" y="8889"/>
                </a:lnTo>
                <a:lnTo>
                  <a:pt x="374" y="8889"/>
                </a:lnTo>
                <a:lnTo>
                  <a:pt x="374" y="642"/>
                </a:lnTo>
                <a:lnTo>
                  <a:pt x="10793" y="11061"/>
                </a:lnTo>
                <a:lnTo>
                  <a:pt x="374" y="21491"/>
                </a:lnTo>
                <a:lnTo>
                  <a:pt x="374" y="13243"/>
                </a:lnTo>
                <a:lnTo>
                  <a:pt x="0" y="13243"/>
                </a:lnTo>
                <a:lnTo>
                  <a:pt x="0" y="22122"/>
                </a:lnTo>
                <a:lnTo>
                  <a:pt x="8889" y="22122"/>
                </a:lnTo>
                <a:lnTo>
                  <a:pt x="8889" y="21747"/>
                </a:lnTo>
                <a:lnTo>
                  <a:pt x="642" y="21747"/>
                </a:lnTo>
                <a:lnTo>
                  <a:pt x="11061" y="11328"/>
                </a:lnTo>
                <a:lnTo>
                  <a:pt x="21491" y="21747"/>
                </a:lnTo>
                <a:lnTo>
                  <a:pt x="13244" y="21747"/>
                </a:lnTo>
                <a:lnTo>
                  <a:pt x="13244" y="22122"/>
                </a:lnTo>
                <a:lnTo>
                  <a:pt x="22122" y="22122"/>
                </a:lnTo>
                <a:lnTo>
                  <a:pt x="22122" y="13243"/>
                </a:lnTo>
                <a:lnTo>
                  <a:pt x="21748" y="13243"/>
                </a:lnTo>
                <a:lnTo>
                  <a:pt x="21748" y="21491"/>
                </a:lnTo>
                <a:lnTo>
                  <a:pt x="11328" y="11061"/>
                </a:lnTo>
                <a:lnTo>
                  <a:pt x="21748" y="642"/>
                </a:lnTo>
                <a:lnTo>
                  <a:pt x="21748" y="8889"/>
                </a:lnTo>
                <a:lnTo>
                  <a:pt x="22122" y="8889"/>
                </a:lnTo>
                <a:lnTo>
                  <a:pt x="22122" y="0"/>
                </a:lnTo>
                <a:lnTo>
                  <a:pt x="13244" y="0"/>
                </a:lnTo>
                <a:lnTo>
                  <a:pt x="13244" y="374"/>
                </a:lnTo>
                <a:lnTo>
                  <a:pt x="21491" y="374"/>
                </a:lnTo>
                <a:lnTo>
                  <a:pt x="11061" y="10793"/>
                </a:lnTo>
                <a:lnTo>
                  <a:pt x="642" y="374"/>
                </a:lnTo>
                <a:lnTo>
                  <a:pt x="8889" y="374"/>
                </a:lnTo>
                <a:lnTo>
                  <a:pt x="8889"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25"/>
        <p:cNvGrpSpPr/>
        <p:nvPr/>
      </p:nvGrpSpPr>
      <p:grpSpPr>
        <a:xfrm>
          <a:off x="0" y="0"/>
          <a:ext cx="0" cy="0"/>
          <a:chOff x="0" y="0"/>
          <a:chExt cx="0" cy="0"/>
        </a:xfrm>
      </p:grpSpPr>
      <p:sp>
        <p:nvSpPr>
          <p:cNvPr id="326" name="Google Shape;326;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27" name="Google Shape;327;p19"/>
          <p:cNvSpPr txBox="1">
            <a:spLocks noGrp="1"/>
          </p:cNvSpPr>
          <p:nvPr>
            <p:ph type="subTitle" idx="1"/>
          </p:nvPr>
        </p:nvSpPr>
        <p:spPr>
          <a:xfrm>
            <a:off x="1362125" y="1620176"/>
            <a:ext cx="3085500" cy="100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28" name="Google Shape;328;p19"/>
          <p:cNvSpPr txBox="1">
            <a:spLocks noGrp="1"/>
          </p:cNvSpPr>
          <p:nvPr>
            <p:ph type="subTitle" idx="2"/>
          </p:nvPr>
        </p:nvSpPr>
        <p:spPr>
          <a:xfrm>
            <a:off x="5350926" y="1620176"/>
            <a:ext cx="3085500" cy="100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29" name="Google Shape;329;p19"/>
          <p:cNvSpPr txBox="1">
            <a:spLocks noGrp="1"/>
          </p:cNvSpPr>
          <p:nvPr>
            <p:ph type="subTitle" idx="3"/>
          </p:nvPr>
        </p:nvSpPr>
        <p:spPr>
          <a:xfrm>
            <a:off x="1362125" y="3300775"/>
            <a:ext cx="3085500" cy="100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30" name="Google Shape;330;p19"/>
          <p:cNvSpPr txBox="1">
            <a:spLocks noGrp="1"/>
          </p:cNvSpPr>
          <p:nvPr>
            <p:ph type="subTitle" idx="4"/>
          </p:nvPr>
        </p:nvSpPr>
        <p:spPr>
          <a:xfrm>
            <a:off x="5350926" y="3300775"/>
            <a:ext cx="3085500" cy="100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31" name="Google Shape;331;p19"/>
          <p:cNvSpPr txBox="1">
            <a:spLocks noGrp="1"/>
          </p:cNvSpPr>
          <p:nvPr>
            <p:ph type="subTitle" idx="5"/>
          </p:nvPr>
        </p:nvSpPr>
        <p:spPr>
          <a:xfrm>
            <a:off x="1362125" y="1305313"/>
            <a:ext cx="3085500" cy="398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32" name="Google Shape;332;p19"/>
          <p:cNvSpPr txBox="1">
            <a:spLocks noGrp="1"/>
          </p:cNvSpPr>
          <p:nvPr>
            <p:ph type="subTitle" idx="6"/>
          </p:nvPr>
        </p:nvSpPr>
        <p:spPr>
          <a:xfrm>
            <a:off x="1362125" y="2985900"/>
            <a:ext cx="3085500" cy="398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33" name="Google Shape;333;p19"/>
          <p:cNvSpPr txBox="1">
            <a:spLocks noGrp="1"/>
          </p:cNvSpPr>
          <p:nvPr>
            <p:ph type="subTitle" idx="7"/>
          </p:nvPr>
        </p:nvSpPr>
        <p:spPr>
          <a:xfrm>
            <a:off x="5350900" y="1305313"/>
            <a:ext cx="3085500" cy="398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34" name="Google Shape;334;p19"/>
          <p:cNvSpPr txBox="1">
            <a:spLocks noGrp="1"/>
          </p:cNvSpPr>
          <p:nvPr>
            <p:ph type="subTitle" idx="8"/>
          </p:nvPr>
        </p:nvSpPr>
        <p:spPr>
          <a:xfrm>
            <a:off x="5350900" y="2985900"/>
            <a:ext cx="3085500" cy="398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Raleway"/>
              <a:buNone/>
              <a:defRPr sz="1800">
                <a:solidFill>
                  <a:schemeClr val="dk1"/>
                </a:solidFill>
                <a:latin typeface="Aldrich"/>
                <a:ea typeface="Aldrich"/>
                <a:cs typeface="Aldrich"/>
                <a:sym typeface="Aldrich"/>
              </a:defRPr>
            </a:lvl1pPr>
            <a:lvl2pPr lvl="1" algn="ctr" rtl="0">
              <a:lnSpc>
                <a:spcPct val="100000"/>
              </a:lnSpc>
              <a:spcBef>
                <a:spcPts val="0"/>
              </a:spcBef>
              <a:spcAft>
                <a:spcPts val="0"/>
              </a:spcAft>
              <a:buSzPts val="2400"/>
              <a:buFont typeface="Raleway"/>
              <a:buNone/>
              <a:defRPr sz="2400" b="1">
                <a:latin typeface="Raleway"/>
                <a:ea typeface="Raleway"/>
                <a:cs typeface="Raleway"/>
                <a:sym typeface="Raleway"/>
              </a:defRPr>
            </a:lvl2pPr>
            <a:lvl3pPr lvl="2" algn="ctr" rtl="0">
              <a:lnSpc>
                <a:spcPct val="100000"/>
              </a:lnSpc>
              <a:spcBef>
                <a:spcPts val="0"/>
              </a:spcBef>
              <a:spcAft>
                <a:spcPts val="0"/>
              </a:spcAft>
              <a:buSzPts val="2400"/>
              <a:buFont typeface="Raleway"/>
              <a:buNone/>
              <a:defRPr sz="2400" b="1">
                <a:latin typeface="Raleway"/>
                <a:ea typeface="Raleway"/>
                <a:cs typeface="Raleway"/>
                <a:sym typeface="Raleway"/>
              </a:defRPr>
            </a:lvl3pPr>
            <a:lvl4pPr lvl="3" algn="ctr" rtl="0">
              <a:lnSpc>
                <a:spcPct val="100000"/>
              </a:lnSpc>
              <a:spcBef>
                <a:spcPts val="0"/>
              </a:spcBef>
              <a:spcAft>
                <a:spcPts val="0"/>
              </a:spcAft>
              <a:buSzPts val="2400"/>
              <a:buFont typeface="Raleway"/>
              <a:buNone/>
              <a:defRPr sz="2400" b="1">
                <a:latin typeface="Raleway"/>
                <a:ea typeface="Raleway"/>
                <a:cs typeface="Raleway"/>
                <a:sym typeface="Raleway"/>
              </a:defRPr>
            </a:lvl4pPr>
            <a:lvl5pPr lvl="4" algn="ctr" rtl="0">
              <a:lnSpc>
                <a:spcPct val="100000"/>
              </a:lnSpc>
              <a:spcBef>
                <a:spcPts val="0"/>
              </a:spcBef>
              <a:spcAft>
                <a:spcPts val="0"/>
              </a:spcAft>
              <a:buSzPts val="2400"/>
              <a:buFont typeface="Raleway"/>
              <a:buNone/>
              <a:defRPr sz="2400" b="1">
                <a:latin typeface="Raleway"/>
                <a:ea typeface="Raleway"/>
                <a:cs typeface="Raleway"/>
                <a:sym typeface="Raleway"/>
              </a:defRPr>
            </a:lvl5pPr>
            <a:lvl6pPr lvl="5" algn="ctr" rtl="0">
              <a:lnSpc>
                <a:spcPct val="100000"/>
              </a:lnSpc>
              <a:spcBef>
                <a:spcPts val="0"/>
              </a:spcBef>
              <a:spcAft>
                <a:spcPts val="0"/>
              </a:spcAft>
              <a:buSzPts val="2400"/>
              <a:buFont typeface="Raleway"/>
              <a:buNone/>
              <a:defRPr sz="2400" b="1">
                <a:latin typeface="Raleway"/>
                <a:ea typeface="Raleway"/>
                <a:cs typeface="Raleway"/>
                <a:sym typeface="Raleway"/>
              </a:defRPr>
            </a:lvl6pPr>
            <a:lvl7pPr lvl="6" algn="ctr" rtl="0">
              <a:lnSpc>
                <a:spcPct val="100000"/>
              </a:lnSpc>
              <a:spcBef>
                <a:spcPts val="0"/>
              </a:spcBef>
              <a:spcAft>
                <a:spcPts val="0"/>
              </a:spcAft>
              <a:buSzPts val="2400"/>
              <a:buFont typeface="Raleway"/>
              <a:buNone/>
              <a:defRPr sz="2400" b="1">
                <a:latin typeface="Raleway"/>
                <a:ea typeface="Raleway"/>
                <a:cs typeface="Raleway"/>
                <a:sym typeface="Raleway"/>
              </a:defRPr>
            </a:lvl7pPr>
            <a:lvl8pPr lvl="7" algn="ctr" rtl="0">
              <a:lnSpc>
                <a:spcPct val="100000"/>
              </a:lnSpc>
              <a:spcBef>
                <a:spcPts val="0"/>
              </a:spcBef>
              <a:spcAft>
                <a:spcPts val="0"/>
              </a:spcAft>
              <a:buSzPts val="2400"/>
              <a:buFont typeface="Raleway"/>
              <a:buNone/>
              <a:defRPr sz="2400" b="1">
                <a:latin typeface="Raleway"/>
                <a:ea typeface="Raleway"/>
                <a:cs typeface="Raleway"/>
                <a:sym typeface="Raleway"/>
              </a:defRPr>
            </a:lvl8pPr>
            <a:lvl9pPr lvl="8" algn="ctr" rtl="0">
              <a:lnSpc>
                <a:spcPct val="100000"/>
              </a:lnSpc>
              <a:spcBef>
                <a:spcPts val="0"/>
              </a:spcBef>
              <a:spcAft>
                <a:spcPts val="0"/>
              </a:spcAft>
              <a:buSzPts val="2400"/>
              <a:buFont typeface="Raleway"/>
              <a:buNone/>
              <a:defRPr sz="2400" b="1">
                <a:latin typeface="Raleway"/>
                <a:ea typeface="Raleway"/>
                <a:cs typeface="Raleway"/>
                <a:sym typeface="Raleway"/>
              </a:defRPr>
            </a:lvl9pPr>
          </a:lstStyle>
          <a:p>
            <a:endParaRPr/>
          </a:p>
        </p:txBody>
      </p:sp>
      <p:sp>
        <p:nvSpPr>
          <p:cNvPr id="335" name="Google Shape;335;p19"/>
          <p:cNvSpPr/>
          <p:nvPr/>
        </p:nvSpPr>
        <p:spPr>
          <a:xfrm>
            <a:off x="0" y="4604000"/>
            <a:ext cx="9144000" cy="539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36" name="Google Shape;336;p19"/>
          <p:cNvSpPr/>
          <p:nvPr/>
        </p:nvSpPr>
        <p:spPr>
          <a:xfrm>
            <a:off x="8542399" y="4367007"/>
            <a:ext cx="473980" cy="473980"/>
          </a:xfrm>
          <a:custGeom>
            <a:avLst/>
            <a:gdLst/>
            <a:ahLst/>
            <a:cxnLst/>
            <a:rect l="l" t="t" r="r" b="b"/>
            <a:pathLst>
              <a:path w="8965" h="8965" extrusionOk="0">
                <a:moveTo>
                  <a:pt x="7167" y="0"/>
                </a:moveTo>
                <a:lnTo>
                  <a:pt x="7167" y="5905"/>
                </a:lnTo>
                <a:lnTo>
                  <a:pt x="1262" y="0"/>
                </a:lnTo>
                <a:lnTo>
                  <a:pt x="0" y="1274"/>
                </a:lnTo>
                <a:lnTo>
                  <a:pt x="5905" y="7179"/>
                </a:lnTo>
                <a:lnTo>
                  <a:pt x="0" y="7179"/>
                </a:lnTo>
                <a:lnTo>
                  <a:pt x="0" y="8965"/>
                </a:lnTo>
                <a:lnTo>
                  <a:pt x="8964" y="8965"/>
                </a:lnTo>
                <a:lnTo>
                  <a:pt x="89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9"/>
          <p:cNvSpPr/>
          <p:nvPr/>
        </p:nvSpPr>
        <p:spPr>
          <a:xfrm rot="5400000">
            <a:off x="166297" y="1662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9"/>
          <p:cNvSpPr/>
          <p:nvPr/>
        </p:nvSpPr>
        <p:spPr>
          <a:xfrm>
            <a:off x="8561909" y="182588"/>
            <a:ext cx="434961" cy="1683169"/>
          </a:xfrm>
          <a:custGeom>
            <a:avLst/>
            <a:gdLst/>
            <a:ahLst/>
            <a:cxnLst/>
            <a:rect l="l" t="t" r="r" b="b"/>
            <a:pathLst>
              <a:path w="8227" h="31836" extrusionOk="0">
                <a:moveTo>
                  <a:pt x="6419" y="535"/>
                </a:moveTo>
                <a:lnTo>
                  <a:pt x="7703" y="1809"/>
                </a:lnTo>
                <a:lnTo>
                  <a:pt x="5392" y="4119"/>
                </a:lnTo>
                <a:lnTo>
                  <a:pt x="7703" y="6430"/>
                </a:lnTo>
                <a:lnTo>
                  <a:pt x="6419" y="7702"/>
                </a:lnTo>
                <a:lnTo>
                  <a:pt x="4108" y="5392"/>
                </a:lnTo>
                <a:lnTo>
                  <a:pt x="1798" y="7702"/>
                </a:lnTo>
                <a:lnTo>
                  <a:pt x="524" y="6430"/>
                </a:lnTo>
                <a:lnTo>
                  <a:pt x="2835" y="4119"/>
                </a:lnTo>
                <a:lnTo>
                  <a:pt x="524" y="1809"/>
                </a:lnTo>
                <a:lnTo>
                  <a:pt x="1798" y="535"/>
                </a:lnTo>
                <a:lnTo>
                  <a:pt x="4108" y="2846"/>
                </a:lnTo>
                <a:lnTo>
                  <a:pt x="6419" y="535"/>
                </a:lnTo>
                <a:close/>
                <a:moveTo>
                  <a:pt x="1798" y="0"/>
                </a:moveTo>
                <a:lnTo>
                  <a:pt x="1" y="1809"/>
                </a:lnTo>
                <a:lnTo>
                  <a:pt x="2311" y="4119"/>
                </a:lnTo>
                <a:lnTo>
                  <a:pt x="1" y="6430"/>
                </a:lnTo>
                <a:lnTo>
                  <a:pt x="1798" y="8237"/>
                </a:lnTo>
                <a:lnTo>
                  <a:pt x="4108" y="5927"/>
                </a:lnTo>
                <a:lnTo>
                  <a:pt x="6419" y="8237"/>
                </a:lnTo>
                <a:lnTo>
                  <a:pt x="8226" y="6430"/>
                </a:lnTo>
                <a:lnTo>
                  <a:pt x="5916" y="4119"/>
                </a:lnTo>
                <a:lnTo>
                  <a:pt x="8226" y="1809"/>
                </a:lnTo>
                <a:lnTo>
                  <a:pt x="6419" y="0"/>
                </a:lnTo>
                <a:lnTo>
                  <a:pt x="4108" y="2311"/>
                </a:lnTo>
                <a:lnTo>
                  <a:pt x="1798" y="0"/>
                </a:lnTo>
                <a:close/>
                <a:moveTo>
                  <a:pt x="6419" y="12335"/>
                </a:moveTo>
                <a:lnTo>
                  <a:pt x="7703" y="13607"/>
                </a:lnTo>
                <a:lnTo>
                  <a:pt x="5392" y="15918"/>
                </a:lnTo>
                <a:lnTo>
                  <a:pt x="7703" y="18228"/>
                </a:lnTo>
                <a:lnTo>
                  <a:pt x="6419" y="19502"/>
                </a:lnTo>
                <a:lnTo>
                  <a:pt x="4108" y="17202"/>
                </a:lnTo>
                <a:lnTo>
                  <a:pt x="1798" y="19502"/>
                </a:lnTo>
                <a:lnTo>
                  <a:pt x="524" y="18228"/>
                </a:lnTo>
                <a:lnTo>
                  <a:pt x="2835" y="15918"/>
                </a:lnTo>
                <a:lnTo>
                  <a:pt x="524" y="13607"/>
                </a:lnTo>
                <a:lnTo>
                  <a:pt x="1798" y="12335"/>
                </a:lnTo>
                <a:lnTo>
                  <a:pt x="4108" y="14645"/>
                </a:lnTo>
                <a:lnTo>
                  <a:pt x="6419" y="12335"/>
                </a:lnTo>
                <a:close/>
                <a:moveTo>
                  <a:pt x="1798" y="11810"/>
                </a:moveTo>
                <a:lnTo>
                  <a:pt x="1" y="13607"/>
                </a:lnTo>
                <a:lnTo>
                  <a:pt x="2311" y="15918"/>
                </a:lnTo>
                <a:lnTo>
                  <a:pt x="1" y="18228"/>
                </a:lnTo>
                <a:lnTo>
                  <a:pt x="1798" y="20037"/>
                </a:lnTo>
                <a:lnTo>
                  <a:pt x="4108" y="17726"/>
                </a:lnTo>
                <a:lnTo>
                  <a:pt x="6419" y="20037"/>
                </a:lnTo>
                <a:lnTo>
                  <a:pt x="8226" y="18228"/>
                </a:lnTo>
                <a:lnTo>
                  <a:pt x="5916" y="15918"/>
                </a:lnTo>
                <a:lnTo>
                  <a:pt x="8226" y="13607"/>
                </a:lnTo>
                <a:lnTo>
                  <a:pt x="6419" y="11810"/>
                </a:lnTo>
                <a:lnTo>
                  <a:pt x="4108" y="14121"/>
                </a:lnTo>
                <a:lnTo>
                  <a:pt x="1798" y="11810"/>
                </a:lnTo>
                <a:close/>
                <a:moveTo>
                  <a:pt x="6419" y="24133"/>
                </a:moveTo>
                <a:lnTo>
                  <a:pt x="7703" y="25417"/>
                </a:lnTo>
                <a:lnTo>
                  <a:pt x="5392" y="27728"/>
                </a:lnTo>
                <a:lnTo>
                  <a:pt x="7703" y="30028"/>
                </a:lnTo>
                <a:lnTo>
                  <a:pt x="6419" y="31312"/>
                </a:lnTo>
                <a:lnTo>
                  <a:pt x="4108" y="29001"/>
                </a:lnTo>
                <a:lnTo>
                  <a:pt x="1798" y="31312"/>
                </a:lnTo>
                <a:lnTo>
                  <a:pt x="524" y="30028"/>
                </a:lnTo>
                <a:lnTo>
                  <a:pt x="2835" y="27728"/>
                </a:lnTo>
                <a:lnTo>
                  <a:pt x="524" y="25417"/>
                </a:lnTo>
                <a:lnTo>
                  <a:pt x="1798" y="24133"/>
                </a:lnTo>
                <a:lnTo>
                  <a:pt x="4108" y="26444"/>
                </a:lnTo>
                <a:lnTo>
                  <a:pt x="6419" y="24133"/>
                </a:lnTo>
                <a:close/>
                <a:moveTo>
                  <a:pt x="1798" y="23610"/>
                </a:moveTo>
                <a:lnTo>
                  <a:pt x="1" y="25417"/>
                </a:lnTo>
                <a:lnTo>
                  <a:pt x="2311" y="27728"/>
                </a:lnTo>
                <a:lnTo>
                  <a:pt x="1" y="30028"/>
                </a:lnTo>
                <a:lnTo>
                  <a:pt x="1798" y="31835"/>
                </a:lnTo>
                <a:lnTo>
                  <a:pt x="4108" y="29525"/>
                </a:lnTo>
                <a:lnTo>
                  <a:pt x="6419" y="31835"/>
                </a:lnTo>
                <a:lnTo>
                  <a:pt x="8226" y="30028"/>
                </a:lnTo>
                <a:lnTo>
                  <a:pt x="5916" y="27728"/>
                </a:lnTo>
                <a:lnTo>
                  <a:pt x="8226" y="25417"/>
                </a:lnTo>
                <a:lnTo>
                  <a:pt x="6419" y="23610"/>
                </a:lnTo>
                <a:lnTo>
                  <a:pt x="4108" y="25920"/>
                </a:lnTo>
                <a:lnTo>
                  <a:pt x="1798" y="2361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397"/>
        <p:cNvGrpSpPr/>
        <p:nvPr/>
      </p:nvGrpSpPr>
      <p:grpSpPr>
        <a:xfrm>
          <a:off x="0" y="0"/>
          <a:ext cx="0" cy="0"/>
          <a:chOff x="0" y="0"/>
          <a:chExt cx="0" cy="0"/>
        </a:xfrm>
      </p:grpSpPr>
      <p:sp>
        <p:nvSpPr>
          <p:cNvPr id="398" name="Google Shape;398;p22"/>
          <p:cNvSpPr/>
          <p:nvPr/>
        </p:nvSpPr>
        <p:spPr>
          <a:xfrm>
            <a:off x="713225" y="539500"/>
            <a:ext cx="7717500" cy="4064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99" name="Google Shape;399;p22"/>
          <p:cNvSpPr txBox="1">
            <a:spLocks noGrp="1"/>
          </p:cNvSpPr>
          <p:nvPr>
            <p:ph type="title"/>
          </p:nvPr>
        </p:nvSpPr>
        <p:spPr>
          <a:xfrm>
            <a:off x="941825" y="684275"/>
            <a:ext cx="3477900" cy="10587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00" name="Google Shape;400;p22"/>
          <p:cNvSpPr txBox="1">
            <a:spLocks noGrp="1"/>
          </p:cNvSpPr>
          <p:nvPr>
            <p:ph type="subTitle" idx="1"/>
          </p:nvPr>
        </p:nvSpPr>
        <p:spPr>
          <a:xfrm>
            <a:off x="941825" y="1604725"/>
            <a:ext cx="3477900" cy="1058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01" name="Google Shape;401;p22"/>
          <p:cNvSpPr txBox="1"/>
          <p:nvPr/>
        </p:nvSpPr>
        <p:spPr>
          <a:xfrm>
            <a:off x="941825" y="3558800"/>
            <a:ext cx="4945800" cy="55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latin typeface="Lato"/>
                <a:ea typeface="Lato"/>
                <a:cs typeface="Lato"/>
                <a:sym typeface="Lato"/>
              </a:rPr>
              <a:t>CREDITS:</a:t>
            </a:r>
            <a:r>
              <a:rPr lang="en" sz="1200">
                <a:solidFill>
                  <a:schemeClr val="dk1"/>
                </a:solidFill>
                <a:latin typeface="Lato"/>
                <a:ea typeface="Lato"/>
                <a:cs typeface="Lato"/>
                <a:sym typeface="Lato"/>
              </a:rPr>
              <a:t> This presentation template was created by </a:t>
            </a:r>
            <a:r>
              <a:rPr lang="en" sz="1200" b="1" u="sng">
                <a:solidFill>
                  <a:schemeClr val="dk1"/>
                </a:solidFill>
                <a:latin typeface="Lato"/>
                <a:ea typeface="Lato"/>
                <a:cs typeface="Lato"/>
                <a:sym typeface="Lato"/>
                <a:hlinkClick r:id="rId2">
                  <a:extLst>
                    <a:ext uri="{A12FA001-AC4F-418D-AE19-62706E023703}">
                      <ahyp:hlinkClr xmlns:ahyp="http://schemas.microsoft.com/office/drawing/2018/hyperlinkcolor" val="tx"/>
                    </a:ext>
                  </a:extLst>
                </a:hlinkClick>
              </a:rPr>
              <a:t>Slidesgo</a:t>
            </a:r>
            <a:r>
              <a:rPr lang="en" sz="1200">
                <a:solidFill>
                  <a:schemeClr val="dk1"/>
                </a:solidFill>
                <a:latin typeface="Lato"/>
                <a:ea typeface="Lato"/>
                <a:cs typeface="Lato"/>
                <a:sym typeface="Lato"/>
              </a:rPr>
              <a:t>, and includes icons by </a:t>
            </a:r>
            <a:r>
              <a:rPr lang="en" sz="1200" b="1" u="sng">
                <a:solidFill>
                  <a:schemeClr val="dk1"/>
                </a:solidFill>
                <a:latin typeface="Lato"/>
                <a:ea typeface="Lato"/>
                <a:cs typeface="Lato"/>
                <a:sym typeface="Lato"/>
                <a:hlinkClick r:id="rId3">
                  <a:extLst>
                    <a:ext uri="{A12FA001-AC4F-418D-AE19-62706E023703}">
                      <ahyp:hlinkClr xmlns:ahyp="http://schemas.microsoft.com/office/drawing/2018/hyperlinkcolor" val="tx"/>
                    </a:ext>
                  </a:extLst>
                </a:hlinkClick>
              </a:rPr>
              <a:t>Flaticon</a:t>
            </a:r>
            <a:r>
              <a:rPr lang="en" sz="1200">
                <a:solidFill>
                  <a:schemeClr val="dk1"/>
                </a:solidFill>
                <a:latin typeface="Lato"/>
                <a:ea typeface="Lato"/>
                <a:cs typeface="Lato"/>
                <a:sym typeface="Lato"/>
              </a:rPr>
              <a:t>, and infographics &amp; images by </a:t>
            </a:r>
            <a:r>
              <a:rPr lang="en" sz="1200" b="1" u="sng">
                <a:solidFill>
                  <a:schemeClr val="dk1"/>
                </a:solidFill>
                <a:latin typeface="Lato"/>
                <a:ea typeface="Lato"/>
                <a:cs typeface="Lato"/>
                <a:sym typeface="Lato"/>
                <a:hlinkClick r:id="rId4">
                  <a:extLst>
                    <a:ext uri="{A12FA001-AC4F-418D-AE19-62706E023703}">
                      <ahyp:hlinkClr xmlns:ahyp="http://schemas.microsoft.com/office/drawing/2018/hyperlinkcolor" val="tx"/>
                    </a:ext>
                  </a:extLst>
                </a:hlinkClick>
              </a:rPr>
              <a:t>Freepik</a:t>
            </a:r>
            <a:r>
              <a:rPr lang="en" sz="1200" u="sng">
                <a:solidFill>
                  <a:schemeClr val="dk1"/>
                </a:solidFill>
                <a:latin typeface="Lato"/>
                <a:ea typeface="Lato"/>
                <a:cs typeface="Lato"/>
                <a:sym typeface="Lato"/>
              </a:rPr>
              <a:t> </a:t>
            </a:r>
            <a:endParaRPr sz="1200" b="1" u="sng">
              <a:solidFill>
                <a:schemeClr val="dk1"/>
              </a:solidFill>
              <a:latin typeface="Lato"/>
              <a:ea typeface="Lato"/>
              <a:cs typeface="Lato"/>
              <a:sym typeface="Lato"/>
            </a:endParaRPr>
          </a:p>
        </p:txBody>
      </p:sp>
      <p:grpSp>
        <p:nvGrpSpPr>
          <p:cNvPr id="402" name="Google Shape;402;p22"/>
          <p:cNvGrpSpPr/>
          <p:nvPr/>
        </p:nvGrpSpPr>
        <p:grpSpPr>
          <a:xfrm>
            <a:off x="71315" y="1707795"/>
            <a:ext cx="576389" cy="1727897"/>
            <a:chOff x="8567615" y="-5"/>
            <a:chExt cx="576389" cy="1727897"/>
          </a:xfrm>
        </p:grpSpPr>
        <p:sp>
          <p:nvSpPr>
            <p:cNvPr id="403" name="Google Shape;403;p22"/>
            <p:cNvSpPr/>
            <p:nvPr/>
          </p:nvSpPr>
          <p:spPr>
            <a:xfrm>
              <a:off x="8951662" y="-5"/>
              <a:ext cx="192341" cy="191812"/>
            </a:xfrm>
            <a:custGeom>
              <a:avLst/>
              <a:gdLst/>
              <a:ahLst/>
              <a:cxnLst/>
              <a:rect l="l" t="t" r="r" b="b"/>
              <a:pathLst>
                <a:path w="3638" h="3628" extrusionOk="0">
                  <a:moveTo>
                    <a:pt x="2279" y="1360"/>
                  </a:moveTo>
                  <a:lnTo>
                    <a:pt x="2279" y="1"/>
                  </a:lnTo>
                  <a:lnTo>
                    <a:pt x="1370" y="1"/>
                  </a:lnTo>
                  <a:lnTo>
                    <a:pt x="1370" y="1360"/>
                  </a:lnTo>
                  <a:lnTo>
                    <a:pt x="1" y="1360"/>
                  </a:lnTo>
                  <a:lnTo>
                    <a:pt x="1" y="2268"/>
                  </a:lnTo>
                  <a:lnTo>
                    <a:pt x="1370" y="2268"/>
                  </a:lnTo>
                  <a:lnTo>
                    <a:pt x="1370" y="3627"/>
                  </a:lnTo>
                  <a:lnTo>
                    <a:pt x="2279" y="3627"/>
                  </a:lnTo>
                  <a:lnTo>
                    <a:pt x="2279" y="2268"/>
                  </a:lnTo>
                  <a:lnTo>
                    <a:pt x="3638" y="2268"/>
                  </a:lnTo>
                  <a:lnTo>
                    <a:pt x="3638"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2"/>
            <p:cNvSpPr/>
            <p:nvPr/>
          </p:nvSpPr>
          <p:spPr>
            <a:xfrm>
              <a:off x="8567615" y="-5"/>
              <a:ext cx="192341" cy="191812"/>
            </a:xfrm>
            <a:custGeom>
              <a:avLst/>
              <a:gdLst/>
              <a:ahLst/>
              <a:cxnLst/>
              <a:rect l="l" t="t" r="r" b="b"/>
              <a:pathLst>
                <a:path w="3638" h="3628" extrusionOk="0">
                  <a:moveTo>
                    <a:pt x="2269" y="1"/>
                  </a:moveTo>
                  <a:lnTo>
                    <a:pt x="1370" y="1"/>
                  </a:lnTo>
                  <a:lnTo>
                    <a:pt x="1370" y="1360"/>
                  </a:lnTo>
                  <a:lnTo>
                    <a:pt x="1" y="1360"/>
                  </a:lnTo>
                  <a:lnTo>
                    <a:pt x="1" y="2268"/>
                  </a:lnTo>
                  <a:lnTo>
                    <a:pt x="1370" y="2268"/>
                  </a:lnTo>
                  <a:lnTo>
                    <a:pt x="1370" y="3627"/>
                  </a:lnTo>
                  <a:lnTo>
                    <a:pt x="2269" y="3627"/>
                  </a:lnTo>
                  <a:lnTo>
                    <a:pt x="2269" y="2268"/>
                  </a:lnTo>
                  <a:lnTo>
                    <a:pt x="3638" y="2268"/>
                  </a:lnTo>
                  <a:lnTo>
                    <a:pt x="3638" y="1360"/>
                  </a:lnTo>
                  <a:lnTo>
                    <a:pt x="2269" y="136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2"/>
            <p:cNvSpPr/>
            <p:nvPr/>
          </p:nvSpPr>
          <p:spPr>
            <a:xfrm>
              <a:off x="8951662" y="383461"/>
              <a:ext cx="192341" cy="192341"/>
            </a:xfrm>
            <a:custGeom>
              <a:avLst/>
              <a:gdLst/>
              <a:ahLst/>
              <a:cxnLst/>
              <a:rect l="l" t="t" r="r" b="b"/>
              <a:pathLst>
                <a:path w="3638" h="3638" extrusionOk="0">
                  <a:moveTo>
                    <a:pt x="2279" y="0"/>
                  </a:moveTo>
                  <a:lnTo>
                    <a:pt x="1370" y="0"/>
                  </a:lnTo>
                  <a:lnTo>
                    <a:pt x="1370" y="1370"/>
                  </a:lnTo>
                  <a:lnTo>
                    <a:pt x="1" y="1370"/>
                  </a:lnTo>
                  <a:lnTo>
                    <a:pt x="1" y="2279"/>
                  </a:lnTo>
                  <a:lnTo>
                    <a:pt x="1370" y="2279"/>
                  </a:lnTo>
                  <a:lnTo>
                    <a:pt x="1370" y="3637"/>
                  </a:lnTo>
                  <a:lnTo>
                    <a:pt x="2279" y="3637"/>
                  </a:lnTo>
                  <a:lnTo>
                    <a:pt x="2279" y="2279"/>
                  </a:lnTo>
                  <a:lnTo>
                    <a:pt x="3638" y="2279"/>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2"/>
            <p:cNvSpPr/>
            <p:nvPr/>
          </p:nvSpPr>
          <p:spPr>
            <a:xfrm>
              <a:off x="8567615" y="383461"/>
              <a:ext cx="192341" cy="192341"/>
            </a:xfrm>
            <a:custGeom>
              <a:avLst/>
              <a:gdLst/>
              <a:ahLst/>
              <a:cxnLst/>
              <a:rect l="l" t="t" r="r" b="b"/>
              <a:pathLst>
                <a:path w="3638" h="3638" extrusionOk="0">
                  <a:moveTo>
                    <a:pt x="2269" y="0"/>
                  </a:moveTo>
                  <a:lnTo>
                    <a:pt x="1370" y="0"/>
                  </a:lnTo>
                  <a:lnTo>
                    <a:pt x="1370" y="1370"/>
                  </a:lnTo>
                  <a:lnTo>
                    <a:pt x="1" y="1370"/>
                  </a:lnTo>
                  <a:lnTo>
                    <a:pt x="1" y="2279"/>
                  </a:lnTo>
                  <a:lnTo>
                    <a:pt x="1370" y="2279"/>
                  </a:lnTo>
                  <a:lnTo>
                    <a:pt x="1370" y="3637"/>
                  </a:lnTo>
                  <a:lnTo>
                    <a:pt x="2269" y="3637"/>
                  </a:lnTo>
                  <a:lnTo>
                    <a:pt x="2269" y="2279"/>
                  </a:lnTo>
                  <a:lnTo>
                    <a:pt x="3638" y="2279"/>
                  </a:lnTo>
                  <a:lnTo>
                    <a:pt x="3638" y="1370"/>
                  </a:lnTo>
                  <a:lnTo>
                    <a:pt x="226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2"/>
            <p:cNvSpPr/>
            <p:nvPr/>
          </p:nvSpPr>
          <p:spPr>
            <a:xfrm>
              <a:off x="8951662" y="767508"/>
              <a:ext cx="192341" cy="192341"/>
            </a:xfrm>
            <a:custGeom>
              <a:avLst/>
              <a:gdLst/>
              <a:ahLst/>
              <a:cxnLst/>
              <a:rect l="l" t="t" r="r" b="b"/>
              <a:pathLst>
                <a:path w="3638" h="3638" extrusionOk="0">
                  <a:moveTo>
                    <a:pt x="2279" y="0"/>
                  </a:moveTo>
                  <a:lnTo>
                    <a:pt x="1370" y="0"/>
                  </a:lnTo>
                  <a:lnTo>
                    <a:pt x="1370" y="1369"/>
                  </a:lnTo>
                  <a:lnTo>
                    <a:pt x="1" y="1369"/>
                  </a:lnTo>
                  <a:lnTo>
                    <a:pt x="1" y="2278"/>
                  </a:lnTo>
                  <a:lnTo>
                    <a:pt x="1370" y="2278"/>
                  </a:lnTo>
                  <a:lnTo>
                    <a:pt x="1370" y="3637"/>
                  </a:lnTo>
                  <a:lnTo>
                    <a:pt x="2279" y="3637"/>
                  </a:lnTo>
                  <a:lnTo>
                    <a:pt x="2279" y="2278"/>
                  </a:lnTo>
                  <a:lnTo>
                    <a:pt x="3638" y="227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2"/>
            <p:cNvSpPr/>
            <p:nvPr/>
          </p:nvSpPr>
          <p:spPr>
            <a:xfrm>
              <a:off x="8567615" y="767508"/>
              <a:ext cx="192341" cy="192341"/>
            </a:xfrm>
            <a:custGeom>
              <a:avLst/>
              <a:gdLst/>
              <a:ahLst/>
              <a:cxnLst/>
              <a:rect l="l" t="t" r="r" b="b"/>
              <a:pathLst>
                <a:path w="3638" h="3638" extrusionOk="0">
                  <a:moveTo>
                    <a:pt x="2269" y="0"/>
                  </a:moveTo>
                  <a:lnTo>
                    <a:pt x="1370" y="0"/>
                  </a:lnTo>
                  <a:lnTo>
                    <a:pt x="1370" y="1369"/>
                  </a:lnTo>
                  <a:lnTo>
                    <a:pt x="1" y="1369"/>
                  </a:lnTo>
                  <a:lnTo>
                    <a:pt x="1" y="2278"/>
                  </a:lnTo>
                  <a:lnTo>
                    <a:pt x="1370" y="2278"/>
                  </a:lnTo>
                  <a:lnTo>
                    <a:pt x="1370" y="3637"/>
                  </a:lnTo>
                  <a:lnTo>
                    <a:pt x="2269" y="3637"/>
                  </a:lnTo>
                  <a:lnTo>
                    <a:pt x="2269" y="2278"/>
                  </a:lnTo>
                  <a:lnTo>
                    <a:pt x="3638" y="2278"/>
                  </a:lnTo>
                  <a:lnTo>
                    <a:pt x="3638" y="1369"/>
                  </a:lnTo>
                  <a:lnTo>
                    <a:pt x="226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2"/>
            <p:cNvSpPr/>
            <p:nvPr/>
          </p:nvSpPr>
          <p:spPr>
            <a:xfrm>
              <a:off x="8951662" y="1151503"/>
              <a:ext cx="192341" cy="192341"/>
            </a:xfrm>
            <a:custGeom>
              <a:avLst/>
              <a:gdLst/>
              <a:ahLst/>
              <a:cxnLst/>
              <a:rect l="l" t="t" r="r" b="b"/>
              <a:pathLst>
                <a:path w="3638" h="3638" extrusionOk="0">
                  <a:moveTo>
                    <a:pt x="2279" y="0"/>
                  </a:moveTo>
                  <a:lnTo>
                    <a:pt x="1370" y="0"/>
                  </a:lnTo>
                  <a:lnTo>
                    <a:pt x="1370" y="1370"/>
                  </a:lnTo>
                  <a:lnTo>
                    <a:pt x="1" y="1370"/>
                  </a:lnTo>
                  <a:lnTo>
                    <a:pt x="1" y="2268"/>
                  </a:lnTo>
                  <a:lnTo>
                    <a:pt x="1370" y="2268"/>
                  </a:lnTo>
                  <a:lnTo>
                    <a:pt x="1370" y="3637"/>
                  </a:lnTo>
                  <a:lnTo>
                    <a:pt x="2279" y="3637"/>
                  </a:lnTo>
                  <a:lnTo>
                    <a:pt x="2279" y="2268"/>
                  </a:lnTo>
                  <a:lnTo>
                    <a:pt x="3638" y="2268"/>
                  </a:lnTo>
                  <a:lnTo>
                    <a:pt x="3638" y="1370"/>
                  </a:lnTo>
                  <a:lnTo>
                    <a:pt x="227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2"/>
            <p:cNvSpPr/>
            <p:nvPr/>
          </p:nvSpPr>
          <p:spPr>
            <a:xfrm>
              <a:off x="8567615" y="1151503"/>
              <a:ext cx="192341" cy="192341"/>
            </a:xfrm>
            <a:custGeom>
              <a:avLst/>
              <a:gdLst/>
              <a:ahLst/>
              <a:cxnLst/>
              <a:rect l="l" t="t" r="r" b="b"/>
              <a:pathLst>
                <a:path w="3638" h="3638" extrusionOk="0">
                  <a:moveTo>
                    <a:pt x="2269" y="0"/>
                  </a:moveTo>
                  <a:lnTo>
                    <a:pt x="1370" y="0"/>
                  </a:lnTo>
                  <a:lnTo>
                    <a:pt x="1370" y="1370"/>
                  </a:lnTo>
                  <a:lnTo>
                    <a:pt x="1" y="1370"/>
                  </a:lnTo>
                  <a:lnTo>
                    <a:pt x="1" y="2268"/>
                  </a:lnTo>
                  <a:lnTo>
                    <a:pt x="1370" y="2268"/>
                  </a:lnTo>
                  <a:lnTo>
                    <a:pt x="1370" y="3637"/>
                  </a:lnTo>
                  <a:lnTo>
                    <a:pt x="2269" y="3637"/>
                  </a:lnTo>
                  <a:lnTo>
                    <a:pt x="2269" y="2268"/>
                  </a:lnTo>
                  <a:lnTo>
                    <a:pt x="3638" y="2268"/>
                  </a:lnTo>
                  <a:lnTo>
                    <a:pt x="3638" y="1370"/>
                  </a:lnTo>
                  <a:lnTo>
                    <a:pt x="2269" y="137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2"/>
            <p:cNvSpPr/>
            <p:nvPr/>
          </p:nvSpPr>
          <p:spPr>
            <a:xfrm>
              <a:off x="8951662" y="1535551"/>
              <a:ext cx="192341" cy="192341"/>
            </a:xfrm>
            <a:custGeom>
              <a:avLst/>
              <a:gdLst/>
              <a:ahLst/>
              <a:cxnLst/>
              <a:rect l="l" t="t" r="r" b="b"/>
              <a:pathLst>
                <a:path w="3638" h="3638" extrusionOk="0">
                  <a:moveTo>
                    <a:pt x="2279" y="0"/>
                  </a:moveTo>
                  <a:lnTo>
                    <a:pt x="1370" y="0"/>
                  </a:lnTo>
                  <a:lnTo>
                    <a:pt x="1370" y="1369"/>
                  </a:lnTo>
                  <a:lnTo>
                    <a:pt x="1" y="1369"/>
                  </a:lnTo>
                  <a:lnTo>
                    <a:pt x="1" y="2268"/>
                  </a:lnTo>
                  <a:lnTo>
                    <a:pt x="1370" y="2268"/>
                  </a:lnTo>
                  <a:lnTo>
                    <a:pt x="1370" y="3637"/>
                  </a:lnTo>
                  <a:lnTo>
                    <a:pt x="2279" y="3637"/>
                  </a:lnTo>
                  <a:lnTo>
                    <a:pt x="2279" y="2268"/>
                  </a:lnTo>
                  <a:lnTo>
                    <a:pt x="3638" y="2268"/>
                  </a:lnTo>
                  <a:lnTo>
                    <a:pt x="3638" y="1369"/>
                  </a:lnTo>
                  <a:lnTo>
                    <a:pt x="227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2"/>
            <p:cNvSpPr/>
            <p:nvPr/>
          </p:nvSpPr>
          <p:spPr>
            <a:xfrm>
              <a:off x="8567615" y="1535551"/>
              <a:ext cx="192341" cy="192341"/>
            </a:xfrm>
            <a:custGeom>
              <a:avLst/>
              <a:gdLst/>
              <a:ahLst/>
              <a:cxnLst/>
              <a:rect l="l" t="t" r="r" b="b"/>
              <a:pathLst>
                <a:path w="3638" h="3638" extrusionOk="0">
                  <a:moveTo>
                    <a:pt x="2269" y="0"/>
                  </a:moveTo>
                  <a:lnTo>
                    <a:pt x="1370" y="0"/>
                  </a:lnTo>
                  <a:lnTo>
                    <a:pt x="1370" y="1369"/>
                  </a:lnTo>
                  <a:lnTo>
                    <a:pt x="1" y="1369"/>
                  </a:lnTo>
                  <a:lnTo>
                    <a:pt x="1" y="2268"/>
                  </a:lnTo>
                  <a:lnTo>
                    <a:pt x="1370" y="2268"/>
                  </a:lnTo>
                  <a:lnTo>
                    <a:pt x="1370" y="3637"/>
                  </a:lnTo>
                  <a:lnTo>
                    <a:pt x="2269" y="3637"/>
                  </a:lnTo>
                  <a:lnTo>
                    <a:pt x="2269" y="2268"/>
                  </a:lnTo>
                  <a:lnTo>
                    <a:pt x="3638" y="2268"/>
                  </a:lnTo>
                  <a:lnTo>
                    <a:pt x="3638" y="1369"/>
                  </a:lnTo>
                  <a:lnTo>
                    <a:pt x="2269" y="1369"/>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3" name="Google Shape;413;p22"/>
          <p:cNvSpPr/>
          <p:nvPr/>
        </p:nvSpPr>
        <p:spPr>
          <a:xfrm>
            <a:off x="179327" y="107657"/>
            <a:ext cx="360362" cy="360309"/>
          </a:xfrm>
          <a:custGeom>
            <a:avLst/>
            <a:gdLst/>
            <a:ahLst/>
            <a:cxnLst/>
            <a:rect l="l" t="t" r="r" b="b"/>
            <a:pathLst>
              <a:path w="6816" h="6815" extrusionOk="0">
                <a:moveTo>
                  <a:pt x="1" y="0"/>
                </a:moveTo>
                <a:lnTo>
                  <a:pt x="1" y="1369"/>
                </a:lnTo>
                <a:lnTo>
                  <a:pt x="4493" y="1369"/>
                </a:lnTo>
                <a:lnTo>
                  <a:pt x="1" y="5852"/>
                </a:lnTo>
                <a:lnTo>
                  <a:pt x="974" y="6815"/>
                </a:lnTo>
                <a:lnTo>
                  <a:pt x="5456" y="2332"/>
                </a:lnTo>
                <a:lnTo>
                  <a:pt x="5456" y="6815"/>
                </a:lnTo>
                <a:lnTo>
                  <a:pt x="6815" y="6815"/>
                </a:lnTo>
                <a:lnTo>
                  <a:pt x="68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22"/>
          <p:cNvGrpSpPr/>
          <p:nvPr/>
        </p:nvGrpSpPr>
        <p:grpSpPr>
          <a:xfrm rot="5400000">
            <a:off x="5697572" y="1094946"/>
            <a:ext cx="5399507" cy="519818"/>
            <a:chOff x="-1943216" y="3950083"/>
            <a:chExt cx="5399507" cy="519818"/>
          </a:xfrm>
        </p:grpSpPr>
        <p:sp>
          <p:nvSpPr>
            <p:cNvPr id="415" name="Google Shape;415;p22"/>
            <p:cNvSpPr/>
            <p:nvPr/>
          </p:nvSpPr>
          <p:spPr>
            <a:xfrm>
              <a:off x="561078"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2"/>
            <p:cNvSpPr/>
            <p:nvPr/>
          </p:nvSpPr>
          <p:spPr>
            <a:xfrm>
              <a:off x="3356103" y="4369765"/>
              <a:ext cx="100189" cy="100136"/>
            </a:xfrm>
            <a:custGeom>
              <a:avLst/>
              <a:gdLst/>
              <a:ahLst/>
              <a:cxnLst/>
              <a:rect l="l" t="t" r="r" b="b"/>
              <a:pathLst>
                <a:path w="1895" h="1894" extrusionOk="0">
                  <a:moveTo>
                    <a:pt x="1895" y="0"/>
                  </a:moveTo>
                  <a:lnTo>
                    <a:pt x="1" y="1894"/>
                  </a:lnTo>
                  <a:lnTo>
                    <a:pt x="525" y="1894"/>
                  </a:lnTo>
                  <a:lnTo>
                    <a:pt x="1895" y="535"/>
                  </a:lnTo>
                  <a:lnTo>
                    <a:pt x="18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2"/>
            <p:cNvSpPr/>
            <p:nvPr/>
          </p:nvSpPr>
          <p:spPr>
            <a:xfrm>
              <a:off x="25062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2"/>
            <p:cNvSpPr/>
            <p:nvPr/>
          </p:nvSpPr>
          <p:spPr>
            <a:xfrm>
              <a:off x="3045650" y="4059260"/>
              <a:ext cx="410641" cy="410641"/>
            </a:xfrm>
            <a:custGeom>
              <a:avLst/>
              <a:gdLst/>
              <a:ahLst/>
              <a:cxnLst/>
              <a:rect l="l" t="t" r="r" b="b"/>
              <a:pathLst>
                <a:path w="7767" h="7767" extrusionOk="0">
                  <a:moveTo>
                    <a:pt x="7767" y="1"/>
                  </a:moveTo>
                  <a:lnTo>
                    <a:pt x="0" y="7767"/>
                  </a:lnTo>
                  <a:lnTo>
                    <a:pt x="524" y="7767"/>
                  </a:lnTo>
                  <a:lnTo>
                    <a:pt x="7767" y="536"/>
                  </a:lnTo>
                  <a:lnTo>
                    <a:pt x="77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2"/>
            <p:cNvSpPr/>
            <p:nvPr/>
          </p:nvSpPr>
          <p:spPr>
            <a:xfrm>
              <a:off x="-5988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2"/>
            <p:cNvSpPr/>
            <p:nvPr/>
          </p:nvSpPr>
          <p:spPr>
            <a:xfrm>
              <a:off x="2735145" y="3950083"/>
              <a:ext cx="548103" cy="519818"/>
            </a:xfrm>
            <a:custGeom>
              <a:avLst/>
              <a:gdLst/>
              <a:ahLst/>
              <a:cxnLst/>
              <a:rect l="l" t="t" r="r" b="b"/>
              <a:pathLst>
                <a:path w="10367" h="9832" extrusionOk="0">
                  <a:moveTo>
                    <a:pt x="9831" y="1"/>
                  </a:moveTo>
                  <a:lnTo>
                    <a:pt x="0" y="9832"/>
                  </a:lnTo>
                  <a:lnTo>
                    <a:pt x="52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2"/>
            <p:cNvSpPr/>
            <p:nvPr/>
          </p:nvSpPr>
          <p:spPr>
            <a:xfrm>
              <a:off x="-370386" y="3950083"/>
              <a:ext cx="548050" cy="519818"/>
            </a:xfrm>
            <a:custGeom>
              <a:avLst/>
              <a:gdLst/>
              <a:ahLst/>
              <a:cxnLst/>
              <a:rect l="l" t="t" r="r" b="b"/>
              <a:pathLst>
                <a:path w="10366" h="9832" extrusionOk="0">
                  <a:moveTo>
                    <a:pt x="9842"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2"/>
            <p:cNvSpPr/>
            <p:nvPr/>
          </p:nvSpPr>
          <p:spPr>
            <a:xfrm>
              <a:off x="2424639" y="3950083"/>
              <a:ext cx="548050" cy="519818"/>
            </a:xfrm>
            <a:custGeom>
              <a:avLst/>
              <a:gdLst/>
              <a:ahLst/>
              <a:cxnLst/>
              <a:rect l="l" t="t" r="r" b="b"/>
              <a:pathLst>
                <a:path w="10366" h="9832" extrusionOk="0">
                  <a:moveTo>
                    <a:pt x="9831" y="1"/>
                  </a:moveTo>
                  <a:lnTo>
                    <a:pt x="1" y="9832"/>
                  </a:lnTo>
                  <a:lnTo>
                    <a:pt x="524"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2"/>
            <p:cNvSpPr/>
            <p:nvPr/>
          </p:nvSpPr>
          <p:spPr>
            <a:xfrm>
              <a:off x="-680892" y="3950083"/>
              <a:ext cx="548103" cy="519818"/>
            </a:xfrm>
            <a:custGeom>
              <a:avLst/>
              <a:gdLst/>
              <a:ahLst/>
              <a:cxnLst/>
              <a:rect l="l" t="t" r="r" b="b"/>
              <a:pathLst>
                <a:path w="10367" h="9832" extrusionOk="0">
                  <a:moveTo>
                    <a:pt x="9842" y="1"/>
                  </a:moveTo>
                  <a:lnTo>
                    <a:pt x="0" y="9832"/>
                  </a:lnTo>
                  <a:lnTo>
                    <a:pt x="53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2"/>
            <p:cNvSpPr/>
            <p:nvPr/>
          </p:nvSpPr>
          <p:spPr>
            <a:xfrm>
              <a:off x="2114134" y="3950083"/>
              <a:ext cx="548103" cy="519818"/>
            </a:xfrm>
            <a:custGeom>
              <a:avLst/>
              <a:gdLst/>
              <a:ahLst/>
              <a:cxnLst/>
              <a:rect l="l" t="t" r="r" b="b"/>
              <a:pathLst>
                <a:path w="10367" h="9832" extrusionOk="0">
                  <a:moveTo>
                    <a:pt x="9832" y="1"/>
                  </a:moveTo>
                  <a:lnTo>
                    <a:pt x="0"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2"/>
            <p:cNvSpPr/>
            <p:nvPr/>
          </p:nvSpPr>
          <p:spPr>
            <a:xfrm>
              <a:off x="-991397" y="3950083"/>
              <a:ext cx="548103" cy="519818"/>
            </a:xfrm>
            <a:custGeom>
              <a:avLst/>
              <a:gdLst/>
              <a:ahLst/>
              <a:cxnLst/>
              <a:rect l="l" t="t" r="r" b="b"/>
              <a:pathLst>
                <a:path w="10367" h="9832" extrusionOk="0">
                  <a:moveTo>
                    <a:pt x="9843"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2"/>
            <p:cNvSpPr/>
            <p:nvPr/>
          </p:nvSpPr>
          <p:spPr>
            <a:xfrm>
              <a:off x="1803681" y="3950083"/>
              <a:ext cx="548050" cy="519818"/>
            </a:xfrm>
            <a:custGeom>
              <a:avLst/>
              <a:gdLst/>
              <a:ahLst/>
              <a:cxnLst/>
              <a:rect l="l" t="t" r="r" b="b"/>
              <a:pathLst>
                <a:path w="10366" h="9832" extrusionOk="0">
                  <a:moveTo>
                    <a:pt x="9830" y="1"/>
                  </a:moveTo>
                  <a:lnTo>
                    <a:pt x="0" y="9832"/>
                  </a:lnTo>
                  <a:lnTo>
                    <a:pt x="524" y="9832"/>
                  </a:lnTo>
                  <a:lnTo>
                    <a:pt x="103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2"/>
            <p:cNvSpPr/>
            <p:nvPr/>
          </p:nvSpPr>
          <p:spPr>
            <a:xfrm>
              <a:off x="-1301903" y="3950083"/>
              <a:ext cx="548103" cy="519818"/>
            </a:xfrm>
            <a:custGeom>
              <a:avLst/>
              <a:gdLst/>
              <a:ahLst/>
              <a:cxnLst/>
              <a:rect l="l" t="t" r="r" b="b"/>
              <a:pathLst>
                <a:path w="10367" h="9832" extrusionOk="0">
                  <a:moveTo>
                    <a:pt x="9842" y="1"/>
                  </a:moveTo>
                  <a:lnTo>
                    <a:pt x="1" y="9832"/>
                  </a:lnTo>
                  <a:lnTo>
                    <a:pt x="536"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2"/>
            <p:cNvSpPr/>
            <p:nvPr/>
          </p:nvSpPr>
          <p:spPr>
            <a:xfrm>
              <a:off x="1493123" y="3950083"/>
              <a:ext cx="548103" cy="519818"/>
            </a:xfrm>
            <a:custGeom>
              <a:avLst/>
              <a:gdLst/>
              <a:ahLst/>
              <a:cxnLst/>
              <a:rect l="l" t="t" r="r" b="b"/>
              <a:pathLst>
                <a:path w="10367" h="9832" extrusionOk="0">
                  <a:moveTo>
                    <a:pt x="9832" y="1"/>
                  </a:moveTo>
                  <a:lnTo>
                    <a:pt x="1"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2"/>
            <p:cNvSpPr/>
            <p:nvPr/>
          </p:nvSpPr>
          <p:spPr>
            <a:xfrm>
              <a:off x="-161235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2"/>
            <p:cNvSpPr/>
            <p:nvPr/>
          </p:nvSpPr>
          <p:spPr>
            <a:xfrm>
              <a:off x="1182089" y="3950083"/>
              <a:ext cx="548632" cy="519818"/>
            </a:xfrm>
            <a:custGeom>
              <a:avLst/>
              <a:gdLst/>
              <a:ahLst/>
              <a:cxnLst/>
              <a:rect l="l" t="t" r="r" b="b"/>
              <a:pathLst>
                <a:path w="10377" h="9832" extrusionOk="0">
                  <a:moveTo>
                    <a:pt x="9842" y="1"/>
                  </a:moveTo>
                  <a:lnTo>
                    <a:pt x="0" y="9832"/>
                  </a:lnTo>
                  <a:lnTo>
                    <a:pt x="535"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2"/>
            <p:cNvSpPr/>
            <p:nvPr/>
          </p:nvSpPr>
          <p:spPr>
            <a:xfrm>
              <a:off x="-192286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2"/>
            <p:cNvSpPr/>
            <p:nvPr/>
          </p:nvSpPr>
          <p:spPr>
            <a:xfrm>
              <a:off x="871583"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2"/>
            <p:cNvSpPr/>
            <p:nvPr/>
          </p:nvSpPr>
          <p:spPr>
            <a:xfrm>
              <a:off x="-1943216" y="3950083"/>
              <a:ext cx="257900" cy="257953"/>
            </a:xfrm>
            <a:custGeom>
              <a:avLst/>
              <a:gdLst/>
              <a:ahLst/>
              <a:cxnLst/>
              <a:rect l="l" t="t" r="r" b="b"/>
              <a:pathLst>
                <a:path w="4878" h="4879" extrusionOk="0">
                  <a:moveTo>
                    <a:pt x="4343" y="1"/>
                  </a:moveTo>
                  <a:lnTo>
                    <a:pt x="0" y="4344"/>
                  </a:lnTo>
                  <a:lnTo>
                    <a:pt x="0" y="4879"/>
                  </a:lnTo>
                  <a:lnTo>
                    <a:pt x="48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4" name="Google Shape;434;p22"/>
          <p:cNvSpPr/>
          <p:nvPr/>
        </p:nvSpPr>
        <p:spPr>
          <a:xfrm>
            <a:off x="8237861" y="42307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med">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35"/>
        <p:cNvGrpSpPr/>
        <p:nvPr/>
      </p:nvGrpSpPr>
      <p:grpSpPr>
        <a:xfrm>
          <a:off x="0" y="0"/>
          <a:ext cx="0" cy="0"/>
          <a:chOff x="0" y="0"/>
          <a:chExt cx="0" cy="0"/>
        </a:xfrm>
      </p:grpSpPr>
      <p:sp>
        <p:nvSpPr>
          <p:cNvPr id="436" name="Google Shape;436;p23"/>
          <p:cNvSpPr/>
          <p:nvPr/>
        </p:nvSpPr>
        <p:spPr>
          <a:xfrm>
            <a:off x="166297" y="4230712"/>
            <a:ext cx="713798" cy="746577"/>
          </a:xfrm>
          <a:custGeom>
            <a:avLst/>
            <a:gdLst/>
            <a:ahLst/>
            <a:cxnLst/>
            <a:rect l="l" t="t" r="r" b="b"/>
            <a:pathLst>
              <a:path w="13501" h="14121" extrusionOk="0">
                <a:moveTo>
                  <a:pt x="2632" y="374"/>
                </a:moveTo>
                <a:lnTo>
                  <a:pt x="2632" y="11371"/>
                </a:lnTo>
                <a:lnTo>
                  <a:pt x="13126" y="11371"/>
                </a:lnTo>
                <a:lnTo>
                  <a:pt x="13126" y="13746"/>
                </a:lnTo>
                <a:lnTo>
                  <a:pt x="386" y="13746"/>
                </a:lnTo>
                <a:lnTo>
                  <a:pt x="386" y="374"/>
                </a:lnTo>
                <a:close/>
                <a:moveTo>
                  <a:pt x="0" y="0"/>
                </a:moveTo>
                <a:lnTo>
                  <a:pt x="0" y="14121"/>
                </a:lnTo>
                <a:lnTo>
                  <a:pt x="13500" y="14121"/>
                </a:lnTo>
                <a:lnTo>
                  <a:pt x="13500" y="10997"/>
                </a:lnTo>
                <a:lnTo>
                  <a:pt x="3006" y="10997"/>
                </a:lnTo>
                <a:lnTo>
                  <a:pt x="30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3"/>
          <p:cNvSpPr/>
          <p:nvPr/>
        </p:nvSpPr>
        <p:spPr>
          <a:xfrm>
            <a:off x="8237861" y="42307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3"/>
          <p:cNvSpPr/>
          <p:nvPr/>
        </p:nvSpPr>
        <p:spPr>
          <a:xfrm>
            <a:off x="713225" y="539500"/>
            <a:ext cx="7717500" cy="40644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439" name="Google Shape;439;p23"/>
          <p:cNvGrpSpPr/>
          <p:nvPr/>
        </p:nvGrpSpPr>
        <p:grpSpPr>
          <a:xfrm rot="5400000">
            <a:off x="4391816" y="-181192"/>
            <a:ext cx="360386" cy="1441373"/>
            <a:chOff x="125830" y="1513767"/>
            <a:chExt cx="430415" cy="1721659"/>
          </a:xfrm>
        </p:grpSpPr>
        <p:sp>
          <p:nvSpPr>
            <p:cNvPr id="440" name="Google Shape;440;p23"/>
            <p:cNvSpPr/>
            <p:nvPr/>
          </p:nvSpPr>
          <p:spPr>
            <a:xfrm>
              <a:off x="125830" y="1513767"/>
              <a:ext cx="430415" cy="430415"/>
            </a:xfrm>
            <a:custGeom>
              <a:avLst/>
              <a:gdLst/>
              <a:ahLst/>
              <a:cxnLst/>
              <a:rect l="l" t="t" r="r" b="b"/>
              <a:pathLst>
                <a:path w="8141" h="8141" extrusionOk="0">
                  <a:moveTo>
                    <a:pt x="8141" y="4065"/>
                  </a:moveTo>
                  <a:lnTo>
                    <a:pt x="4076" y="0"/>
                  </a:lnTo>
                  <a:lnTo>
                    <a:pt x="1" y="4065"/>
                  </a:lnTo>
                  <a:lnTo>
                    <a:pt x="1" y="8141"/>
                  </a:lnTo>
                  <a:lnTo>
                    <a:pt x="4076" y="4065"/>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3"/>
            <p:cNvSpPr/>
            <p:nvPr/>
          </p:nvSpPr>
          <p:spPr>
            <a:xfrm>
              <a:off x="125830" y="1944129"/>
              <a:ext cx="430415" cy="430468"/>
            </a:xfrm>
            <a:custGeom>
              <a:avLst/>
              <a:gdLst/>
              <a:ahLst/>
              <a:cxnLst/>
              <a:rect l="l" t="t" r="r" b="b"/>
              <a:pathLst>
                <a:path w="8141" h="8142"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3"/>
            <p:cNvSpPr/>
            <p:nvPr/>
          </p:nvSpPr>
          <p:spPr>
            <a:xfrm>
              <a:off x="125830" y="2374544"/>
              <a:ext cx="430415" cy="430415"/>
            </a:xfrm>
            <a:custGeom>
              <a:avLst/>
              <a:gdLst/>
              <a:ahLst/>
              <a:cxnLst/>
              <a:rect l="l" t="t" r="r" b="b"/>
              <a:pathLst>
                <a:path w="8141" h="8141" extrusionOk="0">
                  <a:moveTo>
                    <a:pt x="8141" y="4066"/>
                  </a:moveTo>
                  <a:lnTo>
                    <a:pt x="4076" y="1"/>
                  </a:lnTo>
                  <a:lnTo>
                    <a:pt x="1" y="4066"/>
                  </a:lnTo>
                  <a:lnTo>
                    <a:pt x="1" y="8141"/>
                  </a:lnTo>
                  <a:lnTo>
                    <a:pt x="4076" y="4066"/>
                  </a:lnTo>
                  <a:lnTo>
                    <a:pt x="8141" y="814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3"/>
            <p:cNvSpPr/>
            <p:nvPr/>
          </p:nvSpPr>
          <p:spPr>
            <a:xfrm>
              <a:off x="125830" y="2804905"/>
              <a:ext cx="430415" cy="430520"/>
            </a:xfrm>
            <a:custGeom>
              <a:avLst/>
              <a:gdLst/>
              <a:ahLst/>
              <a:cxnLst/>
              <a:rect l="l" t="t" r="r" b="b"/>
              <a:pathLst>
                <a:path w="8141" h="8143" extrusionOk="0">
                  <a:moveTo>
                    <a:pt x="8141" y="4066"/>
                  </a:moveTo>
                  <a:lnTo>
                    <a:pt x="4076" y="1"/>
                  </a:lnTo>
                  <a:lnTo>
                    <a:pt x="1" y="4066"/>
                  </a:lnTo>
                  <a:lnTo>
                    <a:pt x="1" y="8142"/>
                  </a:lnTo>
                  <a:lnTo>
                    <a:pt x="4076" y="4066"/>
                  </a:lnTo>
                  <a:lnTo>
                    <a:pt x="8141" y="814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444"/>
        <p:cNvGrpSpPr/>
        <p:nvPr/>
      </p:nvGrpSpPr>
      <p:grpSpPr>
        <a:xfrm>
          <a:off x="0" y="0"/>
          <a:ext cx="0" cy="0"/>
          <a:chOff x="0" y="0"/>
          <a:chExt cx="0" cy="0"/>
        </a:xfrm>
      </p:grpSpPr>
      <p:sp>
        <p:nvSpPr>
          <p:cNvPr id="445" name="Google Shape;445;p24"/>
          <p:cNvSpPr/>
          <p:nvPr/>
        </p:nvSpPr>
        <p:spPr>
          <a:xfrm>
            <a:off x="0" y="3366600"/>
            <a:ext cx="9144000" cy="17769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nvGrpSpPr>
          <p:cNvPr id="446" name="Google Shape;446;p24"/>
          <p:cNvGrpSpPr/>
          <p:nvPr/>
        </p:nvGrpSpPr>
        <p:grpSpPr>
          <a:xfrm rot="5400000">
            <a:off x="-2038933" y="1638832"/>
            <a:ext cx="3707543" cy="1865830"/>
            <a:chOff x="4785888" y="-486812"/>
            <a:chExt cx="4078705" cy="2052618"/>
          </a:xfrm>
        </p:grpSpPr>
        <p:sp>
          <p:nvSpPr>
            <p:cNvPr id="447" name="Google Shape;447;p24"/>
            <p:cNvSpPr/>
            <p:nvPr/>
          </p:nvSpPr>
          <p:spPr>
            <a:xfrm>
              <a:off x="4785888" y="-486812"/>
              <a:ext cx="4078705" cy="698114"/>
            </a:xfrm>
            <a:custGeom>
              <a:avLst/>
              <a:gdLst/>
              <a:ahLst/>
              <a:cxnLst/>
              <a:rect l="l" t="t" r="r" b="b"/>
              <a:pathLst>
                <a:path w="104878" h="17951" extrusionOk="0">
                  <a:moveTo>
                    <a:pt x="95977" y="524"/>
                  </a:moveTo>
                  <a:lnTo>
                    <a:pt x="104502" y="9050"/>
                  </a:lnTo>
                  <a:lnTo>
                    <a:pt x="104502" y="17223"/>
                  </a:lnTo>
                  <a:lnTo>
                    <a:pt x="95977" y="8708"/>
                  </a:lnTo>
                  <a:lnTo>
                    <a:pt x="87269" y="17415"/>
                  </a:lnTo>
                  <a:lnTo>
                    <a:pt x="78562" y="8708"/>
                  </a:lnTo>
                  <a:lnTo>
                    <a:pt x="69854" y="17415"/>
                  </a:lnTo>
                  <a:lnTo>
                    <a:pt x="61147" y="8708"/>
                  </a:lnTo>
                  <a:lnTo>
                    <a:pt x="52439" y="17415"/>
                  </a:lnTo>
                  <a:lnTo>
                    <a:pt x="43731" y="8708"/>
                  </a:lnTo>
                  <a:lnTo>
                    <a:pt x="35024" y="17415"/>
                  </a:lnTo>
                  <a:lnTo>
                    <a:pt x="26316" y="8708"/>
                  </a:lnTo>
                  <a:lnTo>
                    <a:pt x="17597" y="17415"/>
                  </a:lnTo>
                  <a:lnTo>
                    <a:pt x="8890" y="8708"/>
                  </a:lnTo>
                  <a:lnTo>
                    <a:pt x="375" y="17223"/>
                  </a:lnTo>
                  <a:lnTo>
                    <a:pt x="375" y="9050"/>
                  </a:lnTo>
                  <a:lnTo>
                    <a:pt x="8890" y="524"/>
                  </a:lnTo>
                  <a:lnTo>
                    <a:pt x="17597" y="9242"/>
                  </a:lnTo>
                  <a:lnTo>
                    <a:pt x="26316" y="524"/>
                  </a:lnTo>
                  <a:lnTo>
                    <a:pt x="35024" y="9242"/>
                  </a:lnTo>
                  <a:lnTo>
                    <a:pt x="43731" y="524"/>
                  </a:lnTo>
                  <a:lnTo>
                    <a:pt x="52439" y="9242"/>
                  </a:lnTo>
                  <a:lnTo>
                    <a:pt x="61147" y="524"/>
                  </a:lnTo>
                  <a:lnTo>
                    <a:pt x="69854" y="9242"/>
                  </a:lnTo>
                  <a:lnTo>
                    <a:pt x="78562" y="524"/>
                  </a:lnTo>
                  <a:lnTo>
                    <a:pt x="87269" y="9242"/>
                  </a:lnTo>
                  <a:lnTo>
                    <a:pt x="95977" y="524"/>
                  </a:lnTo>
                  <a:close/>
                  <a:moveTo>
                    <a:pt x="8890" y="0"/>
                  </a:moveTo>
                  <a:lnTo>
                    <a:pt x="1" y="8889"/>
                  </a:lnTo>
                  <a:lnTo>
                    <a:pt x="1" y="17682"/>
                  </a:lnTo>
                  <a:lnTo>
                    <a:pt x="322" y="17811"/>
                  </a:lnTo>
                  <a:lnTo>
                    <a:pt x="8890" y="9242"/>
                  </a:lnTo>
                  <a:lnTo>
                    <a:pt x="17597" y="17950"/>
                  </a:lnTo>
                  <a:lnTo>
                    <a:pt x="26316" y="9242"/>
                  </a:lnTo>
                  <a:lnTo>
                    <a:pt x="35024" y="17950"/>
                  </a:lnTo>
                  <a:lnTo>
                    <a:pt x="43731" y="9242"/>
                  </a:lnTo>
                  <a:lnTo>
                    <a:pt x="52439" y="17950"/>
                  </a:lnTo>
                  <a:lnTo>
                    <a:pt x="61147" y="9242"/>
                  </a:lnTo>
                  <a:lnTo>
                    <a:pt x="69854" y="17950"/>
                  </a:lnTo>
                  <a:lnTo>
                    <a:pt x="78562" y="9242"/>
                  </a:lnTo>
                  <a:lnTo>
                    <a:pt x="87269" y="17950"/>
                  </a:lnTo>
                  <a:lnTo>
                    <a:pt x="95977" y="9242"/>
                  </a:lnTo>
                  <a:lnTo>
                    <a:pt x="104556" y="17811"/>
                  </a:lnTo>
                  <a:lnTo>
                    <a:pt x="104877" y="17682"/>
                  </a:lnTo>
                  <a:lnTo>
                    <a:pt x="104877" y="8889"/>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4"/>
            <p:cNvSpPr/>
            <p:nvPr/>
          </p:nvSpPr>
          <p:spPr>
            <a:xfrm>
              <a:off x="4785888" y="867691"/>
              <a:ext cx="4078705" cy="698114"/>
            </a:xfrm>
            <a:custGeom>
              <a:avLst/>
              <a:gdLst/>
              <a:ahLst/>
              <a:cxnLst/>
              <a:rect l="l" t="t" r="r" b="b"/>
              <a:pathLst>
                <a:path w="104878" h="17951" extrusionOk="0">
                  <a:moveTo>
                    <a:pt x="95977" y="535"/>
                  </a:moveTo>
                  <a:lnTo>
                    <a:pt x="104502" y="9050"/>
                  </a:lnTo>
                  <a:lnTo>
                    <a:pt x="104502" y="17233"/>
                  </a:lnTo>
                  <a:lnTo>
                    <a:pt x="95977" y="8708"/>
                  </a:lnTo>
                  <a:lnTo>
                    <a:pt x="87269" y="17416"/>
                  </a:lnTo>
                  <a:lnTo>
                    <a:pt x="78562" y="8708"/>
                  </a:lnTo>
                  <a:lnTo>
                    <a:pt x="69854" y="17416"/>
                  </a:lnTo>
                  <a:lnTo>
                    <a:pt x="61147" y="8708"/>
                  </a:lnTo>
                  <a:lnTo>
                    <a:pt x="52439" y="17416"/>
                  </a:lnTo>
                  <a:lnTo>
                    <a:pt x="43731" y="8708"/>
                  </a:lnTo>
                  <a:lnTo>
                    <a:pt x="35024" y="17416"/>
                  </a:lnTo>
                  <a:lnTo>
                    <a:pt x="26316" y="8708"/>
                  </a:lnTo>
                  <a:lnTo>
                    <a:pt x="17597" y="17416"/>
                  </a:lnTo>
                  <a:lnTo>
                    <a:pt x="8890" y="8708"/>
                  </a:lnTo>
                  <a:lnTo>
                    <a:pt x="375" y="17233"/>
                  </a:lnTo>
                  <a:lnTo>
                    <a:pt x="375" y="9050"/>
                  </a:lnTo>
                  <a:lnTo>
                    <a:pt x="8890" y="535"/>
                  </a:lnTo>
                  <a:lnTo>
                    <a:pt x="17597" y="9243"/>
                  </a:lnTo>
                  <a:lnTo>
                    <a:pt x="26316" y="535"/>
                  </a:lnTo>
                  <a:lnTo>
                    <a:pt x="35024" y="9243"/>
                  </a:lnTo>
                  <a:lnTo>
                    <a:pt x="43731" y="535"/>
                  </a:lnTo>
                  <a:lnTo>
                    <a:pt x="52439" y="9243"/>
                  </a:lnTo>
                  <a:lnTo>
                    <a:pt x="61147" y="535"/>
                  </a:lnTo>
                  <a:lnTo>
                    <a:pt x="69854" y="9243"/>
                  </a:lnTo>
                  <a:lnTo>
                    <a:pt x="78562" y="535"/>
                  </a:lnTo>
                  <a:lnTo>
                    <a:pt x="87269" y="9243"/>
                  </a:lnTo>
                  <a:lnTo>
                    <a:pt x="95977" y="535"/>
                  </a:lnTo>
                  <a:close/>
                  <a:moveTo>
                    <a:pt x="8890" y="0"/>
                  </a:moveTo>
                  <a:lnTo>
                    <a:pt x="54" y="8847"/>
                  </a:lnTo>
                  <a:lnTo>
                    <a:pt x="1" y="8901"/>
                  </a:lnTo>
                  <a:lnTo>
                    <a:pt x="1" y="17683"/>
                  </a:lnTo>
                  <a:lnTo>
                    <a:pt x="322" y="17822"/>
                  </a:lnTo>
                  <a:lnTo>
                    <a:pt x="8890" y="9243"/>
                  </a:lnTo>
                  <a:lnTo>
                    <a:pt x="17597" y="17951"/>
                  </a:lnTo>
                  <a:lnTo>
                    <a:pt x="26316" y="9243"/>
                  </a:lnTo>
                  <a:lnTo>
                    <a:pt x="35024" y="17951"/>
                  </a:lnTo>
                  <a:lnTo>
                    <a:pt x="43731" y="9243"/>
                  </a:lnTo>
                  <a:lnTo>
                    <a:pt x="52439" y="17951"/>
                  </a:lnTo>
                  <a:lnTo>
                    <a:pt x="61147" y="9243"/>
                  </a:lnTo>
                  <a:lnTo>
                    <a:pt x="69854" y="17951"/>
                  </a:lnTo>
                  <a:lnTo>
                    <a:pt x="78562" y="9243"/>
                  </a:lnTo>
                  <a:lnTo>
                    <a:pt x="87269" y="17951"/>
                  </a:lnTo>
                  <a:lnTo>
                    <a:pt x="95977" y="9243"/>
                  </a:lnTo>
                  <a:lnTo>
                    <a:pt x="104556" y="17822"/>
                  </a:lnTo>
                  <a:lnTo>
                    <a:pt x="104877" y="17683"/>
                  </a:lnTo>
                  <a:lnTo>
                    <a:pt x="104877" y="8901"/>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4"/>
            <p:cNvSpPr/>
            <p:nvPr/>
          </p:nvSpPr>
          <p:spPr>
            <a:xfrm>
              <a:off x="4785888" y="190439"/>
              <a:ext cx="4078705" cy="698114"/>
            </a:xfrm>
            <a:custGeom>
              <a:avLst/>
              <a:gdLst/>
              <a:ahLst/>
              <a:cxnLst/>
              <a:rect l="l" t="t" r="r" b="b"/>
              <a:pathLst>
                <a:path w="104878" h="17951" extrusionOk="0">
                  <a:moveTo>
                    <a:pt x="95977" y="535"/>
                  </a:moveTo>
                  <a:lnTo>
                    <a:pt x="104502" y="9050"/>
                  </a:lnTo>
                  <a:lnTo>
                    <a:pt x="104502" y="17233"/>
                  </a:lnTo>
                  <a:lnTo>
                    <a:pt x="95977" y="8708"/>
                  </a:lnTo>
                  <a:lnTo>
                    <a:pt x="87269" y="17415"/>
                  </a:lnTo>
                  <a:lnTo>
                    <a:pt x="78562" y="8708"/>
                  </a:lnTo>
                  <a:lnTo>
                    <a:pt x="69854" y="17415"/>
                  </a:lnTo>
                  <a:lnTo>
                    <a:pt x="61147" y="8708"/>
                  </a:lnTo>
                  <a:lnTo>
                    <a:pt x="52439" y="17415"/>
                  </a:lnTo>
                  <a:lnTo>
                    <a:pt x="43731" y="8708"/>
                  </a:lnTo>
                  <a:lnTo>
                    <a:pt x="35024" y="17415"/>
                  </a:lnTo>
                  <a:lnTo>
                    <a:pt x="26316" y="8708"/>
                  </a:lnTo>
                  <a:lnTo>
                    <a:pt x="17597" y="17415"/>
                  </a:lnTo>
                  <a:lnTo>
                    <a:pt x="8890" y="8708"/>
                  </a:lnTo>
                  <a:lnTo>
                    <a:pt x="375" y="17233"/>
                  </a:lnTo>
                  <a:lnTo>
                    <a:pt x="375" y="9050"/>
                  </a:lnTo>
                  <a:lnTo>
                    <a:pt x="8890" y="535"/>
                  </a:lnTo>
                  <a:lnTo>
                    <a:pt x="17597" y="9243"/>
                  </a:lnTo>
                  <a:lnTo>
                    <a:pt x="26316" y="535"/>
                  </a:lnTo>
                  <a:lnTo>
                    <a:pt x="35024" y="9243"/>
                  </a:lnTo>
                  <a:lnTo>
                    <a:pt x="43731" y="535"/>
                  </a:lnTo>
                  <a:lnTo>
                    <a:pt x="52439" y="9243"/>
                  </a:lnTo>
                  <a:lnTo>
                    <a:pt x="61147" y="535"/>
                  </a:lnTo>
                  <a:lnTo>
                    <a:pt x="69854" y="9243"/>
                  </a:lnTo>
                  <a:lnTo>
                    <a:pt x="78562" y="535"/>
                  </a:lnTo>
                  <a:lnTo>
                    <a:pt x="87269" y="9243"/>
                  </a:lnTo>
                  <a:lnTo>
                    <a:pt x="95977" y="535"/>
                  </a:lnTo>
                  <a:close/>
                  <a:moveTo>
                    <a:pt x="8890" y="0"/>
                  </a:moveTo>
                  <a:lnTo>
                    <a:pt x="54" y="8846"/>
                  </a:lnTo>
                  <a:lnTo>
                    <a:pt x="1" y="8900"/>
                  </a:lnTo>
                  <a:lnTo>
                    <a:pt x="1" y="17682"/>
                  </a:lnTo>
                  <a:lnTo>
                    <a:pt x="322" y="17811"/>
                  </a:lnTo>
                  <a:lnTo>
                    <a:pt x="8890" y="9243"/>
                  </a:lnTo>
                  <a:lnTo>
                    <a:pt x="17597" y="17950"/>
                  </a:lnTo>
                  <a:lnTo>
                    <a:pt x="26316" y="9243"/>
                  </a:lnTo>
                  <a:lnTo>
                    <a:pt x="35024" y="17950"/>
                  </a:lnTo>
                  <a:lnTo>
                    <a:pt x="43731" y="9243"/>
                  </a:lnTo>
                  <a:lnTo>
                    <a:pt x="52439" y="17950"/>
                  </a:lnTo>
                  <a:lnTo>
                    <a:pt x="61147" y="9243"/>
                  </a:lnTo>
                  <a:lnTo>
                    <a:pt x="69854" y="17950"/>
                  </a:lnTo>
                  <a:lnTo>
                    <a:pt x="78562" y="9243"/>
                  </a:lnTo>
                  <a:lnTo>
                    <a:pt x="87269" y="17950"/>
                  </a:lnTo>
                  <a:lnTo>
                    <a:pt x="95977" y="9243"/>
                  </a:lnTo>
                  <a:lnTo>
                    <a:pt x="104556" y="17811"/>
                  </a:lnTo>
                  <a:lnTo>
                    <a:pt x="104877" y="17682"/>
                  </a:lnTo>
                  <a:lnTo>
                    <a:pt x="104877" y="8900"/>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0" name="Google Shape;450;p24"/>
          <p:cNvSpPr/>
          <p:nvPr/>
        </p:nvSpPr>
        <p:spPr>
          <a:xfrm rot="-5400000">
            <a:off x="8237861" y="166212"/>
            <a:ext cx="713798" cy="746577"/>
          </a:xfrm>
          <a:custGeom>
            <a:avLst/>
            <a:gdLst/>
            <a:ahLst/>
            <a:cxnLst/>
            <a:rect l="l" t="t" r="r" b="b"/>
            <a:pathLst>
              <a:path w="13501" h="14121" extrusionOk="0">
                <a:moveTo>
                  <a:pt x="13126" y="374"/>
                </a:moveTo>
                <a:lnTo>
                  <a:pt x="13126" y="13746"/>
                </a:lnTo>
                <a:lnTo>
                  <a:pt x="375" y="13746"/>
                </a:lnTo>
                <a:lnTo>
                  <a:pt x="375" y="11371"/>
                </a:lnTo>
                <a:lnTo>
                  <a:pt x="10869" y="11371"/>
                </a:lnTo>
                <a:lnTo>
                  <a:pt x="10869" y="374"/>
                </a:lnTo>
                <a:close/>
                <a:moveTo>
                  <a:pt x="10495" y="0"/>
                </a:moveTo>
                <a:lnTo>
                  <a:pt x="10495" y="10997"/>
                </a:lnTo>
                <a:lnTo>
                  <a:pt x="0" y="10997"/>
                </a:lnTo>
                <a:lnTo>
                  <a:pt x="0" y="14121"/>
                </a:lnTo>
                <a:lnTo>
                  <a:pt x="13500" y="14121"/>
                </a:lnTo>
                <a:lnTo>
                  <a:pt x="1350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51" name="Google Shape;451;p24"/>
          <p:cNvGrpSpPr/>
          <p:nvPr/>
        </p:nvGrpSpPr>
        <p:grpSpPr>
          <a:xfrm>
            <a:off x="3444224" y="4681182"/>
            <a:ext cx="2255540" cy="373950"/>
            <a:chOff x="739249" y="-2659143"/>
            <a:chExt cx="2255540" cy="373950"/>
          </a:xfrm>
        </p:grpSpPr>
        <p:sp>
          <p:nvSpPr>
            <p:cNvPr id="452" name="Google Shape;452;p24"/>
            <p:cNvSpPr/>
            <p:nvPr/>
          </p:nvSpPr>
          <p:spPr>
            <a:xfrm>
              <a:off x="739249" y="-2659143"/>
              <a:ext cx="410060" cy="373950"/>
            </a:xfrm>
            <a:custGeom>
              <a:avLst/>
              <a:gdLst/>
              <a:ahLst/>
              <a:cxnLst/>
              <a:rect l="l" t="t" r="r" b="b"/>
              <a:pathLst>
                <a:path w="7756" h="7073" extrusionOk="0">
                  <a:moveTo>
                    <a:pt x="7756"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4"/>
            <p:cNvSpPr/>
            <p:nvPr/>
          </p:nvSpPr>
          <p:spPr>
            <a:xfrm>
              <a:off x="1149256" y="-2659143"/>
              <a:ext cx="410113" cy="373950"/>
            </a:xfrm>
            <a:custGeom>
              <a:avLst/>
              <a:gdLst/>
              <a:ahLst/>
              <a:cxnLst/>
              <a:rect l="l" t="t" r="r" b="b"/>
              <a:pathLst>
                <a:path w="7757" h="7073" extrusionOk="0">
                  <a:moveTo>
                    <a:pt x="775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4"/>
            <p:cNvSpPr/>
            <p:nvPr/>
          </p:nvSpPr>
          <p:spPr>
            <a:xfrm>
              <a:off x="1559316" y="-2659143"/>
              <a:ext cx="410060" cy="373950"/>
            </a:xfrm>
            <a:custGeom>
              <a:avLst/>
              <a:gdLst/>
              <a:ahLst/>
              <a:cxnLst/>
              <a:rect l="l" t="t" r="r" b="b"/>
              <a:pathLst>
                <a:path w="7756" h="7073" extrusionOk="0">
                  <a:moveTo>
                    <a:pt x="7756"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4"/>
            <p:cNvSpPr/>
            <p:nvPr/>
          </p:nvSpPr>
          <p:spPr>
            <a:xfrm>
              <a:off x="1969323" y="-2659143"/>
              <a:ext cx="410113" cy="373950"/>
            </a:xfrm>
            <a:custGeom>
              <a:avLst/>
              <a:gdLst/>
              <a:ahLst/>
              <a:cxnLst/>
              <a:rect l="l" t="t" r="r" b="b"/>
              <a:pathLst>
                <a:path w="7757" h="7073" extrusionOk="0">
                  <a:moveTo>
                    <a:pt x="775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4"/>
            <p:cNvSpPr/>
            <p:nvPr/>
          </p:nvSpPr>
          <p:spPr>
            <a:xfrm>
              <a:off x="2379383" y="-2659143"/>
              <a:ext cx="410694" cy="373950"/>
            </a:xfrm>
            <a:custGeom>
              <a:avLst/>
              <a:gdLst/>
              <a:ahLst/>
              <a:cxnLst/>
              <a:rect l="l" t="t" r="r" b="b"/>
              <a:pathLst>
                <a:path w="7768" h="7073" extrusionOk="0">
                  <a:moveTo>
                    <a:pt x="776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4"/>
            <p:cNvSpPr/>
            <p:nvPr/>
          </p:nvSpPr>
          <p:spPr>
            <a:xfrm>
              <a:off x="944544" y="-2659143"/>
              <a:ext cx="410113" cy="373950"/>
            </a:xfrm>
            <a:custGeom>
              <a:avLst/>
              <a:gdLst/>
              <a:ahLst/>
              <a:cxnLst/>
              <a:rect l="l" t="t" r="r" b="b"/>
              <a:pathLst>
                <a:path w="7757" h="7073" extrusionOk="0">
                  <a:moveTo>
                    <a:pt x="7756" y="1"/>
                  </a:moveTo>
                  <a:lnTo>
                    <a:pt x="5424" y="1"/>
                  </a:lnTo>
                  <a:lnTo>
                    <a:pt x="0" y="7072"/>
                  </a:lnTo>
                  <a:lnTo>
                    <a:pt x="2322"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4"/>
            <p:cNvSpPr/>
            <p:nvPr/>
          </p:nvSpPr>
          <p:spPr>
            <a:xfrm>
              <a:off x="1354603" y="-2659143"/>
              <a:ext cx="410060" cy="373950"/>
            </a:xfrm>
            <a:custGeom>
              <a:avLst/>
              <a:gdLst/>
              <a:ahLst/>
              <a:cxnLst/>
              <a:rect l="l" t="t" r="r" b="b"/>
              <a:pathLst>
                <a:path w="7756" h="7073" extrusionOk="0">
                  <a:moveTo>
                    <a:pt x="7756" y="1"/>
                  </a:moveTo>
                  <a:lnTo>
                    <a:pt x="5424" y="1"/>
                  </a:lnTo>
                  <a:lnTo>
                    <a:pt x="0" y="7072"/>
                  </a:lnTo>
                  <a:lnTo>
                    <a:pt x="2321"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4"/>
            <p:cNvSpPr/>
            <p:nvPr/>
          </p:nvSpPr>
          <p:spPr>
            <a:xfrm>
              <a:off x="1764610" y="-2659143"/>
              <a:ext cx="410113" cy="373950"/>
            </a:xfrm>
            <a:custGeom>
              <a:avLst/>
              <a:gdLst/>
              <a:ahLst/>
              <a:cxnLst/>
              <a:rect l="l" t="t" r="r" b="b"/>
              <a:pathLst>
                <a:path w="7757" h="7073" extrusionOk="0">
                  <a:moveTo>
                    <a:pt x="7757" y="1"/>
                  </a:moveTo>
                  <a:lnTo>
                    <a:pt x="5425" y="1"/>
                  </a:lnTo>
                  <a:lnTo>
                    <a:pt x="1" y="7072"/>
                  </a:lnTo>
                  <a:lnTo>
                    <a:pt x="2322"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4"/>
            <p:cNvSpPr/>
            <p:nvPr/>
          </p:nvSpPr>
          <p:spPr>
            <a:xfrm>
              <a:off x="2174670" y="-2659143"/>
              <a:ext cx="410060" cy="373950"/>
            </a:xfrm>
            <a:custGeom>
              <a:avLst/>
              <a:gdLst/>
              <a:ahLst/>
              <a:cxnLst/>
              <a:rect l="l" t="t" r="r" b="b"/>
              <a:pathLst>
                <a:path w="7756" h="7073" extrusionOk="0">
                  <a:moveTo>
                    <a:pt x="7756" y="1"/>
                  </a:moveTo>
                  <a:lnTo>
                    <a:pt x="5424" y="1"/>
                  </a:lnTo>
                  <a:lnTo>
                    <a:pt x="1" y="7072"/>
                  </a:lnTo>
                  <a:lnTo>
                    <a:pt x="2321"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4"/>
            <p:cNvSpPr/>
            <p:nvPr/>
          </p:nvSpPr>
          <p:spPr>
            <a:xfrm>
              <a:off x="2584677" y="-2659143"/>
              <a:ext cx="410113" cy="373950"/>
            </a:xfrm>
            <a:custGeom>
              <a:avLst/>
              <a:gdLst/>
              <a:ahLst/>
              <a:cxnLst/>
              <a:rect l="l" t="t" r="r" b="b"/>
              <a:pathLst>
                <a:path w="7757" h="7073" extrusionOk="0">
                  <a:moveTo>
                    <a:pt x="7757" y="1"/>
                  </a:moveTo>
                  <a:lnTo>
                    <a:pt x="5435" y="1"/>
                  </a:lnTo>
                  <a:lnTo>
                    <a:pt x="1" y="7072"/>
                  </a:lnTo>
                  <a:lnTo>
                    <a:pt x="2333" y="7072"/>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transition spd="med">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466"/>
        <p:cNvGrpSpPr/>
        <p:nvPr/>
      </p:nvGrpSpPr>
      <p:grpSpPr>
        <a:xfrm>
          <a:off x="0" y="0"/>
          <a:ext cx="0" cy="0"/>
          <a:chOff x="0" y="0"/>
          <a:chExt cx="0" cy="0"/>
        </a:xfrm>
      </p:grpSpPr>
      <p:sp>
        <p:nvSpPr>
          <p:cNvPr id="467" name="Google Shape;467;p27"/>
          <p:cNvSpPr txBox="1">
            <a:spLocks noGrp="1"/>
          </p:cNvSpPr>
          <p:nvPr>
            <p:ph type="title"/>
          </p:nvPr>
        </p:nvSpPr>
        <p:spPr>
          <a:xfrm>
            <a:off x="716700" y="511025"/>
            <a:ext cx="77106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a:solidFill>
                  <a:schemeClr val="lt1"/>
                </a:solidFill>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Aldrich"/>
              <a:buNone/>
              <a:defRPr sz="3000" b="1">
                <a:solidFill>
                  <a:schemeClr val="dk1"/>
                </a:solidFill>
                <a:latin typeface="Aldrich"/>
                <a:ea typeface="Aldrich"/>
                <a:cs typeface="Aldrich"/>
                <a:sym typeface="Aldrich"/>
              </a:defRPr>
            </a:lvl1pPr>
            <a:lvl2pPr lvl="1"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2pPr>
            <a:lvl3pPr lvl="2"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3pPr>
            <a:lvl4pPr lvl="3"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4pPr>
            <a:lvl5pPr lvl="4"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5pPr>
            <a:lvl6pPr lvl="5"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6pPr>
            <a:lvl7pPr lvl="6"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7pPr>
            <a:lvl8pPr lvl="7"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8pPr>
            <a:lvl9pPr lvl="8" rtl="0">
              <a:spcBef>
                <a:spcPts val="0"/>
              </a:spcBef>
              <a:spcAft>
                <a:spcPts val="0"/>
              </a:spcAft>
              <a:buClr>
                <a:schemeClr val="dk1"/>
              </a:buClr>
              <a:buSzPts val="3000"/>
              <a:buFont typeface="Raleway"/>
              <a:buNone/>
              <a:defRPr sz="3000" b="1">
                <a:solidFill>
                  <a:schemeClr val="dk1"/>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1pPr>
            <a:lvl2pPr marL="914400" lvl="1"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2pPr>
            <a:lvl3pPr marL="1371600" lvl="2"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3pPr>
            <a:lvl4pPr marL="1828800" lvl="3"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4pPr>
            <a:lvl5pPr marL="2286000" lvl="4"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5pPr>
            <a:lvl6pPr marL="2743200" lvl="5"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6pPr>
            <a:lvl7pPr marL="3200400" lvl="6"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7pPr>
            <a:lvl8pPr marL="3657600" lvl="7"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8pPr>
            <a:lvl9pPr marL="4114800" lvl="8" indent="-304800">
              <a:lnSpc>
                <a:spcPct val="100000"/>
              </a:lnSpc>
              <a:spcBef>
                <a:spcPts val="0"/>
              </a:spcBef>
              <a:spcAft>
                <a:spcPts val="0"/>
              </a:spcAft>
              <a:buClr>
                <a:schemeClr val="dk1"/>
              </a:buClr>
              <a:buSzPts val="1200"/>
              <a:buFont typeface="Lato"/>
              <a:buChar char="■"/>
              <a:defRPr sz="1200">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 id="2147483660" r:id="rId11"/>
    <p:sldLayoutId id="2147483662" r:id="rId12"/>
    <p:sldLayoutId id="2147483664" r:id="rId13"/>
    <p:sldLayoutId id="2147483665" r:id="rId14"/>
    <p:sldLayoutId id="2147483668" r:id="rId15"/>
    <p:sldLayoutId id="2147483669" r:id="rId16"/>
    <p:sldLayoutId id="2147483670" r:id="rId17"/>
  </p:sldLayoutIdLst>
  <p:transition spd="med">
    <p:pull/>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462"/>
        <p:cNvGrpSpPr/>
        <p:nvPr/>
      </p:nvGrpSpPr>
      <p:grpSpPr>
        <a:xfrm>
          <a:off x="0" y="0"/>
          <a:ext cx="0" cy="0"/>
          <a:chOff x="0" y="0"/>
          <a:chExt cx="0" cy="0"/>
        </a:xfrm>
      </p:grpSpPr>
      <p:sp>
        <p:nvSpPr>
          <p:cNvPr id="463" name="Google Shape;463;p25"/>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None/>
              <a:defRPr sz="2400">
                <a:solidFill>
                  <a:srgbClr val="FFFFFF"/>
                </a:solidFill>
              </a:defRPr>
            </a:lvl1pPr>
            <a:lvl2pPr lvl="1" algn="ctr" rtl="0">
              <a:spcBef>
                <a:spcPts val="0"/>
              </a:spcBef>
              <a:spcAft>
                <a:spcPts val="0"/>
              </a:spcAft>
              <a:buClr>
                <a:srgbClr val="FFFFFF"/>
              </a:buClr>
              <a:buSzPts val="2400"/>
              <a:buNone/>
              <a:defRPr sz="2400">
                <a:solidFill>
                  <a:srgbClr val="FFFFFF"/>
                </a:solidFill>
              </a:defRPr>
            </a:lvl2pPr>
            <a:lvl3pPr lvl="2" algn="ctr" rtl="0">
              <a:spcBef>
                <a:spcPts val="0"/>
              </a:spcBef>
              <a:spcAft>
                <a:spcPts val="0"/>
              </a:spcAft>
              <a:buClr>
                <a:srgbClr val="FFFFFF"/>
              </a:buClr>
              <a:buSzPts val="2400"/>
              <a:buNone/>
              <a:defRPr sz="2400">
                <a:solidFill>
                  <a:srgbClr val="FFFFFF"/>
                </a:solidFill>
              </a:defRPr>
            </a:lvl3pPr>
            <a:lvl4pPr lvl="3" algn="ctr" rtl="0">
              <a:spcBef>
                <a:spcPts val="0"/>
              </a:spcBef>
              <a:spcAft>
                <a:spcPts val="0"/>
              </a:spcAft>
              <a:buClr>
                <a:srgbClr val="FFFFFF"/>
              </a:buClr>
              <a:buSzPts val="2400"/>
              <a:buNone/>
              <a:defRPr sz="2400">
                <a:solidFill>
                  <a:srgbClr val="FFFFFF"/>
                </a:solidFill>
              </a:defRPr>
            </a:lvl4pPr>
            <a:lvl5pPr lvl="4" algn="ctr" rtl="0">
              <a:spcBef>
                <a:spcPts val="0"/>
              </a:spcBef>
              <a:spcAft>
                <a:spcPts val="0"/>
              </a:spcAft>
              <a:buClr>
                <a:srgbClr val="FFFFFF"/>
              </a:buClr>
              <a:buSzPts val="2400"/>
              <a:buNone/>
              <a:defRPr sz="2400">
                <a:solidFill>
                  <a:srgbClr val="FFFFFF"/>
                </a:solidFill>
              </a:defRPr>
            </a:lvl5pPr>
            <a:lvl6pPr lvl="5" algn="ctr" rtl="0">
              <a:spcBef>
                <a:spcPts val="0"/>
              </a:spcBef>
              <a:spcAft>
                <a:spcPts val="0"/>
              </a:spcAft>
              <a:buClr>
                <a:srgbClr val="FFFFFF"/>
              </a:buClr>
              <a:buSzPts val="2400"/>
              <a:buNone/>
              <a:defRPr sz="2400">
                <a:solidFill>
                  <a:srgbClr val="FFFFFF"/>
                </a:solidFill>
              </a:defRPr>
            </a:lvl6pPr>
            <a:lvl7pPr lvl="6" algn="ctr" rtl="0">
              <a:spcBef>
                <a:spcPts val="0"/>
              </a:spcBef>
              <a:spcAft>
                <a:spcPts val="0"/>
              </a:spcAft>
              <a:buClr>
                <a:srgbClr val="FFFFFF"/>
              </a:buClr>
              <a:buSzPts val="2400"/>
              <a:buNone/>
              <a:defRPr sz="2400">
                <a:solidFill>
                  <a:srgbClr val="FFFFFF"/>
                </a:solidFill>
              </a:defRPr>
            </a:lvl7pPr>
            <a:lvl8pPr lvl="7" algn="ctr" rtl="0">
              <a:spcBef>
                <a:spcPts val="0"/>
              </a:spcBef>
              <a:spcAft>
                <a:spcPts val="0"/>
              </a:spcAft>
              <a:buClr>
                <a:srgbClr val="FFFFFF"/>
              </a:buClr>
              <a:buSzPts val="2400"/>
              <a:buNone/>
              <a:defRPr sz="2400">
                <a:solidFill>
                  <a:srgbClr val="FFFFFF"/>
                </a:solidFill>
              </a:defRPr>
            </a:lvl8pPr>
            <a:lvl9pPr lvl="8" algn="ctr" rtl="0">
              <a:spcBef>
                <a:spcPts val="0"/>
              </a:spcBef>
              <a:spcAft>
                <a:spcPts val="0"/>
              </a:spcAft>
              <a:buClr>
                <a:srgbClr val="FFFFFF"/>
              </a:buClr>
              <a:buSzPts val="2400"/>
              <a:buNone/>
              <a:defRPr sz="2400">
                <a:solidFill>
                  <a:srgbClr val="FFFFFF"/>
                </a:solidFill>
              </a:defRPr>
            </a:lvl9pPr>
          </a:lstStyle>
          <a:p>
            <a:endParaRPr/>
          </a:p>
        </p:txBody>
      </p:sp>
      <p:sp>
        <p:nvSpPr>
          <p:cNvPr id="464" name="Google Shape;464;p25"/>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2" r:id="rId1"/>
  </p:sldLayoutIdLst>
  <p:transition spd="med">
    <p:pull/>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28"/>
          <p:cNvSpPr txBox="1">
            <a:spLocks noGrp="1"/>
          </p:cNvSpPr>
          <p:nvPr>
            <p:ph type="ctrTitle"/>
          </p:nvPr>
        </p:nvSpPr>
        <p:spPr>
          <a:xfrm>
            <a:off x="1375950" y="1625325"/>
            <a:ext cx="6392100" cy="1610100"/>
          </a:xfrm>
          <a:prstGeom prst="rect">
            <a:avLst/>
          </a:prstGeom>
        </p:spPr>
        <p:txBody>
          <a:bodyPr spcFirstLastPara="1" wrap="square" lIns="91425" tIns="91425" rIns="91425" bIns="91425" anchor="ctr" anchorCtr="0">
            <a:noAutofit/>
          </a:bodyPr>
          <a:lstStyle/>
          <a:p>
            <a:pPr marL="0" lvl="0" indent="0" rtl="1">
              <a:spcBef>
                <a:spcPts val="0"/>
              </a:spcBef>
              <a:spcAft>
                <a:spcPts val="0"/>
              </a:spcAft>
              <a:buNone/>
            </a:pPr>
            <a:r>
              <a:rPr lang="ar-SA" sz="3600" dirty="0">
                <a:solidFill>
                  <a:srgbClr val="2D3142"/>
                </a:solidFill>
                <a:latin typeface="Dubai" panose="020B0503030403030204" pitchFamily="34" charset="-78"/>
                <a:cs typeface="Dubai" panose="020B0503030403030204" pitchFamily="34" charset="-78"/>
              </a:rPr>
              <a:t>التعرف على الأشخاص المطلوبين باستخدام تقنيات التعلم العميق</a:t>
            </a:r>
            <a:endParaRPr sz="3600" dirty="0">
              <a:solidFill>
                <a:srgbClr val="2D3142"/>
              </a:solidFill>
              <a:latin typeface="Dubai" panose="020B0503030403030204" pitchFamily="34" charset="-78"/>
              <a:cs typeface="Dubai" panose="020B0503030403030204" pitchFamily="34" charset="-78"/>
            </a:endParaRPr>
          </a:p>
        </p:txBody>
      </p:sp>
      <p:sp>
        <p:nvSpPr>
          <p:cNvPr id="473" name="Google Shape;473;p28"/>
          <p:cNvSpPr txBox="1">
            <a:spLocks noGrp="1"/>
          </p:cNvSpPr>
          <p:nvPr>
            <p:ph type="subTitle" idx="1"/>
          </p:nvPr>
        </p:nvSpPr>
        <p:spPr>
          <a:xfrm>
            <a:off x="1375950" y="2997525"/>
            <a:ext cx="6392100" cy="4758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sz="1400" b="1" dirty="0">
                <a:solidFill>
                  <a:schemeClr val="tx2">
                    <a:lumMod val="50000"/>
                  </a:schemeClr>
                </a:solidFill>
                <a:latin typeface="Dubai" panose="020B0503030403030204" pitchFamily="34" charset="-78"/>
                <a:cs typeface="Dubai" panose="020B0503030403030204" pitchFamily="34" charset="-78"/>
              </a:rPr>
              <a:t>مشروع أعد لنيل درجة الإجازة في بكالوريوس تقانة الحاسوب</a:t>
            </a:r>
            <a:endParaRPr sz="1400" b="1" dirty="0">
              <a:solidFill>
                <a:schemeClr val="tx2">
                  <a:lumMod val="50000"/>
                </a:schemeClr>
              </a:solidFill>
              <a:latin typeface="Dubai" panose="020B0503030403030204" pitchFamily="34" charset="-78"/>
              <a:cs typeface="Dubai" panose="020B0503030403030204" pitchFamily="34" charset="-78"/>
            </a:endParaRPr>
          </a:p>
        </p:txBody>
      </p:sp>
      <p:sp>
        <p:nvSpPr>
          <p:cNvPr id="474" name="Google Shape;474;p28"/>
          <p:cNvSpPr/>
          <p:nvPr/>
        </p:nvSpPr>
        <p:spPr>
          <a:xfrm>
            <a:off x="7707452" y="3870382"/>
            <a:ext cx="360362" cy="360309"/>
          </a:xfrm>
          <a:custGeom>
            <a:avLst/>
            <a:gdLst/>
            <a:ahLst/>
            <a:cxnLst/>
            <a:rect l="l" t="t" r="r" b="b"/>
            <a:pathLst>
              <a:path w="6816" h="6815" extrusionOk="0">
                <a:moveTo>
                  <a:pt x="1" y="0"/>
                </a:moveTo>
                <a:lnTo>
                  <a:pt x="1" y="1369"/>
                </a:lnTo>
                <a:lnTo>
                  <a:pt x="4493" y="1369"/>
                </a:lnTo>
                <a:lnTo>
                  <a:pt x="1" y="5852"/>
                </a:lnTo>
                <a:lnTo>
                  <a:pt x="974" y="6815"/>
                </a:lnTo>
                <a:lnTo>
                  <a:pt x="5456" y="2332"/>
                </a:lnTo>
                <a:lnTo>
                  <a:pt x="5456" y="6815"/>
                </a:lnTo>
                <a:lnTo>
                  <a:pt x="6815" y="6815"/>
                </a:lnTo>
                <a:lnTo>
                  <a:pt x="6815" y="0"/>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nvGrpSpPr>
          <p:cNvPr id="475" name="Google Shape;475;p28"/>
          <p:cNvGrpSpPr/>
          <p:nvPr/>
        </p:nvGrpSpPr>
        <p:grpSpPr>
          <a:xfrm>
            <a:off x="1872322" y="228391"/>
            <a:ext cx="5399507" cy="519818"/>
            <a:chOff x="-1943216" y="3950083"/>
            <a:chExt cx="5399507" cy="519818"/>
          </a:xfrm>
        </p:grpSpPr>
        <p:sp>
          <p:nvSpPr>
            <p:cNvPr id="476" name="Google Shape;476;p28"/>
            <p:cNvSpPr/>
            <p:nvPr/>
          </p:nvSpPr>
          <p:spPr>
            <a:xfrm>
              <a:off x="561078"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7" name="Google Shape;477;p28"/>
            <p:cNvSpPr/>
            <p:nvPr/>
          </p:nvSpPr>
          <p:spPr>
            <a:xfrm>
              <a:off x="3356103" y="4369765"/>
              <a:ext cx="100189" cy="100136"/>
            </a:xfrm>
            <a:custGeom>
              <a:avLst/>
              <a:gdLst/>
              <a:ahLst/>
              <a:cxnLst/>
              <a:rect l="l" t="t" r="r" b="b"/>
              <a:pathLst>
                <a:path w="1895" h="1894" extrusionOk="0">
                  <a:moveTo>
                    <a:pt x="1895" y="0"/>
                  </a:moveTo>
                  <a:lnTo>
                    <a:pt x="1" y="1894"/>
                  </a:lnTo>
                  <a:lnTo>
                    <a:pt x="525" y="1894"/>
                  </a:lnTo>
                  <a:lnTo>
                    <a:pt x="1895" y="535"/>
                  </a:lnTo>
                  <a:lnTo>
                    <a:pt x="1895" y="0"/>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8" name="Google Shape;478;p28"/>
            <p:cNvSpPr/>
            <p:nvPr/>
          </p:nvSpPr>
          <p:spPr>
            <a:xfrm>
              <a:off x="25062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79" name="Google Shape;479;p28"/>
            <p:cNvSpPr/>
            <p:nvPr/>
          </p:nvSpPr>
          <p:spPr>
            <a:xfrm>
              <a:off x="3045650" y="4059260"/>
              <a:ext cx="410641" cy="410641"/>
            </a:xfrm>
            <a:custGeom>
              <a:avLst/>
              <a:gdLst/>
              <a:ahLst/>
              <a:cxnLst/>
              <a:rect l="l" t="t" r="r" b="b"/>
              <a:pathLst>
                <a:path w="7767" h="7767" extrusionOk="0">
                  <a:moveTo>
                    <a:pt x="7767" y="1"/>
                  </a:moveTo>
                  <a:lnTo>
                    <a:pt x="0" y="7767"/>
                  </a:lnTo>
                  <a:lnTo>
                    <a:pt x="524" y="7767"/>
                  </a:lnTo>
                  <a:lnTo>
                    <a:pt x="7767" y="536"/>
                  </a:lnTo>
                  <a:lnTo>
                    <a:pt x="776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0" name="Google Shape;480;p28"/>
            <p:cNvSpPr/>
            <p:nvPr/>
          </p:nvSpPr>
          <p:spPr>
            <a:xfrm>
              <a:off x="-5988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1" name="Google Shape;481;p28"/>
            <p:cNvSpPr/>
            <p:nvPr/>
          </p:nvSpPr>
          <p:spPr>
            <a:xfrm>
              <a:off x="2735145" y="3950083"/>
              <a:ext cx="548103" cy="519818"/>
            </a:xfrm>
            <a:custGeom>
              <a:avLst/>
              <a:gdLst/>
              <a:ahLst/>
              <a:cxnLst/>
              <a:rect l="l" t="t" r="r" b="b"/>
              <a:pathLst>
                <a:path w="10367" h="9832" extrusionOk="0">
                  <a:moveTo>
                    <a:pt x="9831" y="1"/>
                  </a:moveTo>
                  <a:lnTo>
                    <a:pt x="0" y="9832"/>
                  </a:lnTo>
                  <a:lnTo>
                    <a:pt x="52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2" name="Google Shape;482;p28"/>
            <p:cNvSpPr/>
            <p:nvPr/>
          </p:nvSpPr>
          <p:spPr>
            <a:xfrm>
              <a:off x="-370386" y="3950083"/>
              <a:ext cx="548050" cy="519818"/>
            </a:xfrm>
            <a:custGeom>
              <a:avLst/>
              <a:gdLst/>
              <a:ahLst/>
              <a:cxnLst/>
              <a:rect l="l" t="t" r="r" b="b"/>
              <a:pathLst>
                <a:path w="10366" h="9832" extrusionOk="0">
                  <a:moveTo>
                    <a:pt x="9842"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3" name="Google Shape;483;p28"/>
            <p:cNvSpPr/>
            <p:nvPr/>
          </p:nvSpPr>
          <p:spPr>
            <a:xfrm>
              <a:off x="2424639" y="3950083"/>
              <a:ext cx="548050" cy="519818"/>
            </a:xfrm>
            <a:custGeom>
              <a:avLst/>
              <a:gdLst/>
              <a:ahLst/>
              <a:cxnLst/>
              <a:rect l="l" t="t" r="r" b="b"/>
              <a:pathLst>
                <a:path w="10366" h="9832" extrusionOk="0">
                  <a:moveTo>
                    <a:pt x="9831" y="1"/>
                  </a:moveTo>
                  <a:lnTo>
                    <a:pt x="1" y="9832"/>
                  </a:lnTo>
                  <a:lnTo>
                    <a:pt x="524"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4" name="Google Shape;484;p28"/>
            <p:cNvSpPr/>
            <p:nvPr/>
          </p:nvSpPr>
          <p:spPr>
            <a:xfrm>
              <a:off x="-680892" y="3950083"/>
              <a:ext cx="548103" cy="519818"/>
            </a:xfrm>
            <a:custGeom>
              <a:avLst/>
              <a:gdLst/>
              <a:ahLst/>
              <a:cxnLst/>
              <a:rect l="l" t="t" r="r" b="b"/>
              <a:pathLst>
                <a:path w="10367" h="9832" extrusionOk="0">
                  <a:moveTo>
                    <a:pt x="9842" y="1"/>
                  </a:moveTo>
                  <a:lnTo>
                    <a:pt x="0" y="9832"/>
                  </a:lnTo>
                  <a:lnTo>
                    <a:pt x="53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5" name="Google Shape;485;p28"/>
            <p:cNvSpPr/>
            <p:nvPr/>
          </p:nvSpPr>
          <p:spPr>
            <a:xfrm>
              <a:off x="2114134" y="3950083"/>
              <a:ext cx="548103" cy="519818"/>
            </a:xfrm>
            <a:custGeom>
              <a:avLst/>
              <a:gdLst/>
              <a:ahLst/>
              <a:cxnLst/>
              <a:rect l="l" t="t" r="r" b="b"/>
              <a:pathLst>
                <a:path w="10367" h="9832" extrusionOk="0">
                  <a:moveTo>
                    <a:pt x="9832" y="1"/>
                  </a:moveTo>
                  <a:lnTo>
                    <a:pt x="0"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6" name="Google Shape;486;p28"/>
            <p:cNvSpPr/>
            <p:nvPr/>
          </p:nvSpPr>
          <p:spPr>
            <a:xfrm>
              <a:off x="-991397" y="3950083"/>
              <a:ext cx="548103" cy="519818"/>
            </a:xfrm>
            <a:custGeom>
              <a:avLst/>
              <a:gdLst/>
              <a:ahLst/>
              <a:cxnLst/>
              <a:rect l="l" t="t" r="r" b="b"/>
              <a:pathLst>
                <a:path w="10367" h="9832" extrusionOk="0">
                  <a:moveTo>
                    <a:pt x="9843" y="1"/>
                  </a:moveTo>
                  <a:lnTo>
                    <a:pt x="1" y="9832"/>
                  </a:lnTo>
                  <a:lnTo>
                    <a:pt x="536"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7" name="Google Shape;487;p28"/>
            <p:cNvSpPr/>
            <p:nvPr/>
          </p:nvSpPr>
          <p:spPr>
            <a:xfrm>
              <a:off x="1803681" y="3950083"/>
              <a:ext cx="548050" cy="519818"/>
            </a:xfrm>
            <a:custGeom>
              <a:avLst/>
              <a:gdLst/>
              <a:ahLst/>
              <a:cxnLst/>
              <a:rect l="l" t="t" r="r" b="b"/>
              <a:pathLst>
                <a:path w="10366" h="9832" extrusionOk="0">
                  <a:moveTo>
                    <a:pt x="9830" y="1"/>
                  </a:moveTo>
                  <a:lnTo>
                    <a:pt x="0" y="9832"/>
                  </a:lnTo>
                  <a:lnTo>
                    <a:pt x="524" y="9832"/>
                  </a:lnTo>
                  <a:lnTo>
                    <a:pt x="10365"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8" name="Google Shape;488;p28"/>
            <p:cNvSpPr/>
            <p:nvPr/>
          </p:nvSpPr>
          <p:spPr>
            <a:xfrm>
              <a:off x="-1301903" y="3950083"/>
              <a:ext cx="548103" cy="519818"/>
            </a:xfrm>
            <a:custGeom>
              <a:avLst/>
              <a:gdLst/>
              <a:ahLst/>
              <a:cxnLst/>
              <a:rect l="l" t="t" r="r" b="b"/>
              <a:pathLst>
                <a:path w="10367" h="9832" extrusionOk="0">
                  <a:moveTo>
                    <a:pt x="9842" y="1"/>
                  </a:moveTo>
                  <a:lnTo>
                    <a:pt x="1" y="9832"/>
                  </a:lnTo>
                  <a:lnTo>
                    <a:pt x="536"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89" name="Google Shape;489;p28"/>
            <p:cNvSpPr/>
            <p:nvPr/>
          </p:nvSpPr>
          <p:spPr>
            <a:xfrm>
              <a:off x="1493123" y="3950083"/>
              <a:ext cx="548103" cy="519818"/>
            </a:xfrm>
            <a:custGeom>
              <a:avLst/>
              <a:gdLst/>
              <a:ahLst/>
              <a:cxnLst/>
              <a:rect l="l" t="t" r="r" b="b"/>
              <a:pathLst>
                <a:path w="10367" h="9832" extrusionOk="0">
                  <a:moveTo>
                    <a:pt x="9832" y="1"/>
                  </a:moveTo>
                  <a:lnTo>
                    <a:pt x="1" y="9832"/>
                  </a:lnTo>
                  <a:lnTo>
                    <a:pt x="525" y="9832"/>
                  </a:lnTo>
                  <a:lnTo>
                    <a:pt x="1036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90" name="Google Shape;490;p28"/>
            <p:cNvSpPr/>
            <p:nvPr/>
          </p:nvSpPr>
          <p:spPr>
            <a:xfrm>
              <a:off x="-1612355" y="3950083"/>
              <a:ext cx="548050" cy="519818"/>
            </a:xfrm>
            <a:custGeom>
              <a:avLst/>
              <a:gdLst/>
              <a:ahLst/>
              <a:cxnLst/>
              <a:rect l="l" t="t" r="r" b="b"/>
              <a:pathLst>
                <a:path w="10366"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91" name="Google Shape;491;p28"/>
            <p:cNvSpPr/>
            <p:nvPr/>
          </p:nvSpPr>
          <p:spPr>
            <a:xfrm>
              <a:off x="1182089" y="3950083"/>
              <a:ext cx="548632" cy="519818"/>
            </a:xfrm>
            <a:custGeom>
              <a:avLst/>
              <a:gdLst/>
              <a:ahLst/>
              <a:cxnLst/>
              <a:rect l="l" t="t" r="r" b="b"/>
              <a:pathLst>
                <a:path w="10377" h="9832" extrusionOk="0">
                  <a:moveTo>
                    <a:pt x="9842" y="1"/>
                  </a:moveTo>
                  <a:lnTo>
                    <a:pt x="0" y="9832"/>
                  </a:lnTo>
                  <a:lnTo>
                    <a:pt x="535"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92" name="Google Shape;492;p28"/>
            <p:cNvSpPr/>
            <p:nvPr/>
          </p:nvSpPr>
          <p:spPr>
            <a:xfrm>
              <a:off x="-1922861" y="3950083"/>
              <a:ext cx="548103" cy="519818"/>
            </a:xfrm>
            <a:custGeom>
              <a:avLst/>
              <a:gdLst/>
              <a:ahLst/>
              <a:cxnLst/>
              <a:rect l="l" t="t" r="r" b="b"/>
              <a:pathLst>
                <a:path w="10367" h="9832" extrusionOk="0">
                  <a:moveTo>
                    <a:pt x="9842" y="1"/>
                  </a:moveTo>
                  <a:lnTo>
                    <a:pt x="0" y="9832"/>
                  </a:lnTo>
                  <a:lnTo>
                    <a:pt x="535" y="9832"/>
                  </a:lnTo>
                  <a:lnTo>
                    <a:pt x="10366"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93" name="Google Shape;493;p28"/>
            <p:cNvSpPr/>
            <p:nvPr/>
          </p:nvSpPr>
          <p:spPr>
            <a:xfrm>
              <a:off x="871583" y="3950083"/>
              <a:ext cx="548685" cy="519818"/>
            </a:xfrm>
            <a:custGeom>
              <a:avLst/>
              <a:gdLst/>
              <a:ahLst/>
              <a:cxnLst/>
              <a:rect l="l" t="t" r="r" b="b"/>
              <a:pathLst>
                <a:path w="10378" h="9832" extrusionOk="0">
                  <a:moveTo>
                    <a:pt x="9842" y="1"/>
                  </a:moveTo>
                  <a:lnTo>
                    <a:pt x="1" y="9832"/>
                  </a:lnTo>
                  <a:lnTo>
                    <a:pt x="536" y="9832"/>
                  </a:lnTo>
                  <a:lnTo>
                    <a:pt x="10377"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494" name="Google Shape;494;p28"/>
            <p:cNvSpPr/>
            <p:nvPr/>
          </p:nvSpPr>
          <p:spPr>
            <a:xfrm>
              <a:off x="-1943216" y="3950083"/>
              <a:ext cx="257900" cy="257953"/>
            </a:xfrm>
            <a:custGeom>
              <a:avLst/>
              <a:gdLst/>
              <a:ahLst/>
              <a:cxnLst/>
              <a:rect l="l" t="t" r="r" b="b"/>
              <a:pathLst>
                <a:path w="4878" h="4879" extrusionOk="0">
                  <a:moveTo>
                    <a:pt x="4343" y="1"/>
                  </a:moveTo>
                  <a:lnTo>
                    <a:pt x="0" y="4344"/>
                  </a:lnTo>
                  <a:lnTo>
                    <a:pt x="0" y="4879"/>
                  </a:lnTo>
                  <a:lnTo>
                    <a:pt x="4878" y="1"/>
                  </a:lnTo>
                  <a:close/>
                </a:path>
              </a:pathLst>
            </a:cu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3" name="مربع نص 2">
            <a:extLst>
              <a:ext uri="{FF2B5EF4-FFF2-40B4-BE49-F238E27FC236}">
                <a16:creationId xmlns:a16="http://schemas.microsoft.com/office/drawing/2014/main" id="{F8038B4A-33C0-AB6B-1590-65DB8EC57CA6}"/>
              </a:ext>
            </a:extLst>
          </p:cNvPr>
          <p:cNvSpPr txBox="1"/>
          <p:nvPr/>
        </p:nvSpPr>
        <p:spPr>
          <a:xfrm>
            <a:off x="6327648" y="830142"/>
            <a:ext cx="1997149" cy="900246"/>
          </a:xfrm>
          <a:prstGeom prst="rect">
            <a:avLst/>
          </a:prstGeom>
          <a:noFill/>
        </p:spPr>
        <p:txBody>
          <a:bodyPr wrap="square">
            <a:spAutoFit/>
          </a:bodyPr>
          <a:lstStyle/>
          <a:p>
            <a:pPr algn="r" rtl="1"/>
            <a:r>
              <a:rPr lang="ar-SA" sz="1050" dirty="0">
                <a:latin typeface="Dubai" panose="020B0503030403030204" pitchFamily="34" charset="-78"/>
                <a:cs typeface="Dubai" panose="020B0503030403030204" pitchFamily="34" charset="-78"/>
              </a:rPr>
              <a:t>الجمهورية العربية السورية</a:t>
            </a:r>
          </a:p>
          <a:p>
            <a:pPr algn="r" rtl="1"/>
            <a:r>
              <a:rPr lang="ar-SA" sz="1050" dirty="0">
                <a:latin typeface="Dubai" panose="020B0503030403030204" pitchFamily="34" charset="-78"/>
                <a:cs typeface="Dubai" panose="020B0503030403030204" pitchFamily="34" charset="-78"/>
              </a:rPr>
              <a:t>وزارة التعليم العالي والبحث العلمي</a:t>
            </a:r>
          </a:p>
          <a:p>
            <a:pPr algn="r" rtl="1"/>
            <a:r>
              <a:rPr lang="ar-SA" sz="1050" dirty="0">
                <a:latin typeface="Dubai" panose="020B0503030403030204" pitchFamily="34" charset="-78"/>
                <a:cs typeface="Dubai" panose="020B0503030403030204" pitchFamily="34" charset="-78"/>
              </a:rPr>
              <a:t>جامعة حماة</a:t>
            </a:r>
          </a:p>
          <a:p>
            <a:pPr algn="r" rtl="1"/>
            <a:r>
              <a:rPr lang="ar-SA" sz="1050" dirty="0">
                <a:latin typeface="Dubai" panose="020B0503030403030204" pitchFamily="34" charset="-78"/>
                <a:cs typeface="Dubai" panose="020B0503030403030204" pitchFamily="34" charset="-78"/>
              </a:rPr>
              <a:t>الكلية التطبيقية</a:t>
            </a:r>
          </a:p>
          <a:p>
            <a:pPr algn="r" rtl="1"/>
            <a:r>
              <a:rPr lang="ar-SA" sz="1050" dirty="0">
                <a:latin typeface="Dubai" panose="020B0503030403030204" pitchFamily="34" charset="-78"/>
                <a:cs typeface="Dubai" panose="020B0503030403030204" pitchFamily="34" charset="-78"/>
              </a:rPr>
              <a:t>قسم تقانة الحاسوب</a:t>
            </a:r>
          </a:p>
        </p:txBody>
      </p:sp>
      <p:pic>
        <p:nvPicPr>
          <p:cNvPr id="4" name="صورة 3">
            <a:extLst>
              <a:ext uri="{FF2B5EF4-FFF2-40B4-BE49-F238E27FC236}">
                <a16:creationId xmlns:a16="http://schemas.microsoft.com/office/drawing/2014/main" id="{75DAABE9-F875-2389-DF51-43E75F3CB09B}"/>
              </a:ext>
            </a:extLst>
          </p:cNvPr>
          <p:cNvPicPr>
            <a:picLocks noChangeAspect="1"/>
          </p:cNvPicPr>
          <p:nvPr/>
        </p:nvPicPr>
        <p:blipFill>
          <a:blip r:embed="rId3"/>
          <a:stretch>
            <a:fillRect/>
          </a:stretch>
        </p:blipFill>
        <p:spPr>
          <a:xfrm>
            <a:off x="819203" y="749265"/>
            <a:ext cx="888933" cy="1062000"/>
          </a:xfrm>
          <a:prstGeom prst="rect">
            <a:avLst/>
          </a:prstGeom>
        </p:spPr>
      </p:pic>
      <p:grpSp>
        <p:nvGrpSpPr>
          <p:cNvPr id="8" name="مجموعة 7">
            <a:extLst>
              <a:ext uri="{FF2B5EF4-FFF2-40B4-BE49-F238E27FC236}">
                <a16:creationId xmlns:a16="http://schemas.microsoft.com/office/drawing/2014/main" id="{F89E3154-609D-4200-F5E9-26D140A297F1}"/>
              </a:ext>
            </a:extLst>
          </p:cNvPr>
          <p:cNvGrpSpPr/>
          <p:nvPr/>
        </p:nvGrpSpPr>
        <p:grpSpPr>
          <a:xfrm>
            <a:off x="5405641" y="3713439"/>
            <a:ext cx="1693145" cy="634338"/>
            <a:chOff x="5405641" y="3713439"/>
            <a:chExt cx="1693145" cy="634338"/>
          </a:xfrm>
        </p:grpSpPr>
        <p:sp>
          <p:nvSpPr>
            <p:cNvPr id="5" name="Google Shape;473;p28">
              <a:extLst>
                <a:ext uri="{FF2B5EF4-FFF2-40B4-BE49-F238E27FC236}">
                  <a16:creationId xmlns:a16="http://schemas.microsoft.com/office/drawing/2014/main" id="{A0B4718C-1345-0EA4-EFA7-D65212C5C24E}"/>
                </a:ext>
              </a:extLst>
            </p:cNvPr>
            <p:cNvSpPr txBox="1">
              <a:spLocks/>
            </p:cNvSpPr>
            <p:nvPr/>
          </p:nvSpPr>
          <p:spPr>
            <a:xfrm>
              <a:off x="5405641" y="3713439"/>
              <a:ext cx="1693145" cy="6343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200"/>
                <a:buFont typeface="Lato"/>
                <a:buNone/>
                <a:defRPr sz="1600" b="0" i="0" u="none" strike="noStrike" cap="none">
                  <a:solidFill>
                    <a:schemeClr val="dk1"/>
                  </a:solidFill>
                  <a:latin typeface="Lato"/>
                  <a:ea typeface="Lato"/>
                  <a:cs typeface="Lato"/>
                  <a:sym typeface="Lato"/>
                </a:defRPr>
              </a:lvl1pPr>
              <a:lvl2pPr marL="914400" marR="0" lvl="1"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pPr marL="0" indent="0" algn="r" rtl="1"/>
              <a:r>
                <a:rPr lang="ar-SA" sz="1400" b="1" dirty="0">
                  <a:solidFill>
                    <a:schemeClr val="tx2">
                      <a:lumMod val="50000"/>
                    </a:schemeClr>
                  </a:solidFill>
                  <a:latin typeface="Dubai" panose="020B0503030403030204" pitchFamily="34" charset="-78"/>
                  <a:cs typeface="Dubai" panose="020B0503030403030204" pitchFamily="34" charset="-78"/>
                </a:rPr>
                <a:t>إعداد:</a:t>
              </a:r>
            </a:p>
            <a:p>
              <a:pPr marL="0" indent="0" algn="r" rtl="1"/>
              <a:r>
                <a:rPr lang="ar-SA" b="1" dirty="0">
                  <a:solidFill>
                    <a:srgbClr val="2D3142"/>
                  </a:solidFill>
                  <a:latin typeface="Dubai" panose="020B0503030403030204" pitchFamily="34" charset="-78"/>
                  <a:cs typeface="Dubai" panose="020B0503030403030204" pitchFamily="34" charset="-78"/>
                </a:rPr>
                <a:t>   عيسى الحسون</a:t>
              </a:r>
            </a:p>
            <a:p>
              <a:pPr marL="0" indent="0" algn="r" rtl="1"/>
              <a:r>
                <a:rPr lang="ar-SA" b="1" dirty="0">
                  <a:solidFill>
                    <a:srgbClr val="2D3142"/>
                  </a:solidFill>
                  <a:latin typeface="Dubai" panose="020B0503030403030204" pitchFamily="34" charset="-78"/>
                  <a:cs typeface="Dubai" panose="020B0503030403030204" pitchFamily="34" charset="-78"/>
                </a:rPr>
                <a:t>   أوس الأسعد</a:t>
              </a:r>
            </a:p>
            <a:p>
              <a:pPr marL="0" indent="0" algn="r" rtl="1"/>
              <a:endParaRPr lang="ar-SA" sz="1400" b="1" dirty="0">
                <a:solidFill>
                  <a:schemeClr val="tx2">
                    <a:lumMod val="50000"/>
                  </a:schemeClr>
                </a:solidFill>
                <a:latin typeface="Dubai" panose="020B0503030403030204" pitchFamily="34" charset="-78"/>
                <a:cs typeface="Dubai" panose="020B0503030403030204" pitchFamily="34" charset="-78"/>
              </a:endParaRPr>
            </a:p>
          </p:txBody>
        </p:sp>
        <p:sp>
          <p:nvSpPr>
            <p:cNvPr id="6" name="على شكل حرف L 5">
              <a:extLst>
                <a:ext uri="{FF2B5EF4-FFF2-40B4-BE49-F238E27FC236}">
                  <a16:creationId xmlns:a16="http://schemas.microsoft.com/office/drawing/2014/main" id="{F1215FD1-663D-CD94-6173-5627EF38F0B2}"/>
                </a:ext>
              </a:extLst>
            </p:cNvPr>
            <p:cNvSpPr/>
            <p:nvPr/>
          </p:nvSpPr>
          <p:spPr>
            <a:xfrm rot="2653899">
              <a:off x="6936148" y="3855746"/>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على شكل حرف L 6">
              <a:extLst>
                <a:ext uri="{FF2B5EF4-FFF2-40B4-BE49-F238E27FC236}">
                  <a16:creationId xmlns:a16="http://schemas.microsoft.com/office/drawing/2014/main" id="{3ECD6E37-EB09-EDBB-FD92-195D5B7FCA4D}"/>
                </a:ext>
              </a:extLst>
            </p:cNvPr>
            <p:cNvSpPr/>
            <p:nvPr/>
          </p:nvSpPr>
          <p:spPr>
            <a:xfrm rot="2653899">
              <a:off x="6936148" y="4072895"/>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grpSp>
        <p:nvGrpSpPr>
          <p:cNvPr id="9" name="مجموعة 8">
            <a:extLst>
              <a:ext uri="{FF2B5EF4-FFF2-40B4-BE49-F238E27FC236}">
                <a16:creationId xmlns:a16="http://schemas.microsoft.com/office/drawing/2014/main" id="{DA34D8BE-102F-60A0-F2B7-E2ABB5F604CE}"/>
              </a:ext>
            </a:extLst>
          </p:cNvPr>
          <p:cNvGrpSpPr/>
          <p:nvPr/>
        </p:nvGrpSpPr>
        <p:grpSpPr>
          <a:xfrm>
            <a:off x="1076186" y="3727755"/>
            <a:ext cx="3003864" cy="634338"/>
            <a:chOff x="4094923" y="3713439"/>
            <a:chExt cx="3003864" cy="634338"/>
          </a:xfrm>
        </p:grpSpPr>
        <p:sp>
          <p:nvSpPr>
            <p:cNvPr id="10" name="Google Shape;473;p28">
              <a:extLst>
                <a:ext uri="{FF2B5EF4-FFF2-40B4-BE49-F238E27FC236}">
                  <a16:creationId xmlns:a16="http://schemas.microsoft.com/office/drawing/2014/main" id="{1E05CE8D-E294-BB42-207B-9EE248DCCC98}"/>
                </a:ext>
              </a:extLst>
            </p:cNvPr>
            <p:cNvSpPr txBox="1">
              <a:spLocks/>
            </p:cNvSpPr>
            <p:nvPr/>
          </p:nvSpPr>
          <p:spPr>
            <a:xfrm>
              <a:off x="4094923" y="3713439"/>
              <a:ext cx="3003864" cy="6343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200"/>
                <a:buFont typeface="Lato"/>
                <a:buNone/>
                <a:defRPr sz="1600" b="0" i="0" u="none" strike="noStrike" cap="none">
                  <a:solidFill>
                    <a:schemeClr val="dk1"/>
                  </a:solidFill>
                  <a:latin typeface="Lato"/>
                  <a:ea typeface="Lato"/>
                  <a:cs typeface="Lato"/>
                  <a:sym typeface="Lato"/>
                </a:defRPr>
              </a:lvl1pPr>
              <a:lvl2pPr marL="914400" marR="0" lvl="1"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pPr marL="0" indent="0" algn="r" rtl="1"/>
              <a:r>
                <a:rPr lang="ar-SA" sz="1400" b="1" dirty="0">
                  <a:solidFill>
                    <a:schemeClr val="tx2">
                      <a:lumMod val="50000"/>
                    </a:schemeClr>
                  </a:solidFill>
                  <a:latin typeface="Dubai" panose="020B0503030403030204" pitchFamily="34" charset="-78"/>
                  <a:cs typeface="Dubai" panose="020B0503030403030204" pitchFamily="34" charset="-78"/>
                </a:rPr>
                <a:t>إشراف:</a:t>
              </a:r>
            </a:p>
            <a:p>
              <a:pPr marL="0" indent="0" algn="r" rtl="1"/>
              <a:r>
                <a:rPr lang="ar-SA" b="1" dirty="0">
                  <a:solidFill>
                    <a:srgbClr val="2D3142"/>
                  </a:solidFill>
                  <a:latin typeface="Dubai" panose="020B0503030403030204" pitchFamily="34" charset="-78"/>
                  <a:cs typeface="Dubai" panose="020B0503030403030204" pitchFamily="34" charset="-78"/>
                </a:rPr>
                <a:t>   الدكتور المهندس أحمد رياض كردي</a:t>
              </a:r>
            </a:p>
            <a:p>
              <a:pPr marL="0" indent="0" algn="r" rtl="1"/>
              <a:endParaRPr lang="ar-SA" sz="1400" b="1" dirty="0">
                <a:solidFill>
                  <a:schemeClr val="tx2">
                    <a:lumMod val="50000"/>
                  </a:schemeClr>
                </a:solidFill>
                <a:latin typeface="Dubai" panose="020B0503030403030204" pitchFamily="34" charset="-78"/>
                <a:cs typeface="Dubai" panose="020B0503030403030204" pitchFamily="34" charset="-78"/>
              </a:endParaRPr>
            </a:p>
          </p:txBody>
        </p:sp>
        <p:sp>
          <p:nvSpPr>
            <p:cNvPr id="11" name="على شكل حرف L 10">
              <a:extLst>
                <a:ext uri="{FF2B5EF4-FFF2-40B4-BE49-F238E27FC236}">
                  <a16:creationId xmlns:a16="http://schemas.microsoft.com/office/drawing/2014/main" id="{292B8F52-D72E-58B0-BD08-A72E235C9FC0}"/>
                </a:ext>
              </a:extLst>
            </p:cNvPr>
            <p:cNvSpPr/>
            <p:nvPr/>
          </p:nvSpPr>
          <p:spPr>
            <a:xfrm rot="2653899">
              <a:off x="6939410" y="3976608"/>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sp>
        <p:nvSpPr>
          <p:cNvPr id="13" name="Google Shape;473;p28">
            <a:extLst>
              <a:ext uri="{FF2B5EF4-FFF2-40B4-BE49-F238E27FC236}">
                <a16:creationId xmlns:a16="http://schemas.microsoft.com/office/drawing/2014/main" id="{5FC12DE4-0A59-996A-A984-389DCDF1FD44}"/>
              </a:ext>
            </a:extLst>
          </p:cNvPr>
          <p:cNvSpPr txBox="1">
            <a:spLocks/>
          </p:cNvSpPr>
          <p:nvPr/>
        </p:nvSpPr>
        <p:spPr>
          <a:xfrm>
            <a:off x="3070068" y="4595326"/>
            <a:ext cx="3003864" cy="63433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200"/>
              <a:buFont typeface="Lato"/>
              <a:buNone/>
              <a:defRPr sz="1600" b="0" i="0" u="none" strike="noStrike" cap="none">
                <a:solidFill>
                  <a:schemeClr val="dk1"/>
                </a:solidFill>
                <a:latin typeface="Lato"/>
                <a:ea typeface="Lato"/>
                <a:cs typeface="Lato"/>
                <a:sym typeface="Lato"/>
              </a:defRPr>
            </a:lvl1pPr>
            <a:lvl2pPr marL="914400" marR="0" lvl="1"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048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pPr marL="0" indent="0" rtl="1"/>
            <a:r>
              <a:rPr lang="en-US" b="1" dirty="0">
                <a:solidFill>
                  <a:schemeClr val="tx1"/>
                </a:solidFill>
                <a:latin typeface="Dubai" panose="020B0503030403030204" pitchFamily="34" charset="-78"/>
                <a:cs typeface="Dubai" panose="020B0503030403030204" pitchFamily="34" charset="-78"/>
              </a:rPr>
              <a:t>2024 - 2025</a:t>
            </a:r>
            <a:endParaRPr lang="ar-SA" b="1" dirty="0">
              <a:solidFill>
                <a:schemeClr val="tx1"/>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31"/>
          <p:cNvSpPr txBox="1">
            <a:spLocks noGrp="1"/>
          </p:cNvSpPr>
          <p:nvPr>
            <p:ph type="title"/>
          </p:nvPr>
        </p:nvSpPr>
        <p:spPr>
          <a:xfrm>
            <a:off x="3919975" y="1014436"/>
            <a:ext cx="4383000" cy="5727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مقدمة</a:t>
            </a:r>
            <a:endParaRPr dirty="0">
              <a:latin typeface="Dubai" panose="020B0503030403030204" pitchFamily="34" charset="-78"/>
              <a:cs typeface="Dubai" panose="020B0503030403030204" pitchFamily="34" charset="-78"/>
            </a:endParaRPr>
          </a:p>
        </p:txBody>
      </p:sp>
      <p:sp>
        <p:nvSpPr>
          <p:cNvPr id="526" name="Google Shape;526;p31"/>
          <p:cNvSpPr txBox="1">
            <a:spLocks noGrp="1"/>
          </p:cNvSpPr>
          <p:nvPr>
            <p:ph type="subTitle" idx="1"/>
          </p:nvPr>
        </p:nvSpPr>
        <p:spPr>
          <a:xfrm>
            <a:off x="3624059" y="1875554"/>
            <a:ext cx="4688283" cy="22983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500" dirty="0">
                <a:latin typeface="Dubai" panose="020B0503030403030204" pitchFamily="34" charset="-78"/>
                <a:cs typeface="Dubai" panose="020B0503030403030204" pitchFamily="34" charset="-78"/>
              </a:rPr>
              <a:t>شهدت أنظمة المراقبة تطوراً ملحوظاً منذ الأربعينيات نتيجة تعقد التحديات الأمنية.</a:t>
            </a:r>
          </a:p>
          <a:p>
            <a:pPr marL="0" lvl="0" indent="0" algn="r" rtl="1">
              <a:spcBef>
                <a:spcPts val="0"/>
              </a:spcBef>
              <a:spcAft>
                <a:spcPts val="0"/>
              </a:spcAft>
              <a:buNone/>
            </a:pPr>
            <a:endParaRPr lang="ar-SA" sz="1500" dirty="0">
              <a:latin typeface="Dubai" panose="020B0503030403030204" pitchFamily="34" charset="-78"/>
              <a:cs typeface="Dubai" panose="020B0503030403030204" pitchFamily="34" charset="-78"/>
            </a:endParaRPr>
          </a:p>
          <a:p>
            <a:pPr marL="0" lvl="0" indent="0" algn="r" rtl="1">
              <a:spcBef>
                <a:spcPts val="0"/>
              </a:spcBef>
              <a:spcAft>
                <a:spcPts val="0"/>
              </a:spcAft>
              <a:buNone/>
            </a:pPr>
            <a:r>
              <a:rPr lang="ar-SA" sz="1500" dirty="0">
                <a:latin typeface="Dubai" panose="020B0503030403030204" pitchFamily="34" charset="-78"/>
                <a:cs typeface="Dubai" panose="020B0503030403030204" pitchFamily="34" charset="-78"/>
              </a:rPr>
              <a:t>تزايد الكثافة السكانية جعل الطرق التقليدية غير كافية لمراقبة الحشود.</a:t>
            </a:r>
          </a:p>
          <a:p>
            <a:pPr marL="0" lvl="0" indent="0" algn="r" rtl="1">
              <a:spcBef>
                <a:spcPts val="0"/>
              </a:spcBef>
              <a:spcAft>
                <a:spcPts val="0"/>
              </a:spcAft>
              <a:buNone/>
            </a:pPr>
            <a:endParaRPr lang="ar-SA" sz="1500" dirty="0">
              <a:latin typeface="Dubai" panose="020B0503030403030204" pitchFamily="34" charset="-78"/>
              <a:cs typeface="Dubai" panose="020B0503030403030204" pitchFamily="34" charset="-78"/>
            </a:endParaRPr>
          </a:p>
          <a:p>
            <a:pPr marL="0" lvl="0" indent="0" algn="r" rtl="1">
              <a:spcBef>
                <a:spcPts val="0"/>
              </a:spcBef>
              <a:spcAft>
                <a:spcPts val="0"/>
              </a:spcAft>
              <a:buNone/>
            </a:pPr>
            <a:r>
              <a:rPr lang="ar-SA" sz="1500" dirty="0">
                <a:latin typeface="Dubai" panose="020B0503030403030204" pitchFamily="34" charset="-78"/>
                <a:cs typeface="Dubai" panose="020B0503030403030204" pitchFamily="34" charset="-78"/>
              </a:rPr>
              <a:t>تقنيات الذكاء الاصطناعي أوجدت أنظمة ذكية للتعرف على الوجوه وتحليل السلوكيات في الوقت الفعلي.</a:t>
            </a:r>
          </a:p>
          <a:p>
            <a:pPr marL="0" lvl="0" indent="0" algn="r" rtl="1">
              <a:spcBef>
                <a:spcPts val="0"/>
              </a:spcBef>
              <a:spcAft>
                <a:spcPts val="0"/>
              </a:spcAft>
              <a:buNone/>
            </a:pPr>
            <a:endParaRPr lang="ar-SA" sz="1500" dirty="0">
              <a:latin typeface="Dubai" panose="020B0503030403030204" pitchFamily="34" charset="-78"/>
              <a:cs typeface="Dubai" panose="020B0503030403030204" pitchFamily="34" charset="-78"/>
            </a:endParaRPr>
          </a:p>
          <a:p>
            <a:pPr marL="0" lvl="0" indent="0" algn="r" rtl="1">
              <a:spcBef>
                <a:spcPts val="0"/>
              </a:spcBef>
              <a:spcAft>
                <a:spcPts val="0"/>
              </a:spcAft>
              <a:buNone/>
            </a:pPr>
            <a:r>
              <a:rPr lang="ar-SA" sz="1500" dirty="0">
                <a:latin typeface="Dubai" panose="020B0503030403030204" pitchFamily="34" charset="-78"/>
                <a:cs typeface="Dubai" panose="020B0503030403030204" pitchFamily="34" charset="-78"/>
              </a:rPr>
              <a:t>يهدف المشروع إلى تطوير نظام مراقبة يعتمد على التعلم العميق للتعرف على المطلوبين وتعزيز الأمن في الأماكن الحساسة.</a:t>
            </a:r>
            <a:endParaRPr sz="1500" dirty="0">
              <a:latin typeface="Dubai" panose="020B0503030403030204" pitchFamily="34" charset="-78"/>
              <a:cs typeface="Dubai" panose="020B0503030403030204" pitchFamily="34" charset="-78"/>
            </a:endParaRPr>
          </a:p>
        </p:txBody>
      </p:sp>
      <p:sp>
        <p:nvSpPr>
          <p:cNvPr id="528" name="Google Shape;528;p31"/>
          <p:cNvSpPr/>
          <p:nvPr/>
        </p:nvSpPr>
        <p:spPr>
          <a:xfrm>
            <a:off x="0" y="4718968"/>
            <a:ext cx="3624059" cy="620297"/>
          </a:xfrm>
          <a:custGeom>
            <a:avLst/>
            <a:gdLst/>
            <a:ahLst/>
            <a:cxnLst/>
            <a:rect l="l" t="t" r="r" b="b"/>
            <a:pathLst>
              <a:path w="104878" h="17951" extrusionOk="0">
                <a:moveTo>
                  <a:pt x="95977" y="524"/>
                </a:moveTo>
                <a:lnTo>
                  <a:pt x="104502" y="9050"/>
                </a:lnTo>
                <a:lnTo>
                  <a:pt x="104502" y="17223"/>
                </a:lnTo>
                <a:lnTo>
                  <a:pt x="95977" y="8708"/>
                </a:lnTo>
                <a:lnTo>
                  <a:pt x="87269" y="17415"/>
                </a:lnTo>
                <a:lnTo>
                  <a:pt x="78562" y="8708"/>
                </a:lnTo>
                <a:lnTo>
                  <a:pt x="69854" y="17415"/>
                </a:lnTo>
                <a:lnTo>
                  <a:pt x="61147" y="8708"/>
                </a:lnTo>
                <a:lnTo>
                  <a:pt x="52439" y="17415"/>
                </a:lnTo>
                <a:lnTo>
                  <a:pt x="43731" y="8708"/>
                </a:lnTo>
                <a:lnTo>
                  <a:pt x="35024" y="17415"/>
                </a:lnTo>
                <a:lnTo>
                  <a:pt x="26316" y="8708"/>
                </a:lnTo>
                <a:lnTo>
                  <a:pt x="17597" y="17415"/>
                </a:lnTo>
                <a:lnTo>
                  <a:pt x="8890" y="8708"/>
                </a:lnTo>
                <a:lnTo>
                  <a:pt x="375" y="17223"/>
                </a:lnTo>
                <a:lnTo>
                  <a:pt x="375" y="9050"/>
                </a:lnTo>
                <a:lnTo>
                  <a:pt x="8890" y="524"/>
                </a:lnTo>
                <a:lnTo>
                  <a:pt x="17597" y="9242"/>
                </a:lnTo>
                <a:lnTo>
                  <a:pt x="26316" y="524"/>
                </a:lnTo>
                <a:lnTo>
                  <a:pt x="35024" y="9242"/>
                </a:lnTo>
                <a:lnTo>
                  <a:pt x="43731" y="524"/>
                </a:lnTo>
                <a:lnTo>
                  <a:pt x="52439" y="9242"/>
                </a:lnTo>
                <a:lnTo>
                  <a:pt x="61147" y="524"/>
                </a:lnTo>
                <a:lnTo>
                  <a:pt x="69854" y="9242"/>
                </a:lnTo>
                <a:lnTo>
                  <a:pt x="78562" y="524"/>
                </a:lnTo>
                <a:lnTo>
                  <a:pt x="87269" y="9242"/>
                </a:lnTo>
                <a:lnTo>
                  <a:pt x="95977" y="524"/>
                </a:lnTo>
                <a:close/>
                <a:moveTo>
                  <a:pt x="8890" y="0"/>
                </a:moveTo>
                <a:lnTo>
                  <a:pt x="1" y="8889"/>
                </a:lnTo>
                <a:lnTo>
                  <a:pt x="1" y="17682"/>
                </a:lnTo>
                <a:lnTo>
                  <a:pt x="322" y="17811"/>
                </a:lnTo>
                <a:lnTo>
                  <a:pt x="8890" y="9242"/>
                </a:lnTo>
                <a:lnTo>
                  <a:pt x="17597" y="17950"/>
                </a:lnTo>
                <a:lnTo>
                  <a:pt x="26316" y="9242"/>
                </a:lnTo>
                <a:lnTo>
                  <a:pt x="35024" y="17950"/>
                </a:lnTo>
                <a:lnTo>
                  <a:pt x="43731" y="9242"/>
                </a:lnTo>
                <a:lnTo>
                  <a:pt x="52439" y="17950"/>
                </a:lnTo>
                <a:lnTo>
                  <a:pt x="61147" y="9242"/>
                </a:lnTo>
                <a:lnTo>
                  <a:pt x="69854" y="17950"/>
                </a:lnTo>
                <a:lnTo>
                  <a:pt x="78562" y="9242"/>
                </a:lnTo>
                <a:lnTo>
                  <a:pt x="87269" y="17950"/>
                </a:lnTo>
                <a:lnTo>
                  <a:pt x="95977" y="9242"/>
                </a:lnTo>
                <a:lnTo>
                  <a:pt x="104556" y="17811"/>
                </a:lnTo>
                <a:lnTo>
                  <a:pt x="104877" y="17682"/>
                </a:lnTo>
                <a:lnTo>
                  <a:pt x="104877" y="8889"/>
                </a:lnTo>
                <a:lnTo>
                  <a:pt x="95977" y="0"/>
                </a:lnTo>
                <a:lnTo>
                  <a:pt x="87269" y="8708"/>
                </a:lnTo>
                <a:lnTo>
                  <a:pt x="78562" y="0"/>
                </a:lnTo>
                <a:lnTo>
                  <a:pt x="69854" y="8708"/>
                </a:lnTo>
                <a:lnTo>
                  <a:pt x="61147" y="0"/>
                </a:lnTo>
                <a:lnTo>
                  <a:pt x="52439" y="8708"/>
                </a:lnTo>
                <a:lnTo>
                  <a:pt x="43731" y="0"/>
                </a:lnTo>
                <a:lnTo>
                  <a:pt x="35024" y="8708"/>
                </a:lnTo>
                <a:lnTo>
                  <a:pt x="26316" y="0"/>
                </a:lnTo>
                <a:lnTo>
                  <a:pt x="17597" y="8708"/>
                </a:lnTo>
                <a:lnTo>
                  <a:pt x="88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صورة 11">
            <a:extLst>
              <a:ext uri="{FF2B5EF4-FFF2-40B4-BE49-F238E27FC236}">
                <a16:creationId xmlns:a16="http://schemas.microsoft.com/office/drawing/2014/main" id="{F447FFE6-2C29-F5C3-2D1F-454BAB1B6A77}"/>
              </a:ext>
            </a:extLst>
          </p:cNvPr>
          <p:cNvPicPr>
            <a:picLocks noChangeAspect="1"/>
          </p:cNvPicPr>
          <p:nvPr/>
        </p:nvPicPr>
        <p:blipFill rotWithShape="1">
          <a:blip r:embed="rId3"/>
          <a:srcRect l="52400" r="2600"/>
          <a:stretch>
            <a:fillRect/>
          </a:stretch>
        </p:blipFill>
        <p:spPr>
          <a:xfrm>
            <a:off x="493553" y="626364"/>
            <a:ext cx="3112618" cy="3890772"/>
          </a:xfrm>
          <a:prstGeom prst="rect">
            <a:avLst/>
          </a:prstGeom>
        </p:spPr>
      </p:pic>
      <p:sp>
        <p:nvSpPr>
          <p:cNvPr id="13" name="على شكل حرف L 12">
            <a:extLst>
              <a:ext uri="{FF2B5EF4-FFF2-40B4-BE49-F238E27FC236}">
                <a16:creationId xmlns:a16="http://schemas.microsoft.com/office/drawing/2014/main" id="{296D831D-6454-71CA-623F-037FA316BBD7}"/>
              </a:ext>
            </a:extLst>
          </p:cNvPr>
          <p:cNvSpPr/>
          <p:nvPr/>
        </p:nvSpPr>
        <p:spPr>
          <a:xfrm rot="2653899">
            <a:off x="8330018" y="1843050"/>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4" name="على شكل حرف L 13">
            <a:extLst>
              <a:ext uri="{FF2B5EF4-FFF2-40B4-BE49-F238E27FC236}">
                <a16:creationId xmlns:a16="http://schemas.microsoft.com/office/drawing/2014/main" id="{456E4321-129B-1181-2060-8734660742DF}"/>
              </a:ext>
            </a:extLst>
          </p:cNvPr>
          <p:cNvSpPr/>
          <p:nvPr/>
        </p:nvSpPr>
        <p:spPr>
          <a:xfrm rot="2653899">
            <a:off x="8330018" y="2508069"/>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5" name="على شكل حرف L 14">
            <a:extLst>
              <a:ext uri="{FF2B5EF4-FFF2-40B4-BE49-F238E27FC236}">
                <a16:creationId xmlns:a16="http://schemas.microsoft.com/office/drawing/2014/main" id="{0C90F4CF-3AE7-7F84-0F34-47D25A20B98B}"/>
              </a:ext>
            </a:extLst>
          </p:cNvPr>
          <p:cNvSpPr/>
          <p:nvPr/>
        </p:nvSpPr>
        <p:spPr>
          <a:xfrm rot="2653899">
            <a:off x="8330018" y="3173088"/>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6" name="على شكل حرف L 15">
            <a:extLst>
              <a:ext uri="{FF2B5EF4-FFF2-40B4-BE49-F238E27FC236}">
                <a16:creationId xmlns:a16="http://schemas.microsoft.com/office/drawing/2014/main" id="{651168D2-3E05-2AFA-69CB-03F6A79B6BD4}"/>
              </a:ext>
            </a:extLst>
          </p:cNvPr>
          <p:cNvSpPr/>
          <p:nvPr/>
        </p:nvSpPr>
        <p:spPr>
          <a:xfrm rot="2653899">
            <a:off x="8330018" y="3910703"/>
            <a:ext cx="108000" cy="108000"/>
          </a:xfrm>
          <a:prstGeom prst="corner">
            <a:avLst/>
          </a:prstGeom>
          <a:noFill/>
          <a:ln>
            <a:solidFill>
              <a:srgbClr val="2D3142"/>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18">
            <a:extLst>
              <a:ext uri="{FF2B5EF4-FFF2-40B4-BE49-F238E27FC236}">
                <a16:creationId xmlns:a16="http://schemas.microsoft.com/office/drawing/2014/main" id="{F234FA0B-32D0-6C35-0635-1C6981DAE1D3}"/>
              </a:ext>
            </a:extLst>
          </p:cNvPr>
          <p:cNvSpPr/>
          <p:nvPr/>
        </p:nvSpPr>
        <p:spPr>
          <a:xfrm>
            <a:off x="4114800" y="4810539"/>
            <a:ext cx="914400" cy="332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المشكلة التي يحلها المشروع</a:t>
            </a:r>
            <a:endParaRPr dirty="0">
              <a:latin typeface="Dubai" panose="020B0503030403030204" pitchFamily="34" charset="-78"/>
              <a:cs typeface="Dubai" panose="020B0503030403030204" pitchFamily="34" charset="-78"/>
            </a:endParaRPr>
          </a:p>
        </p:txBody>
      </p:sp>
      <p:sp>
        <p:nvSpPr>
          <p:cNvPr id="2" name="Google Shape;526;p31">
            <a:extLst>
              <a:ext uri="{FF2B5EF4-FFF2-40B4-BE49-F238E27FC236}">
                <a16:creationId xmlns:a16="http://schemas.microsoft.com/office/drawing/2014/main" id="{8C1836C2-E263-2FE7-391C-C1698E7401C4}"/>
              </a:ext>
            </a:extLst>
          </p:cNvPr>
          <p:cNvSpPr txBox="1">
            <a:spLocks/>
          </p:cNvSpPr>
          <p:nvPr/>
        </p:nvSpPr>
        <p:spPr>
          <a:xfrm>
            <a:off x="1403604" y="1592090"/>
            <a:ext cx="6336792" cy="22983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lnSpc>
                <a:spcPct val="150000"/>
              </a:lnSpc>
            </a:pPr>
            <a:r>
              <a:rPr lang="ar-SA" sz="1800" dirty="0">
                <a:latin typeface="Dubai" panose="020B0503030403030204" pitchFamily="34" charset="-78"/>
                <a:cs typeface="Dubai" panose="020B0503030403030204" pitchFamily="34" charset="-78"/>
              </a:rPr>
              <a:t>المشروع يعالج مشكلة اعتماد الأنظمة التقليدية على المراقبة البشرية التي تتسم بالبطء وكثرة الأخطاء وارتفاع التكاليف، حيث يوفر نظاماً ذكياً يعتمد على خوارزميات التعرف على الوجه وأتمتة المراقبة. هذا النظام يتيح تغطية أوسع عبر شبكة من الكاميرات، مع التعرف الفوري على الأفراد المطلوبين وإطلاق تنبيهات لحظية، مما يعزز سرعة الاستجابة ويقلل من الحاجة للموارد البشرية، وبالتالي يرفع مستوى الأمن ويزيد من كفاءة المراقبة.</a:t>
            </a:r>
          </a:p>
        </p:txBody>
      </p:sp>
      <p:sp>
        <p:nvSpPr>
          <p:cNvPr id="4" name="مستطيل 3">
            <a:extLst>
              <a:ext uri="{FF2B5EF4-FFF2-40B4-BE49-F238E27FC236}">
                <a16:creationId xmlns:a16="http://schemas.microsoft.com/office/drawing/2014/main" id="{3E3EAADB-48AC-13BA-A6E5-15D932D0CD01}"/>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2/16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30"/>
          <p:cNvSpPr txBox="1">
            <a:spLocks noGrp="1"/>
          </p:cNvSpPr>
          <p:nvPr>
            <p:ph type="title"/>
          </p:nvPr>
        </p:nvSpPr>
        <p:spPr>
          <a:xfrm>
            <a:off x="381672" y="445025"/>
            <a:ext cx="56046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sp>
        <p:nvSpPr>
          <p:cNvPr id="509" name="Google Shape;509;p30"/>
          <p:cNvSpPr txBox="1">
            <a:spLocks noGrp="1"/>
          </p:cNvSpPr>
          <p:nvPr>
            <p:ph type="title" idx="2"/>
          </p:nvPr>
        </p:nvSpPr>
        <p:spPr>
          <a:xfrm>
            <a:off x="4654289" y="1283075"/>
            <a:ext cx="13224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t>01</a:t>
            </a:r>
            <a:endParaRPr/>
          </a:p>
        </p:txBody>
      </p:sp>
      <p:sp>
        <p:nvSpPr>
          <p:cNvPr id="510" name="Google Shape;510;p30"/>
          <p:cNvSpPr txBox="1">
            <a:spLocks noGrp="1"/>
          </p:cNvSpPr>
          <p:nvPr>
            <p:ph type="title" idx="3"/>
          </p:nvPr>
        </p:nvSpPr>
        <p:spPr>
          <a:xfrm>
            <a:off x="4654289" y="3007070"/>
            <a:ext cx="13224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t>04</a:t>
            </a:r>
            <a:endParaRPr/>
          </a:p>
        </p:txBody>
      </p:sp>
      <p:sp>
        <p:nvSpPr>
          <p:cNvPr id="511" name="Google Shape;511;p30"/>
          <p:cNvSpPr txBox="1">
            <a:spLocks noGrp="1"/>
          </p:cNvSpPr>
          <p:nvPr>
            <p:ph type="title" idx="4"/>
          </p:nvPr>
        </p:nvSpPr>
        <p:spPr>
          <a:xfrm>
            <a:off x="4654289" y="1857740"/>
            <a:ext cx="13224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t>02</a:t>
            </a:r>
            <a:endParaRPr/>
          </a:p>
        </p:txBody>
      </p:sp>
      <p:sp>
        <p:nvSpPr>
          <p:cNvPr id="512" name="Google Shape;512;p30"/>
          <p:cNvSpPr txBox="1">
            <a:spLocks noGrp="1"/>
          </p:cNvSpPr>
          <p:nvPr>
            <p:ph type="title" idx="5"/>
          </p:nvPr>
        </p:nvSpPr>
        <p:spPr>
          <a:xfrm>
            <a:off x="4654289" y="3581735"/>
            <a:ext cx="13224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t>05</a:t>
            </a:r>
            <a:endParaRPr/>
          </a:p>
        </p:txBody>
      </p:sp>
      <p:sp>
        <p:nvSpPr>
          <p:cNvPr id="513" name="Google Shape;513;p30"/>
          <p:cNvSpPr txBox="1">
            <a:spLocks noGrp="1"/>
          </p:cNvSpPr>
          <p:nvPr>
            <p:ph type="title" idx="6"/>
          </p:nvPr>
        </p:nvSpPr>
        <p:spPr>
          <a:xfrm>
            <a:off x="4654289" y="2432405"/>
            <a:ext cx="13224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t>03</a:t>
            </a:r>
            <a:endParaRPr/>
          </a:p>
        </p:txBody>
      </p:sp>
      <p:sp>
        <p:nvSpPr>
          <p:cNvPr id="514" name="Google Shape;514;p30"/>
          <p:cNvSpPr txBox="1">
            <a:spLocks noGrp="1"/>
          </p:cNvSpPr>
          <p:nvPr>
            <p:ph type="title" idx="7"/>
          </p:nvPr>
        </p:nvSpPr>
        <p:spPr>
          <a:xfrm>
            <a:off x="4654289" y="4156400"/>
            <a:ext cx="13224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en"/>
              <a:t>06</a:t>
            </a:r>
            <a:endParaRPr/>
          </a:p>
        </p:txBody>
      </p:sp>
      <p:sp>
        <p:nvSpPr>
          <p:cNvPr id="515" name="Google Shape;515;p30"/>
          <p:cNvSpPr txBox="1">
            <a:spLocks noGrp="1"/>
          </p:cNvSpPr>
          <p:nvPr>
            <p:ph type="subTitle" idx="1"/>
          </p:nvPr>
        </p:nvSpPr>
        <p:spPr>
          <a:xfrm>
            <a:off x="844421" y="1283075"/>
            <a:ext cx="34947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تطوير نظام مراقبة ذكي باستخدام الذكاء الاصطناعي.</a:t>
            </a:r>
            <a:endParaRPr sz="1600" dirty="0">
              <a:latin typeface="Dubai" panose="020B0503030403030204" pitchFamily="34" charset="-78"/>
              <a:cs typeface="Dubai" panose="020B0503030403030204" pitchFamily="34" charset="-78"/>
            </a:endParaRPr>
          </a:p>
        </p:txBody>
      </p:sp>
      <p:sp>
        <p:nvSpPr>
          <p:cNvPr id="516" name="Google Shape;516;p30"/>
          <p:cNvSpPr txBox="1">
            <a:spLocks noGrp="1"/>
          </p:cNvSpPr>
          <p:nvPr>
            <p:ph type="subTitle" idx="8"/>
          </p:nvPr>
        </p:nvSpPr>
        <p:spPr>
          <a:xfrm>
            <a:off x="844421" y="1857740"/>
            <a:ext cx="34947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تعزيز سرعة الاستجابة الأمنية بشكل دقيق.</a:t>
            </a:r>
            <a:endParaRPr sz="1600" dirty="0">
              <a:latin typeface="Dubai" panose="020B0503030403030204" pitchFamily="34" charset="-78"/>
              <a:cs typeface="Dubai" panose="020B0503030403030204" pitchFamily="34" charset="-78"/>
            </a:endParaRPr>
          </a:p>
        </p:txBody>
      </p:sp>
      <p:sp>
        <p:nvSpPr>
          <p:cNvPr id="517" name="Google Shape;517;p30"/>
          <p:cNvSpPr txBox="1">
            <a:spLocks noGrp="1"/>
          </p:cNvSpPr>
          <p:nvPr>
            <p:ph type="subTitle" idx="9"/>
          </p:nvPr>
        </p:nvSpPr>
        <p:spPr>
          <a:xfrm>
            <a:off x="844421" y="2432405"/>
            <a:ext cx="34947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تقليل معدلات الجريمة بالكشف الفوري.</a:t>
            </a:r>
            <a:endParaRPr sz="1600" dirty="0">
              <a:latin typeface="Dubai" panose="020B0503030403030204" pitchFamily="34" charset="-78"/>
              <a:cs typeface="Dubai" panose="020B0503030403030204" pitchFamily="34" charset="-78"/>
            </a:endParaRPr>
          </a:p>
        </p:txBody>
      </p:sp>
      <p:sp>
        <p:nvSpPr>
          <p:cNvPr id="518" name="Google Shape;518;p30"/>
          <p:cNvSpPr txBox="1">
            <a:spLocks noGrp="1"/>
          </p:cNvSpPr>
          <p:nvPr>
            <p:ph type="subTitle" idx="13"/>
          </p:nvPr>
        </p:nvSpPr>
        <p:spPr>
          <a:xfrm>
            <a:off x="844421" y="3007070"/>
            <a:ext cx="34947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أتمتة العمليات الأمنية وتقليل المراقبة اليدوية.</a:t>
            </a:r>
            <a:endParaRPr sz="1600" dirty="0">
              <a:latin typeface="Dubai" panose="020B0503030403030204" pitchFamily="34" charset="-78"/>
              <a:cs typeface="Dubai" panose="020B0503030403030204" pitchFamily="34" charset="-78"/>
            </a:endParaRPr>
          </a:p>
        </p:txBody>
      </p:sp>
      <p:sp>
        <p:nvSpPr>
          <p:cNvPr id="519" name="Google Shape;519;p30"/>
          <p:cNvSpPr txBox="1">
            <a:spLocks noGrp="1"/>
          </p:cNvSpPr>
          <p:nvPr>
            <p:ph type="subTitle" idx="14"/>
          </p:nvPr>
        </p:nvSpPr>
        <p:spPr>
          <a:xfrm>
            <a:off x="844421" y="3581735"/>
            <a:ext cx="34947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تحسين دقة المراقبة وتقليل الأخطاء البشرية.</a:t>
            </a:r>
            <a:endParaRPr sz="1600" dirty="0">
              <a:latin typeface="Dubai" panose="020B0503030403030204" pitchFamily="34" charset="-78"/>
              <a:cs typeface="Dubai" panose="020B0503030403030204" pitchFamily="34" charset="-78"/>
            </a:endParaRPr>
          </a:p>
        </p:txBody>
      </p:sp>
      <p:sp>
        <p:nvSpPr>
          <p:cNvPr id="520" name="Google Shape;520;p30"/>
          <p:cNvSpPr txBox="1">
            <a:spLocks noGrp="1"/>
          </p:cNvSpPr>
          <p:nvPr>
            <p:ph type="subTitle" idx="15"/>
          </p:nvPr>
        </p:nvSpPr>
        <p:spPr>
          <a:xfrm>
            <a:off x="844421" y="4156400"/>
            <a:ext cx="3494700" cy="4476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توسيع نطاق المراقبة عبر شبكة كاميرات.</a:t>
            </a:r>
            <a:endParaRPr sz="1600" dirty="0">
              <a:latin typeface="Dubai" panose="020B0503030403030204" pitchFamily="34" charset="-78"/>
              <a:cs typeface="Dubai" panose="020B0503030403030204" pitchFamily="34" charset="-78"/>
            </a:endParaRPr>
          </a:p>
        </p:txBody>
      </p:sp>
      <p:sp>
        <p:nvSpPr>
          <p:cNvPr id="3" name="مستطيل 2">
            <a:extLst>
              <a:ext uri="{FF2B5EF4-FFF2-40B4-BE49-F238E27FC236}">
                <a16:creationId xmlns:a16="http://schemas.microsoft.com/office/drawing/2014/main" id="{02F4FCAF-82E9-E6B7-E564-E4CF4930DD92}"/>
              </a:ext>
            </a:extLst>
          </p:cNvPr>
          <p:cNvSpPr/>
          <p:nvPr/>
        </p:nvSpPr>
        <p:spPr>
          <a:xfrm>
            <a:off x="4114800" y="4810539"/>
            <a:ext cx="914400" cy="332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3/16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32"/>
          <p:cNvSpPr txBox="1">
            <a:spLocks noGrp="1"/>
          </p:cNvSpPr>
          <p:nvPr>
            <p:ph type="title"/>
          </p:nvPr>
        </p:nvSpPr>
        <p:spPr>
          <a:xfrm>
            <a:off x="446525" y="3762200"/>
            <a:ext cx="4506600" cy="841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3200" dirty="0">
                <a:latin typeface="Dubai" panose="020B0503030403030204" pitchFamily="34" charset="-78"/>
                <a:cs typeface="Dubai" panose="020B0503030403030204" pitchFamily="34" charset="-78"/>
              </a:rPr>
              <a:t>نظام المراقبة في مدينة لندن</a:t>
            </a:r>
            <a:endParaRPr sz="3200" dirty="0">
              <a:latin typeface="Dubai" panose="020B0503030403030204" pitchFamily="34" charset="-78"/>
              <a:cs typeface="Dubai" panose="020B0503030403030204" pitchFamily="34" charset="-78"/>
            </a:endParaRPr>
          </a:p>
        </p:txBody>
      </p:sp>
      <p:sp>
        <p:nvSpPr>
          <p:cNvPr id="534" name="Google Shape;534;p32"/>
          <p:cNvSpPr txBox="1">
            <a:spLocks noGrp="1"/>
          </p:cNvSpPr>
          <p:nvPr>
            <p:ph type="title" idx="2"/>
          </p:nvPr>
        </p:nvSpPr>
        <p:spPr>
          <a:xfrm>
            <a:off x="713225" y="2843242"/>
            <a:ext cx="39732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dirty="0">
                <a:latin typeface="Dubai" panose="020B0503030403030204" pitchFamily="34" charset="-78"/>
                <a:cs typeface="Dubai" panose="020B0503030403030204" pitchFamily="34" charset="-78"/>
              </a:rPr>
              <a:t>الدراسات السابقة</a:t>
            </a:r>
            <a:endParaRPr sz="3600" dirty="0">
              <a:latin typeface="Dubai" panose="020B0503030403030204" pitchFamily="34" charset="-78"/>
              <a:cs typeface="Dubai" panose="020B0503030403030204" pitchFamily="34" charset="-78"/>
            </a:endParaRPr>
          </a:p>
        </p:txBody>
      </p:sp>
      <p:pic>
        <p:nvPicPr>
          <p:cNvPr id="4" name="صورة 3">
            <a:extLst>
              <a:ext uri="{FF2B5EF4-FFF2-40B4-BE49-F238E27FC236}">
                <a16:creationId xmlns:a16="http://schemas.microsoft.com/office/drawing/2014/main" id="{59592396-E131-7A13-19D2-9AC273C3C230}"/>
              </a:ext>
            </a:extLst>
          </p:cNvPr>
          <p:cNvPicPr>
            <a:picLocks noChangeAspect="1"/>
          </p:cNvPicPr>
          <p:nvPr/>
        </p:nvPicPr>
        <p:blipFill>
          <a:blip r:embed="rId3">
            <a:extLst>
              <a:ext uri="{28A0092B-C50C-407E-A947-70E740481C1C}">
                <a14:useLocalDpi xmlns:a14="http://schemas.microsoft.com/office/drawing/2010/main" val="0"/>
              </a:ext>
            </a:extLst>
          </a:blip>
          <a:srcRect l="45951"/>
          <a:stretch>
            <a:fillRect/>
          </a:stretch>
        </p:blipFill>
        <p:spPr bwMode="auto">
          <a:xfrm>
            <a:off x="5219700" y="539501"/>
            <a:ext cx="3211076" cy="3209548"/>
          </a:xfrm>
          <a:prstGeom prst="rect">
            <a:avLst/>
          </a:prstGeom>
          <a:noFill/>
        </p:spPr>
      </p:pic>
      <p:sp>
        <p:nvSpPr>
          <p:cNvPr id="7" name="مستطيل 6">
            <a:extLst>
              <a:ext uri="{FF2B5EF4-FFF2-40B4-BE49-F238E27FC236}">
                <a16:creationId xmlns:a16="http://schemas.microsoft.com/office/drawing/2014/main" id="{0982D1D7-41D9-3142-35DB-D8A4B20D3FAF}"/>
              </a:ext>
            </a:extLst>
          </p:cNvPr>
          <p:cNvSpPr/>
          <p:nvPr/>
        </p:nvSpPr>
        <p:spPr>
          <a:xfrm>
            <a:off x="4114800" y="4810539"/>
            <a:ext cx="914400" cy="332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4/16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2">
          <a:extLst>
            <a:ext uri="{FF2B5EF4-FFF2-40B4-BE49-F238E27FC236}">
              <a16:creationId xmlns:a16="http://schemas.microsoft.com/office/drawing/2014/main" id="{D53B4B8A-078B-E5A8-F298-B25F0C8AEBB1}"/>
            </a:ext>
          </a:extLst>
        </p:cNvPr>
        <p:cNvGrpSpPr/>
        <p:nvPr/>
      </p:nvGrpSpPr>
      <p:grpSpPr>
        <a:xfrm>
          <a:off x="0" y="0"/>
          <a:ext cx="0" cy="0"/>
          <a:chOff x="0" y="0"/>
          <a:chExt cx="0" cy="0"/>
        </a:xfrm>
      </p:grpSpPr>
      <p:sp>
        <p:nvSpPr>
          <p:cNvPr id="533" name="Google Shape;533;p32">
            <a:extLst>
              <a:ext uri="{FF2B5EF4-FFF2-40B4-BE49-F238E27FC236}">
                <a16:creationId xmlns:a16="http://schemas.microsoft.com/office/drawing/2014/main" id="{7C532423-5B0C-F3AA-960B-894AEB92242E}"/>
              </a:ext>
            </a:extLst>
          </p:cNvPr>
          <p:cNvSpPr txBox="1">
            <a:spLocks noGrp="1"/>
          </p:cNvSpPr>
          <p:nvPr>
            <p:ph type="title"/>
          </p:nvPr>
        </p:nvSpPr>
        <p:spPr>
          <a:xfrm>
            <a:off x="446525" y="3762200"/>
            <a:ext cx="4506600" cy="8418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sz="3200" dirty="0">
                <a:latin typeface="Dubai" panose="020B0503030403030204" pitchFamily="34" charset="-78"/>
                <a:cs typeface="Dubai" panose="020B0503030403030204" pitchFamily="34" charset="-78"/>
              </a:rPr>
              <a:t>تكنولوجيا مراقبة الحركة في الصين</a:t>
            </a:r>
            <a:endParaRPr sz="3200" dirty="0">
              <a:latin typeface="Dubai" panose="020B0503030403030204" pitchFamily="34" charset="-78"/>
              <a:cs typeface="Dubai" panose="020B0503030403030204" pitchFamily="34" charset="-78"/>
            </a:endParaRPr>
          </a:p>
        </p:txBody>
      </p:sp>
      <p:sp>
        <p:nvSpPr>
          <p:cNvPr id="534" name="Google Shape;534;p32">
            <a:extLst>
              <a:ext uri="{FF2B5EF4-FFF2-40B4-BE49-F238E27FC236}">
                <a16:creationId xmlns:a16="http://schemas.microsoft.com/office/drawing/2014/main" id="{D551AE2E-B780-6445-ECDA-E1B82083C69A}"/>
              </a:ext>
            </a:extLst>
          </p:cNvPr>
          <p:cNvSpPr txBox="1">
            <a:spLocks noGrp="1"/>
          </p:cNvSpPr>
          <p:nvPr>
            <p:ph type="title" idx="2"/>
          </p:nvPr>
        </p:nvSpPr>
        <p:spPr>
          <a:xfrm>
            <a:off x="713225" y="2843242"/>
            <a:ext cx="39732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sz="3600" dirty="0">
                <a:latin typeface="Dubai" panose="020B0503030403030204" pitchFamily="34" charset="-78"/>
                <a:cs typeface="Dubai" panose="020B0503030403030204" pitchFamily="34" charset="-78"/>
              </a:rPr>
              <a:t>الدراسات السابقة</a:t>
            </a:r>
            <a:endParaRPr sz="3600" dirty="0">
              <a:latin typeface="Dubai" panose="020B0503030403030204" pitchFamily="34" charset="-78"/>
              <a:cs typeface="Dubai" panose="020B0503030403030204" pitchFamily="34" charset="-78"/>
            </a:endParaRPr>
          </a:p>
        </p:txBody>
      </p:sp>
      <p:pic>
        <p:nvPicPr>
          <p:cNvPr id="4" name="صورة 3">
            <a:extLst>
              <a:ext uri="{FF2B5EF4-FFF2-40B4-BE49-F238E27FC236}">
                <a16:creationId xmlns:a16="http://schemas.microsoft.com/office/drawing/2014/main" id="{878B73FC-8512-8658-C912-AC172D5DF976}"/>
              </a:ext>
            </a:extLst>
          </p:cNvPr>
          <p:cNvPicPr>
            <a:picLocks noChangeAspect="1"/>
          </p:cNvPicPr>
          <p:nvPr/>
        </p:nvPicPr>
        <p:blipFill>
          <a:blip r:embed="rId3">
            <a:extLst>
              <a:ext uri="{28A0092B-C50C-407E-A947-70E740481C1C}">
                <a14:useLocalDpi xmlns:a14="http://schemas.microsoft.com/office/drawing/2010/main" val="0"/>
              </a:ext>
            </a:extLst>
          </a:blip>
          <a:srcRect l="45951"/>
          <a:stretch>
            <a:fillRect/>
          </a:stretch>
        </p:blipFill>
        <p:spPr bwMode="auto">
          <a:xfrm>
            <a:off x="5219700" y="539501"/>
            <a:ext cx="3211076" cy="3209548"/>
          </a:xfrm>
          <a:prstGeom prst="rect">
            <a:avLst/>
          </a:prstGeom>
          <a:noFill/>
        </p:spPr>
      </p:pic>
      <p:pic>
        <p:nvPicPr>
          <p:cNvPr id="2" name="صورة 1">
            <a:extLst>
              <a:ext uri="{FF2B5EF4-FFF2-40B4-BE49-F238E27FC236}">
                <a16:creationId xmlns:a16="http://schemas.microsoft.com/office/drawing/2014/main" id="{ADFD499C-EA5A-E11D-9087-CB0FF4ADCCFB}"/>
              </a:ext>
            </a:extLst>
          </p:cNvPr>
          <p:cNvPicPr>
            <a:picLocks noChangeAspect="1"/>
          </p:cNvPicPr>
          <p:nvPr/>
        </p:nvPicPr>
        <p:blipFill>
          <a:blip r:embed="rId4">
            <a:extLst>
              <a:ext uri="{28A0092B-C50C-407E-A947-70E740481C1C}">
                <a14:useLocalDpi xmlns:a14="http://schemas.microsoft.com/office/drawing/2010/main" val="0"/>
              </a:ext>
            </a:extLst>
          </a:blip>
          <a:srcRect l="25656" r="21190"/>
          <a:stretch>
            <a:fillRect/>
          </a:stretch>
        </p:blipFill>
        <p:spPr bwMode="auto">
          <a:xfrm>
            <a:off x="5219700" y="539500"/>
            <a:ext cx="3211076" cy="3222700"/>
          </a:xfrm>
          <a:prstGeom prst="rect">
            <a:avLst/>
          </a:prstGeom>
          <a:noFill/>
        </p:spPr>
      </p:pic>
      <p:sp>
        <p:nvSpPr>
          <p:cNvPr id="3" name="مستطيل 2">
            <a:extLst>
              <a:ext uri="{FF2B5EF4-FFF2-40B4-BE49-F238E27FC236}">
                <a16:creationId xmlns:a16="http://schemas.microsoft.com/office/drawing/2014/main" id="{FEC0DB28-BAA8-A48B-EEF1-F437D71CC5F9}"/>
              </a:ext>
            </a:extLst>
          </p:cNvPr>
          <p:cNvSpPr/>
          <p:nvPr/>
        </p:nvSpPr>
        <p:spPr>
          <a:xfrm>
            <a:off x="4114800" y="4810539"/>
            <a:ext cx="914400" cy="332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5/16</a:t>
            </a:r>
            <a:endParaRPr lang="ar-SA" b="1" dirty="0">
              <a:solidFill>
                <a:srgbClr val="2D314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212482689"/>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35"/>
          <p:cNvSpPr txBox="1">
            <a:spLocks noGrp="1"/>
          </p:cNvSpPr>
          <p:nvPr>
            <p:ph type="subTitle" idx="6"/>
          </p:nvPr>
        </p:nvSpPr>
        <p:spPr>
          <a:xfrm>
            <a:off x="539165" y="2985900"/>
            <a:ext cx="3085500" cy="398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الشبكات العصبية الاصطناعية</a:t>
            </a:r>
            <a:endParaRPr b="1" dirty="0">
              <a:latin typeface="Dubai" panose="020B0503030403030204" pitchFamily="34" charset="-78"/>
              <a:cs typeface="Dubai" panose="020B0503030403030204" pitchFamily="34" charset="-78"/>
            </a:endParaRPr>
          </a:p>
        </p:txBody>
      </p:sp>
      <p:sp>
        <p:nvSpPr>
          <p:cNvPr id="584" name="Google Shape;584;p3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المفاهيم النظرية الأساسية</a:t>
            </a:r>
            <a:endParaRPr dirty="0">
              <a:latin typeface="Dubai" panose="020B0503030403030204" pitchFamily="34" charset="-78"/>
              <a:cs typeface="Dubai" panose="020B0503030403030204" pitchFamily="34" charset="-78"/>
            </a:endParaRPr>
          </a:p>
        </p:txBody>
      </p:sp>
      <p:sp>
        <p:nvSpPr>
          <p:cNvPr id="585" name="Google Shape;585;p35"/>
          <p:cNvSpPr txBox="1">
            <a:spLocks noGrp="1"/>
          </p:cNvSpPr>
          <p:nvPr>
            <p:ph type="subTitle" idx="1"/>
          </p:nvPr>
        </p:nvSpPr>
        <p:spPr>
          <a:xfrm>
            <a:off x="539165" y="1620176"/>
            <a:ext cx="3085500" cy="10083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أحد فروع الذكاء الاصطناعي يتيح للأنظمة التعلم تلقائياً من البيانات.</a:t>
            </a:r>
            <a:endParaRPr sz="1600" dirty="0">
              <a:latin typeface="Dubai" panose="020B0503030403030204" pitchFamily="34" charset="-78"/>
              <a:cs typeface="Dubai" panose="020B0503030403030204" pitchFamily="34" charset="-78"/>
            </a:endParaRPr>
          </a:p>
        </p:txBody>
      </p:sp>
      <p:sp>
        <p:nvSpPr>
          <p:cNvPr id="586" name="Google Shape;586;p35"/>
          <p:cNvSpPr txBox="1">
            <a:spLocks noGrp="1"/>
          </p:cNvSpPr>
          <p:nvPr>
            <p:ph type="subTitle" idx="2"/>
          </p:nvPr>
        </p:nvSpPr>
        <p:spPr>
          <a:xfrm>
            <a:off x="4527966" y="1620176"/>
            <a:ext cx="3085500" cy="10083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تقنية متقدمة تحاكي ذكاء الإنسان لحل المشكلات واتخاذ القرارات المعقدة.</a:t>
            </a:r>
            <a:endParaRPr sz="1600" dirty="0">
              <a:latin typeface="Dubai" panose="020B0503030403030204" pitchFamily="34" charset="-78"/>
              <a:cs typeface="Dubai" panose="020B0503030403030204" pitchFamily="34" charset="-78"/>
            </a:endParaRPr>
          </a:p>
        </p:txBody>
      </p:sp>
      <p:sp>
        <p:nvSpPr>
          <p:cNvPr id="587" name="Google Shape;587;p35"/>
          <p:cNvSpPr txBox="1">
            <a:spLocks noGrp="1"/>
          </p:cNvSpPr>
          <p:nvPr>
            <p:ph type="subTitle" idx="3"/>
          </p:nvPr>
        </p:nvSpPr>
        <p:spPr>
          <a:xfrm>
            <a:off x="539165" y="3300775"/>
            <a:ext cx="3085500" cy="10083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نماذج حاسوبية مستوحاة من الدماغ البشري لمعالجة البيانات بكفاءة عالية.</a:t>
            </a:r>
            <a:endParaRPr sz="1600" dirty="0">
              <a:latin typeface="Dubai" panose="020B0503030403030204" pitchFamily="34" charset="-78"/>
              <a:cs typeface="Dubai" panose="020B0503030403030204" pitchFamily="34" charset="-78"/>
            </a:endParaRPr>
          </a:p>
        </p:txBody>
      </p:sp>
      <p:sp>
        <p:nvSpPr>
          <p:cNvPr id="588" name="Google Shape;588;p35"/>
          <p:cNvSpPr txBox="1">
            <a:spLocks noGrp="1"/>
          </p:cNvSpPr>
          <p:nvPr>
            <p:ph type="subTitle" idx="4"/>
          </p:nvPr>
        </p:nvSpPr>
        <p:spPr>
          <a:xfrm>
            <a:off x="4527966" y="3300775"/>
            <a:ext cx="3085500" cy="10083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A" sz="1600" dirty="0">
                <a:latin typeface="Dubai" panose="020B0503030403030204" pitchFamily="34" charset="-78"/>
                <a:cs typeface="Dubai" panose="020B0503030403030204" pitchFamily="34" charset="-78"/>
              </a:rPr>
              <a:t>مجال من التعلم الآلي يستخدم شبكات عصبية متعددة لاستخراج الأنماط المعقدة.</a:t>
            </a:r>
            <a:endParaRPr sz="1600" dirty="0">
              <a:latin typeface="Dubai" panose="020B0503030403030204" pitchFamily="34" charset="-78"/>
              <a:cs typeface="Dubai" panose="020B0503030403030204" pitchFamily="34" charset="-78"/>
            </a:endParaRPr>
          </a:p>
        </p:txBody>
      </p:sp>
      <p:sp>
        <p:nvSpPr>
          <p:cNvPr id="589" name="Google Shape;589;p35"/>
          <p:cNvSpPr txBox="1">
            <a:spLocks noGrp="1"/>
          </p:cNvSpPr>
          <p:nvPr>
            <p:ph type="subTitle" idx="5"/>
          </p:nvPr>
        </p:nvSpPr>
        <p:spPr>
          <a:xfrm>
            <a:off x="539165" y="1305313"/>
            <a:ext cx="3085500" cy="398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التعلم الآلي</a:t>
            </a:r>
            <a:endParaRPr b="1" dirty="0">
              <a:latin typeface="Dubai" panose="020B0503030403030204" pitchFamily="34" charset="-78"/>
              <a:cs typeface="Dubai" panose="020B0503030403030204" pitchFamily="34" charset="-78"/>
            </a:endParaRPr>
          </a:p>
        </p:txBody>
      </p:sp>
      <p:sp>
        <p:nvSpPr>
          <p:cNvPr id="590" name="Google Shape;590;p35"/>
          <p:cNvSpPr txBox="1">
            <a:spLocks noGrp="1"/>
          </p:cNvSpPr>
          <p:nvPr>
            <p:ph type="subTitle" idx="7"/>
          </p:nvPr>
        </p:nvSpPr>
        <p:spPr>
          <a:xfrm>
            <a:off x="4527940" y="1305313"/>
            <a:ext cx="3085500" cy="398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الذكاء الاصطناعي</a:t>
            </a:r>
            <a:endParaRPr b="1" dirty="0">
              <a:latin typeface="Dubai" panose="020B0503030403030204" pitchFamily="34" charset="-78"/>
              <a:cs typeface="Dubai" panose="020B0503030403030204" pitchFamily="34" charset="-78"/>
            </a:endParaRPr>
          </a:p>
        </p:txBody>
      </p:sp>
      <p:sp>
        <p:nvSpPr>
          <p:cNvPr id="591" name="Google Shape;591;p35"/>
          <p:cNvSpPr txBox="1">
            <a:spLocks noGrp="1"/>
          </p:cNvSpPr>
          <p:nvPr>
            <p:ph type="subTitle" idx="8"/>
          </p:nvPr>
        </p:nvSpPr>
        <p:spPr>
          <a:xfrm>
            <a:off x="4527940" y="2985900"/>
            <a:ext cx="3085500" cy="398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b="1" dirty="0">
                <a:latin typeface="Dubai" panose="020B0503030403030204" pitchFamily="34" charset="-78"/>
                <a:cs typeface="Dubai" panose="020B0503030403030204" pitchFamily="34" charset="-78"/>
              </a:rPr>
              <a:t>التعلم العميق</a:t>
            </a:r>
            <a:endParaRPr b="1" dirty="0">
              <a:latin typeface="Dubai" panose="020B0503030403030204" pitchFamily="34" charset="-78"/>
              <a:cs typeface="Dubai" panose="020B0503030403030204" pitchFamily="34" charset="-78"/>
            </a:endParaRPr>
          </a:p>
        </p:txBody>
      </p:sp>
      <p:sp>
        <p:nvSpPr>
          <p:cNvPr id="592" name="Google Shape;592;p35"/>
          <p:cNvSpPr/>
          <p:nvPr/>
        </p:nvSpPr>
        <p:spPr>
          <a:xfrm>
            <a:off x="3776453" y="1312475"/>
            <a:ext cx="572700" cy="13251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593" name="Google Shape;593;p35"/>
          <p:cNvSpPr/>
          <p:nvPr/>
        </p:nvSpPr>
        <p:spPr>
          <a:xfrm>
            <a:off x="3776453" y="2983963"/>
            <a:ext cx="572700" cy="13251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594" name="Google Shape;594;p35"/>
          <p:cNvSpPr/>
          <p:nvPr/>
        </p:nvSpPr>
        <p:spPr>
          <a:xfrm>
            <a:off x="7765228" y="1312475"/>
            <a:ext cx="572700" cy="13251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595" name="Google Shape;595;p35"/>
          <p:cNvSpPr/>
          <p:nvPr/>
        </p:nvSpPr>
        <p:spPr>
          <a:xfrm>
            <a:off x="7765228" y="2983963"/>
            <a:ext cx="572700" cy="13251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pic>
        <p:nvPicPr>
          <p:cNvPr id="3" name="صورة 2">
            <a:extLst>
              <a:ext uri="{FF2B5EF4-FFF2-40B4-BE49-F238E27FC236}">
                <a16:creationId xmlns:a16="http://schemas.microsoft.com/office/drawing/2014/main" id="{1BFB4175-08E1-792D-9014-4CC0E018CFA9}"/>
              </a:ext>
            </a:extLst>
          </p:cNvPr>
          <p:cNvPicPr>
            <a:picLocks noChangeAspect="1"/>
          </p:cNvPicPr>
          <p:nvPr/>
        </p:nvPicPr>
        <p:blipFill>
          <a:blip r:embed="rId3"/>
          <a:stretch>
            <a:fillRect/>
          </a:stretch>
        </p:blipFill>
        <p:spPr>
          <a:xfrm>
            <a:off x="7871578" y="1440176"/>
            <a:ext cx="360000" cy="360000"/>
          </a:xfrm>
          <a:prstGeom prst="rect">
            <a:avLst/>
          </a:prstGeom>
        </p:spPr>
      </p:pic>
      <p:pic>
        <p:nvPicPr>
          <p:cNvPr id="5" name="صورة 4">
            <a:extLst>
              <a:ext uri="{FF2B5EF4-FFF2-40B4-BE49-F238E27FC236}">
                <a16:creationId xmlns:a16="http://schemas.microsoft.com/office/drawing/2014/main" id="{61454024-7A02-E850-43F8-8790D44CD34C}"/>
              </a:ext>
            </a:extLst>
          </p:cNvPr>
          <p:cNvPicPr>
            <a:picLocks noChangeAspect="1"/>
          </p:cNvPicPr>
          <p:nvPr/>
        </p:nvPicPr>
        <p:blipFill>
          <a:blip r:embed="rId4"/>
          <a:stretch>
            <a:fillRect/>
          </a:stretch>
        </p:blipFill>
        <p:spPr>
          <a:xfrm>
            <a:off x="3885034" y="1440176"/>
            <a:ext cx="360000" cy="360000"/>
          </a:xfrm>
          <a:prstGeom prst="rect">
            <a:avLst/>
          </a:prstGeom>
        </p:spPr>
      </p:pic>
      <p:pic>
        <p:nvPicPr>
          <p:cNvPr id="7" name="صورة 6">
            <a:extLst>
              <a:ext uri="{FF2B5EF4-FFF2-40B4-BE49-F238E27FC236}">
                <a16:creationId xmlns:a16="http://schemas.microsoft.com/office/drawing/2014/main" id="{65B1EA45-E7E6-F298-D7A2-2477048E7B7F}"/>
              </a:ext>
            </a:extLst>
          </p:cNvPr>
          <p:cNvPicPr>
            <a:picLocks noChangeAspect="1"/>
          </p:cNvPicPr>
          <p:nvPr/>
        </p:nvPicPr>
        <p:blipFill>
          <a:blip r:embed="rId5"/>
          <a:stretch>
            <a:fillRect/>
          </a:stretch>
        </p:blipFill>
        <p:spPr>
          <a:xfrm>
            <a:off x="7871578" y="3120775"/>
            <a:ext cx="360000" cy="360000"/>
          </a:xfrm>
          <a:prstGeom prst="rect">
            <a:avLst/>
          </a:prstGeom>
        </p:spPr>
      </p:pic>
      <p:pic>
        <p:nvPicPr>
          <p:cNvPr id="9" name="صورة 8">
            <a:extLst>
              <a:ext uri="{FF2B5EF4-FFF2-40B4-BE49-F238E27FC236}">
                <a16:creationId xmlns:a16="http://schemas.microsoft.com/office/drawing/2014/main" id="{7F811268-F9A5-3948-C44D-61EC6CBD7265}"/>
              </a:ext>
            </a:extLst>
          </p:cNvPr>
          <p:cNvPicPr>
            <a:picLocks noChangeAspect="1"/>
          </p:cNvPicPr>
          <p:nvPr/>
        </p:nvPicPr>
        <p:blipFill>
          <a:blip r:embed="rId6"/>
          <a:stretch>
            <a:fillRect/>
          </a:stretch>
        </p:blipFill>
        <p:spPr>
          <a:xfrm>
            <a:off x="3885034" y="3120775"/>
            <a:ext cx="360000" cy="360000"/>
          </a:xfrm>
          <a:prstGeom prst="rect">
            <a:avLst/>
          </a:prstGeom>
        </p:spPr>
      </p:pic>
      <p:sp>
        <p:nvSpPr>
          <p:cNvPr id="10" name="مستطيل 9">
            <a:extLst>
              <a:ext uri="{FF2B5EF4-FFF2-40B4-BE49-F238E27FC236}">
                <a16:creationId xmlns:a16="http://schemas.microsoft.com/office/drawing/2014/main" id="{88D585B5-899F-C1FB-E228-452E8B27E167}"/>
              </a:ext>
            </a:extLst>
          </p:cNvPr>
          <p:cNvSpPr/>
          <p:nvPr/>
        </p:nvSpPr>
        <p:spPr>
          <a:xfrm>
            <a:off x="4114800" y="4810539"/>
            <a:ext cx="914400" cy="332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6/16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مفهوم الرؤية الحاسوبية</a:t>
            </a:r>
            <a:endParaRPr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3DFF8DB0-DEFD-82AD-E3CD-8EB8649292F1}"/>
              </a:ext>
            </a:extLst>
          </p:cNvPr>
          <p:cNvPicPr>
            <a:picLocks noChangeAspect="1"/>
          </p:cNvPicPr>
          <p:nvPr/>
        </p:nvPicPr>
        <p:blipFill>
          <a:blip r:embed="rId3"/>
          <a:stretch>
            <a:fillRect/>
          </a:stretch>
        </p:blipFill>
        <p:spPr>
          <a:xfrm>
            <a:off x="1559979" y="1162491"/>
            <a:ext cx="6024042" cy="3162622"/>
          </a:xfrm>
          <a:prstGeom prst="rect">
            <a:avLst/>
          </a:prstGeom>
        </p:spPr>
      </p:pic>
      <p:sp>
        <p:nvSpPr>
          <p:cNvPr id="3" name="مستطيل 2">
            <a:extLst>
              <a:ext uri="{FF2B5EF4-FFF2-40B4-BE49-F238E27FC236}">
                <a16:creationId xmlns:a16="http://schemas.microsoft.com/office/drawing/2014/main" id="{59635A93-97F1-6059-ADB7-DC128DC19470}"/>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7/16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الخطوات الرئيسية للتعرف على الكائنات</a:t>
            </a:r>
            <a:endParaRPr dirty="0">
              <a:latin typeface="Dubai" panose="020B0503030403030204" pitchFamily="34" charset="-78"/>
              <a:cs typeface="Dubai" panose="020B0503030403030204" pitchFamily="34" charset="-78"/>
            </a:endParaRPr>
          </a:p>
        </p:txBody>
      </p:sp>
      <p:sp>
        <p:nvSpPr>
          <p:cNvPr id="562" name="Google Shape;562;p34"/>
          <p:cNvSpPr txBox="1">
            <a:spLocks noGrp="1"/>
          </p:cNvSpPr>
          <p:nvPr>
            <p:ph type="subTitle" idx="4"/>
          </p:nvPr>
        </p:nvSpPr>
        <p:spPr>
          <a:xfrm>
            <a:off x="-403627" y="1516109"/>
            <a:ext cx="4923600" cy="45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sz="2400" dirty="0">
                <a:latin typeface="Dubai" panose="020B0503030403030204" pitchFamily="34" charset="-78"/>
                <a:cs typeface="Dubai" panose="020B0503030403030204" pitchFamily="34" charset="-78"/>
              </a:rPr>
              <a:t>إدخال الصور</a:t>
            </a:r>
            <a:endParaRPr sz="2400" dirty="0">
              <a:latin typeface="Dubai" panose="020B0503030403030204" pitchFamily="34" charset="-78"/>
              <a:cs typeface="Dubai" panose="020B0503030403030204" pitchFamily="34" charset="-78"/>
            </a:endParaRPr>
          </a:p>
        </p:txBody>
      </p:sp>
      <p:sp>
        <p:nvSpPr>
          <p:cNvPr id="563" name="Google Shape;563;p34"/>
          <p:cNvSpPr txBox="1">
            <a:spLocks noGrp="1"/>
          </p:cNvSpPr>
          <p:nvPr>
            <p:ph type="subTitle" idx="5"/>
          </p:nvPr>
        </p:nvSpPr>
        <p:spPr>
          <a:xfrm>
            <a:off x="-403627" y="2635610"/>
            <a:ext cx="4923600" cy="45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sz="2400" dirty="0">
                <a:latin typeface="Dubai" panose="020B0503030403030204" pitchFamily="34" charset="-78"/>
                <a:cs typeface="Dubai" panose="020B0503030403030204" pitchFamily="34" charset="-78"/>
              </a:rPr>
              <a:t>كشف الكائنات</a:t>
            </a:r>
            <a:endParaRPr sz="2400" dirty="0">
              <a:latin typeface="Dubai" panose="020B0503030403030204" pitchFamily="34" charset="-78"/>
              <a:cs typeface="Dubai" panose="020B0503030403030204" pitchFamily="34" charset="-78"/>
            </a:endParaRPr>
          </a:p>
        </p:txBody>
      </p:sp>
      <p:sp>
        <p:nvSpPr>
          <p:cNvPr id="567" name="Google Shape;567;p34"/>
          <p:cNvSpPr txBox="1">
            <a:spLocks noGrp="1"/>
          </p:cNvSpPr>
          <p:nvPr>
            <p:ph type="subTitle" idx="6"/>
          </p:nvPr>
        </p:nvSpPr>
        <p:spPr>
          <a:xfrm>
            <a:off x="-403627" y="3755110"/>
            <a:ext cx="4923600" cy="4545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A" sz="2400" dirty="0">
                <a:latin typeface="Dubai" panose="020B0503030403030204" pitchFamily="34" charset="-78"/>
                <a:cs typeface="Dubai" panose="020B0503030403030204" pitchFamily="34" charset="-78"/>
              </a:rPr>
              <a:t>تصنيف الكائنات</a:t>
            </a:r>
            <a:endParaRPr sz="2400" dirty="0">
              <a:latin typeface="Dubai" panose="020B0503030403030204" pitchFamily="34" charset="-78"/>
              <a:cs typeface="Dubai" panose="020B0503030403030204" pitchFamily="34" charset="-78"/>
            </a:endParaRPr>
          </a:p>
        </p:txBody>
      </p:sp>
      <p:sp>
        <p:nvSpPr>
          <p:cNvPr id="568" name="Google Shape;568;p34"/>
          <p:cNvSpPr/>
          <p:nvPr/>
        </p:nvSpPr>
        <p:spPr>
          <a:xfrm>
            <a:off x="4562849" y="3672801"/>
            <a:ext cx="21567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569" name="Google Shape;569;p34"/>
          <p:cNvSpPr/>
          <p:nvPr/>
        </p:nvSpPr>
        <p:spPr>
          <a:xfrm>
            <a:off x="4562849" y="1433813"/>
            <a:ext cx="21567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570" name="Google Shape;570;p34"/>
          <p:cNvSpPr/>
          <p:nvPr/>
        </p:nvSpPr>
        <p:spPr>
          <a:xfrm>
            <a:off x="4562849" y="2553313"/>
            <a:ext cx="21567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pic>
        <p:nvPicPr>
          <p:cNvPr id="9" name="صورة 8">
            <a:extLst>
              <a:ext uri="{FF2B5EF4-FFF2-40B4-BE49-F238E27FC236}">
                <a16:creationId xmlns:a16="http://schemas.microsoft.com/office/drawing/2014/main" id="{D64979BA-7018-881E-CBEA-2CFD0A7E6CF2}"/>
              </a:ext>
            </a:extLst>
          </p:cNvPr>
          <p:cNvPicPr>
            <a:picLocks noChangeAspect="1"/>
          </p:cNvPicPr>
          <p:nvPr/>
        </p:nvPicPr>
        <p:blipFill>
          <a:blip r:embed="rId3"/>
          <a:stretch>
            <a:fillRect/>
          </a:stretch>
        </p:blipFill>
        <p:spPr>
          <a:xfrm>
            <a:off x="4681525" y="1539819"/>
            <a:ext cx="360000" cy="360000"/>
          </a:xfrm>
          <a:prstGeom prst="rect">
            <a:avLst/>
          </a:prstGeom>
        </p:spPr>
      </p:pic>
      <p:pic>
        <p:nvPicPr>
          <p:cNvPr id="11" name="صورة 10">
            <a:extLst>
              <a:ext uri="{FF2B5EF4-FFF2-40B4-BE49-F238E27FC236}">
                <a16:creationId xmlns:a16="http://schemas.microsoft.com/office/drawing/2014/main" id="{51A72A81-2302-F8DB-5695-1D662567651C}"/>
              </a:ext>
            </a:extLst>
          </p:cNvPr>
          <p:cNvPicPr>
            <a:picLocks noChangeAspect="1"/>
          </p:cNvPicPr>
          <p:nvPr/>
        </p:nvPicPr>
        <p:blipFill>
          <a:blip r:embed="rId4"/>
          <a:stretch>
            <a:fillRect/>
          </a:stretch>
        </p:blipFill>
        <p:spPr>
          <a:xfrm>
            <a:off x="4681525" y="2659663"/>
            <a:ext cx="360000" cy="360000"/>
          </a:xfrm>
          <a:prstGeom prst="rect">
            <a:avLst/>
          </a:prstGeom>
        </p:spPr>
      </p:pic>
      <p:pic>
        <p:nvPicPr>
          <p:cNvPr id="13" name="صورة 12">
            <a:extLst>
              <a:ext uri="{FF2B5EF4-FFF2-40B4-BE49-F238E27FC236}">
                <a16:creationId xmlns:a16="http://schemas.microsoft.com/office/drawing/2014/main" id="{4348843B-A767-956D-32D0-467526685874}"/>
              </a:ext>
            </a:extLst>
          </p:cNvPr>
          <p:cNvPicPr>
            <a:picLocks noChangeAspect="1"/>
          </p:cNvPicPr>
          <p:nvPr/>
        </p:nvPicPr>
        <p:blipFill>
          <a:blip r:embed="rId5"/>
          <a:stretch>
            <a:fillRect/>
          </a:stretch>
        </p:blipFill>
        <p:spPr>
          <a:xfrm>
            <a:off x="4681525" y="3779151"/>
            <a:ext cx="360000" cy="360000"/>
          </a:xfrm>
          <a:prstGeom prst="rect">
            <a:avLst/>
          </a:prstGeom>
        </p:spPr>
      </p:pic>
      <p:sp>
        <p:nvSpPr>
          <p:cNvPr id="14" name="مستطيل 13">
            <a:extLst>
              <a:ext uri="{FF2B5EF4-FFF2-40B4-BE49-F238E27FC236}">
                <a16:creationId xmlns:a16="http://schemas.microsoft.com/office/drawing/2014/main" id="{329B881B-B8C8-7964-7487-F2DA4C8BC1E4}"/>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8/16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DC3F5499-C786-45A1-BB63-CC9A42C27C28}"/>
            </a:ext>
          </a:extLst>
        </p:cNvPr>
        <p:cNvGrpSpPr/>
        <p:nvPr/>
      </p:nvGrpSpPr>
      <p:grpSpPr>
        <a:xfrm>
          <a:off x="0" y="0"/>
          <a:ext cx="0" cy="0"/>
          <a:chOff x="0" y="0"/>
          <a:chExt cx="0" cy="0"/>
        </a:xfrm>
      </p:grpSpPr>
      <p:sp>
        <p:nvSpPr>
          <p:cNvPr id="640" name="Google Shape;640;p39">
            <a:extLst>
              <a:ext uri="{FF2B5EF4-FFF2-40B4-BE49-F238E27FC236}">
                <a16:creationId xmlns:a16="http://schemas.microsoft.com/office/drawing/2014/main" id="{76AFE65C-DA4C-7643-57D0-A4EA5C5DC090}"/>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 </a:t>
            </a:r>
            <a:r>
              <a:rPr lang="en-US" dirty="0">
                <a:latin typeface="Dubai" panose="020B0503030403030204" pitchFamily="34" charset="-78"/>
                <a:cs typeface="Dubai" panose="020B0503030403030204" pitchFamily="34" charset="-78"/>
              </a:rPr>
              <a:t>Facial Recognition</a:t>
            </a:r>
            <a:endParaRPr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FB9C425B-415A-0469-7F66-71F2D6B056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6045" y="1200150"/>
            <a:ext cx="5891911" cy="3092110"/>
          </a:xfrm>
          <a:prstGeom prst="rect">
            <a:avLst/>
          </a:prstGeom>
          <a:noFill/>
        </p:spPr>
      </p:pic>
      <p:sp>
        <p:nvSpPr>
          <p:cNvPr id="4" name="مستطيل 3">
            <a:extLst>
              <a:ext uri="{FF2B5EF4-FFF2-40B4-BE49-F238E27FC236}">
                <a16:creationId xmlns:a16="http://schemas.microsoft.com/office/drawing/2014/main" id="{533B01AF-4436-0421-090E-DB0E4C92010C}"/>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9/16</a:t>
            </a:r>
            <a:endParaRPr lang="ar-SA" b="1" dirty="0">
              <a:solidFill>
                <a:srgbClr val="2D314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490457190"/>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C8D07205-5A25-88AE-B77A-85A0191442BB}"/>
            </a:ext>
          </a:extLst>
        </p:cNvPr>
        <p:cNvGrpSpPr/>
        <p:nvPr/>
      </p:nvGrpSpPr>
      <p:grpSpPr>
        <a:xfrm>
          <a:off x="0" y="0"/>
          <a:ext cx="0" cy="0"/>
          <a:chOff x="0" y="0"/>
          <a:chExt cx="0" cy="0"/>
        </a:xfrm>
      </p:grpSpPr>
      <p:sp>
        <p:nvSpPr>
          <p:cNvPr id="640" name="Google Shape;640;p39">
            <a:extLst>
              <a:ext uri="{FF2B5EF4-FFF2-40B4-BE49-F238E27FC236}">
                <a16:creationId xmlns:a16="http://schemas.microsoft.com/office/drawing/2014/main" id="{FEC3A9CC-A812-E805-0760-AFB0725A8521}"/>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اللغات البرمجية والأدوات</a:t>
            </a:r>
            <a:endParaRPr dirty="0">
              <a:latin typeface="Dubai" panose="020B0503030403030204" pitchFamily="34" charset="-78"/>
              <a:cs typeface="Dubai" panose="020B0503030403030204" pitchFamily="34" charset="-78"/>
            </a:endParaRPr>
          </a:p>
        </p:txBody>
      </p:sp>
      <p:grpSp>
        <p:nvGrpSpPr>
          <p:cNvPr id="4" name="مجموعة 3">
            <a:extLst>
              <a:ext uri="{FF2B5EF4-FFF2-40B4-BE49-F238E27FC236}">
                <a16:creationId xmlns:a16="http://schemas.microsoft.com/office/drawing/2014/main" id="{2963DBC6-299F-73D2-35C9-E75274C73BD9}"/>
              </a:ext>
            </a:extLst>
          </p:cNvPr>
          <p:cNvGrpSpPr/>
          <p:nvPr/>
        </p:nvGrpSpPr>
        <p:grpSpPr>
          <a:xfrm>
            <a:off x="2263598" y="1276350"/>
            <a:ext cx="4616804" cy="3047808"/>
            <a:chOff x="2168098" y="1276350"/>
            <a:chExt cx="4616804" cy="3047808"/>
          </a:xfrm>
        </p:grpSpPr>
        <p:pic>
          <p:nvPicPr>
            <p:cNvPr id="2" name="صورة 1">
              <a:extLst>
                <a:ext uri="{FF2B5EF4-FFF2-40B4-BE49-F238E27FC236}">
                  <a16:creationId xmlns:a16="http://schemas.microsoft.com/office/drawing/2014/main" id="{3A099993-DD45-8915-4340-4865F2ECAA25}"/>
                </a:ext>
              </a:extLst>
            </p:cNvPr>
            <p:cNvPicPr>
              <a:picLocks noChangeAspect="1"/>
            </p:cNvPicPr>
            <p:nvPr/>
          </p:nvPicPr>
          <p:blipFill>
            <a:blip r:embed="rId3"/>
            <a:stretch>
              <a:fillRect/>
            </a:stretch>
          </p:blipFill>
          <p:spPr>
            <a:xfrm>
              <a:off x="5524902" y="1276350"/>
              <a:ext cx="1260000" cy="1260000"/>
            </a:xfrm>
            <a:prstGeom prst="rect">
              <a:avLst/>
            </a:prstGeom>
          </p:spPr>
        </p:pic>
        <p:pic>
          <p:nvPicPr>
            <p:cNvPr id="1026" name="Picture 2">
              <a:extLst>
                <a:ext uri="{FF2B5EF4-FFF2-40B4-BE49-F238E27FC236}">
                  <a16:creationId xmlns:a16="http://schemas.microsoft.com/office/drawing/2014/main" id="{4F205481-1AE8-C3C4-FF0B-1FBDABA2B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4626" y="1276350"/>
              <a:ext cx="1086945"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aconda logo Icons, Logos, Symbols – Free Download PNG, SVG">
              <a:extLst>
                <a:ext uri="{FF2B5EF4-FFF2-40B4-BE49-F238E27FC236}">
                  <a16:creationId xmlns:a16="http://schemas.microsoft.com/office/drawing/2014/main" id="{33B2A973-3EF4-8C97-D807-ABD3D925B2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902" y="3064158"/>
              <a:ext cx="1260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437193C-E78A-C632-945A-CDD113F9BB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8098" y="3064158"/>
              <a:ext cx="1260000" cy="1260000"/>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مستطيل 4">
            <a:extLst>
              <a:ext uri="{FF2B5EF4-FFF2-40B4-BE49-F238E27FC236}">
                <a16:creationId xmlns:a16="http://schemas.microsoft.com/office/drawing/2014/main" id="{BEC7B386-D92A-1202-AF98-910FAC26420D}"/>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10/16</a:t>
            </a:r>
            <a:endParaRPr lang="ar-SA" b="1" dirty="0">
              <a:solidFill>
                <a:srgbClr val="2D314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17761213"/>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39">
          <a:extLst>
            <a:ext uri="{FF2B5EF4-FFF2-40B4-BE49-F238E27FC236}">
              <a16:creationId xmlns:a16="http://schemas.microsoft.com/office/drawing/2014/main" id="{5625F8BC-55F9-4EFF-38D0-0FA04D9A5903}"/>
            </a:ext>
          </a:extLst>
        </p:cNvPr>
        <p:cNvGrpSpPr/>
        <p:nvPr/>
      </p:nvGrpSpPr>
      <p:grpSpPr>
        <a:xfrm>
          <a:off x="0" y="0"/>
          <a:ext cx="0" cy="0"/>
          <a:chOff x="0" y="0"/>
          <a:chExt cx="0" cy="0"/>
        </a:xfrm>
      </p:grpSpPr>
      <p:sp>
        <p:nvSpPr>
          <p:cNvPr id="640" name="Google Shape;640;p39">
            <a:extLst>
              <a:ext uri="{FF2B5EF4-FFF2-40B4-BE49-F238E27FC236}">
                <a16:creationId xmlns:a16="http://schemas.microsoft.com/office/drawing/2014/main" id="{6407553A-EF55-0D22-E167-1451E5956AFB}"/>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المكتبات البرمجية</a:t>
            </a:r>
            <a:endParaRPr dirty="0">
              <a:latin typeface="Dubai" panose="020B0503030403030204" pitchFamily="34" charset="-78"/>
              <a:cs typeface="Dubai" panose="020B0503030403030204" pitchFamily="34" charset="-78"/>
            </a:endParaRPr>
          </a:p>
        </p:txBody>
      </p:sp>
      <p:sp>
        <p:nvSpPr>
          <p:cNvPr id="3" name="Google Shape;546;p33">
            <a:extLst>
              <a:ext uri="{FF2B5EF4-FFF2-40B4-BE49-F238E27FC236}">
                <a16:creationId xmlns:a16="http://schemas.microsoft.com/office/drawing/2014/main" id="{8E2F4369-7638-93DF-9C37-90946534BFE4}"/>
              </a:ext>
            </a:extLst>
          </p:cNvPr>
          <p:cNvSpPr/>
          <p:nvPr/>
        </p:nvSpPr>
        <p:spPr>
          <a:xfrm>
            <a:off x="4893050" y="1569563"/>
            <a:ext cx="33786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bg2"/>
                </a:solidFill>
                <a:latin typeface="Dubai" panose="020B0503030403030204" pitchFamily="34" charset="-78"/>
                <a:ea typeface="Lato"/>
                <a:cs typeface="Dubai" panose="020B0503030403030204" pitchFamily="34" charset="-78"/>
                <a:sym typeface="Lato"/>
              </a:rPr>
              <a:t>Face Recognition</a:t>
            </a:r>
            <a:endParaRPr sz="1800" b="1" dirty="0">
              <a:solidFill>
                <a:schemeClr val="bg2"/>
              </a:solidFill>
              <a:latin typeface="Dubai" panose="020B0503030403030204" pitchFamily="34" charset="-78"/>
              <a:ea typeface="Lato"/>
              <a:cs typeface="Dubai" panose="020B0503030403030204" pitchFamily="34" charset="-78"/>
              <a:sym typeface="Lato"/>
            </a:endParaRPr>
          </a:p>
        </p:txBody>
      </p:sp>
      <p:sp>
        <p:nvSpPr>
          <p:cNvPr id="5" name="Google Shape;546;p33">
            <a:extLst>
              <a:ext uri="{FF2B5EF4-FFF2-40B4-BE49-F238E27FC236}">
                <a16:creationId xmlns:a16="http://schemas.microsoft.com/office/drawing/2014/main" id="{55B9C700-DC6A-F589-8CCF-54A32C197CB6}"/>
              </a:ext>
            </a:extLst>
          </p:cNvPr>
          <p:cNvSpPr/>
          <p:nvPr/>
        </p:nvSpPr>
        <p:spPr>
          <a:xfrm>
            <a:off x="872350" y="1569563"/>
            <a:ext cx="33786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bg2"/>
                </a:solidFill>
                <a:latin typeface="Dubai" panose="020B0503030403030204" pitchFamily="34" charset="-78"/>
                <a:ea typeface="Lato"/>
                <a:cs typeface="Dubai" panose="020B0503030403030204" pitchFamily="34" charset="-78"/>
                <a:sym typeface="Lato"/>
              </a:rPr>
              <a:t>MediaPipe</a:t>
            </a:r>
            <a:endParaRPr sz="1800" b="1" dirty="0">
              <a:solidFill>
                <a:schemeClr val="bg2"/>
              </a:solidFill>
              <a:latin typeface="Dubai" panose="020B0503030403030204" pitchFamily="34" charset="-78"/>
              <a:ea typeface="Lato"/>
              <a:cs typeface="Dubai" panose="020B0503030403030204" pitchFamily="34" charset="-78"/>
              <a:sym typeface="Lato"/>
            </a:endParaRPr>
          </a:p>
        </p:txBody>
      </p:sp>
      <p:sp>
        <p:nvSpPr>
          <p:cNvPr id="6" name="Google Shape;546;p33">
            <a:extLst>
              <a:ext uri="{FF2B5EF4-FFF2-40B4-BE49-F238E27FC236}">
                <a16:creationId xmlns:a16="http://schemas.microsoft.com/office/drawing/2014/main" id="{48F27293-0EC1-98D7-34B7-72F0949150C4}"/>
              </a:ext>
            </a:extLst>
          </p:cNvPr>
          <p:cNvSpPr/>
          <p:nvPr/>
        </p:nvSpPr>
        <p:spPr>
          <a:xfrm>
            <a:off x="4893050" y="2571750"/>
            <a:ext cx="33786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bg2"/>
                </a:solidFill>
                <a:latin typeface="Dubai" panose="020B0503030403030204" pitchFamily="34" charset="-78"/>
                <a:ea typeface="Lato"/>
                <a:cs typeface="Dubai" panose="020B0503030403030204" pitchFamily="34" charset="-78"/>
                <a:sym typeface="Lato"/>
              </a:rPr>
              <a:t>Face Recognition</a:t>
            </a:r>
            <a:endParaRPr sz="1800" b="1" dirty="0">
              <a:solidFill>
                <a:schemeClr val="bg2"/>
              </a:solidFill>
              <a:latin typeface="Dubai" panose="020B0503030403030204" pitchFamily="34" charset="-78"/>
              <a:ea typeface="Lato"/>
              <a:cs typeface="Dubai" panose="020B0503030403030204" pitchFamily="34" charset="-78"/>
              <a:sym typeface="Lato"/>
            </a:endParaRPr>
          </a:p>
        </p:txBody>
      </p:sp>
      <p:sp>
        <p:nvSpPr>
          <p:cNvPr id="7" name="Google Shape;546;p33">
            <a:extLst>
              <a:ext uri="{FF2B5EF4-FFF2-40B4-BE49-F238E27FC236}">
                <a16:creationId xmlns:a16="http://schemas.microsoft.com/office/drawing/2014/main" id="{D61CD66B-9673-BFBD-08A2-85A1260F5CA7}"/>
              </a:ext>
            </a:extLst>
          </p:cNvPr>
          <p:cNvSpPr/>
          <p:nvPr/>
        </p:nvSpPr>
        <p:spPr>
          <a:xfrm>
            <a:off x="872350" y="2571750"/>
            <a:ext cx="33786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bg2"/>
                </a:solidFill>
                <a:latin typeface="Dubai" panose="020B0503030403030204" pitchFamily="34" charset="-78"/>
                <a:ea typeface="Lato"/>
                <a:cs typeface="Dubai" panose="020B0503030403030204" pitchFamily="34" charset="-78"/>
                <a:sym typeface="Lato"/>
              </a:rPr>
              <a:t>OpenCV</a:t>
            </a:r>
            <a:endParaRPr sz="1800" b="1" dirty="0">
              <a:solidFill>
                <a:schemeClr val="bg2"/>
              </a:solidFill>
              <a:latin typeface="Dubai" panose="020B0503030403030204" pitchFamily="34" charset="-78"/>
              <a:ea typeface="Lato"/>
              <a:cs typeface="Dubai" panose="020B0503030403030204" pitchFamily="34" charset="-78"/>
              <a:sym typeface="Lato"/>
            </a:endParaRPr>
          </a:p>
        </p:txBody>
      </p:sp>
      <p:sp>
        <p:nvSpPr>
          <p:cNvPr id="8" name="Google Shape;546;p33">
            <a:extLst>
              <a:ext uri="{FF2B5EF4-FFF2-40B4-BE49-F238E27FC236}">
                <a16:creationId xmlns:a16="http://schemas.microsoft.com/office/drawing/2014/main" id="{5C2AE9EF-BCFB-6085-5489-95AAA1D17C5B}"/>
              </a:ext>
            </a:extLst>
          </p:cNvPr>
          <p:cNvSpPr/>
          <p:nvPr/>
        </p:nvSpPr>
        <p:spPr>
          <a:xfrm>
            <a:off x="2882700" y="3581995"/>
            <a:ext cx="3378600" cy="5727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dirty="0">
                <a:solidFill>
                  <a:schemeClr val="bg2"/>
                </a:solidFill>
                <a:latin typeface="Dubai" panose="020B0503030403030204" pitchFamily="34" charset="-78"/>
                <a:ea typeface="Lato"/>
                <a:cs typeface="Dubai" panose="020B0503030403030204" pitchFamily="34" charset="-78"/>
                <a:sym typeface="Lato"/>
              </a:rPr>
              <a:t>Pandas/SQLite3 API</a:t>
            </a:r>
            <a:endParaRPr sz="1800" b="1" dirty="0">
              <a:solidFill>
                <a:schemeClr val="bg2"/>
              </a:solidFill>
              <a:latin typeface="Dubai" panose="020B0503030403030204" pitchFamily="34" charset="-78"/>
              <a:ea typeface="Lato"/>
              <a:cs typeface="Dubai" panose="020B0503030403030204" pitchFamily="34" charset="-78"/>
              <a:sym typeface="Lato"/>
            </a:endParaRPr>
          </a:p>
        </p:txBody>
      </p:sp>
      <p:sp>
        <p:nvSpPr>
          <p:cNvPr id="9" name="مستطيل 8">
            <a:extLst>
              <a:ext uri="{FF2B5EF4-FFF2-40B4-BE49-F238E27FC236}">
                <a16:creationId xmlns:a16="http://schemas.microsoft.com/office/drawing/2014/main" id="{D910E233-F15E-AC16-A875-51062374C4C3}"/>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11/16</a:t>
            </a:r>
            <a:endParaRPr lang="ar-SA" b="1" dirty="0">
              <a:solidFill>
                <a:srgbClr val="2D314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3451623684"/>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2" name="مستطيل 1">
            <a:extLst>
              <a:ext uri="{FF2B5EF4-FFF2-40B4-BE49-F238E27FC236}">
                <a16:creationId xmlns:a16="http://schemas.microsoft.com/office/drawing/2014/main" id="{44D631A2-20CC-7DFE-DDF1-D7785BBBF4F1}"/>
              </a:ext>
            </a:extLst>
          </p:cNvPr>
          <p:cNvSpPr/>
          <p:nvPr/>
        </p:nvSpPr>
        <p:spPr>
          <a:xfrm>
            <a:off x="0" y="-1"/>
            <a:ext cx="9144000" cy="5143501"/>
          </a:xfrm>
          <a:prstGeom prst="rect">
            <a:avLst/>
          </a:prstGeom>
          <a:solidFill>
            <a:srgbClr val="D7D7D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64" name="Google Shape;664;p4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solidFill>
                  <a:srgbClr val="2D3142"/>
                </a:solidFill>
                <a:latin typeface="Dubai" panose="020B0503030403030204" pitchFamily="34" charset="-78"/>
                <a:cs typeface="Dubai" panose="020B0503030403030204" pitchFamily="34" charset="-78"/>
              </a:rPr>
              <a:t>مخطط خوارزمية العمل</a:t>
            </a:r>
            <a:endParaRPr dirty="0">
              <a:solidFill>
                <a:srgbClr val="2D3142"/>
              </a:solidFill>
              <a:latin typeface="Dubai" panose="020B0503030403030204" pitchFamily="34" charset="-78"/>
              <a:cs typeface="Dubai" panose="020B0503030403030204" pitchFamily="34" charset="-78"/>
            </a:endParaRPr>
          </a:p>
        </p:txBody>
      </p:sp>
      <p:pic>
        <p:nvPicPr>
          <p:cNvPr id="5" name="صورة 4">
            <a:extLst>
              <a:ext uri="{FF2B5EF4-FFF2-40B4-BE49-F238E27FC236}">
                <a16:creationId xmlns:a16="http://schemas.microsoft.com/office/drawing/2014/main" id="{D1DBC59D-62C3-0317-DDD7-13C8A15143AD}"/>
              </a:ext>
            </a:extLst>
          </p:cNvPr>
          <p:cNvPicPr>
            <a:picLocks noChangeAspect="1"/>
          </p:cNvPicPr>
          <p:nvPr/>
        </p:nvPicPr>
        <p:blipFill>
          <a:blip r:embed="rId3"/>
          <a:stretch>
            <a:fillRect/>
          </a:stretch>
        </p:blipFill>
        <p:spPr>
          <a:xfrm>
            <a:off x="-566928" y="4585884"/>
            <a:ext cx="1094190" cy="557616"/>
          </a:xfrm>
          <a:prstGeom prst="rect">
            <a:avLst/>
          </a:prstGeom>
        </p:spPr>
      </p:pic>
      <p:pic>
        <p:nvPicPr>
          <p:cNvPr id="6" name="صورة 5">
            <a:extLst>
              <a:ext uri="{FF2B5EF4-FFF2-40B4-BE49-F238E27FC236}">
                <a16:creationId xmlns:a16="http://schemas.microsoft.com/office/drawing/2014/main" id="{FC34A0E7-8FF9-A777-1D2B-A045D764E323}"/>
              </a:ext>
            </a:extLst>
          </p:cNvPr>
          <p:cNvPicPr>
            <a:picLocks noChangeAspect="1"/>
          </p:cNvPicPr>
          <p:nvPr/>
        </p:nvPicPr>
        <p:blipFill>
          <a:blip r:embed="rId4"/>
          <a:stretch>
            <a:fillRect/>
          </a:stretch>
        </p:blipFill>
        <p:spPr>
          <a:xfrm>
            <a:off x="1060615" y="1094189"/>
            <a:ext cx="7022769" cy="3680751"/>
          </a:xfrm>
          <a:prstGeom prst="rect">
            <a:avLst/>
          </a:prstGeom>
        </p:spPr>
      </p:pic>
      <p:pic>
        <p:nvPicPr>
          <p:cNvPr id="7" name="صورة 6">
            <a:extLst>
              <a:ext uri="{FF2B5EF4-FFF2-40B4-BE49-F238E27FC236}">
                <a16:creationId xmlns:a16="http://schemas.microsoft.com/office/drawing/2014/main" id="{A1604D05-28B2-1E7C-4FB1-03BD5B5A4976}"/>
              </a:ext>
            </a:extLst>
          </p:cNvPr>
          <p:cNvPicPr>
            <a:picLocks noChangeAspect="1"/>
          </p:cNvPicPr>
          <p:nvPr/>
        </p:nvPicPr>
        <p:blipFill>
          <a:blip r:embed="rId3"/>
          <a:stretch>
            <a:fillRect/>
          </a:stretch>
        </p:blipFill>
        <p:spPr>
          <a:xfrm rot="5400000">
            <a:off x="8324865" y="268286"/>
            <a:ext cx="1094190" cy="557616"/>
          </a:xfrm>
          <a:prstGeom prst="rect">
            <a:avLst/>
          </a:prstGeom>
        </p:spPr>
      </p:pic>
      <p:sp>
        <p:nvSpPr>
          <p:cNvPr id="8" name="مستطيل 7">
            <a:extLst>
              <a:ext uri="{FF2B5EF4-FFF2-40B4-BE49-F238E27FC236}">
                <a16:creationId xmlns:a16="http://schemas.microsoft.com/office/drawing/2014/main" id="{8FF00687-4F55-B9FF-EC14-D372A50EA29F}"/>
              </a:ext>
            </a:extLst>
          </p:cNvPr>
          <p:cNvSpPr/>
          <p:nvPr/>
        </p:nvSpPr>
        <p:spPr>
          <a:xfrm>
            <a:off x="4114800" y="4810539"/>
            <a:ext cx="914400" cy="33296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12/16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0">
          <a:extLst>
            <a:ext uri="{FF2B5EF4-FFF2-40B4-BE49-F238E27FC236}">
              <a16:creationId xmlns:a16="http://schemas.microsoft.com/office/drawing/2014/main" id="{16240A62-BA3B-D79E-3EA7-0686AE866E89}"/>
            </a:ext>
          </a:extLst>
        </p:cNvPr>
        <p:cNvGrpSpPr/>
        <p:nvPr/>
      </p:nvGrpSpPr>
      <p:grpSpPr>
        <a:xfrm>
          <a:off x="0" y="0"/>
          <a:ext cx="0" cy="0"/>
          <a:chOff x="0" y="0"/>
          <a:chExt cx="0" cy="0"/>
        </a:xfrm>
      </p:grpSpPr>
      <p:sp>
        <p:nvSpPr>
          <p:cNvPr id="2" name="مستطيل 1">
            <a:extLst>
              <a:ext uri="{FF2B5EF4-FFF2-40B4-BE49-F238E27FC236}">
                <a16:creationId xmlns:a16="http://schemas.microsoft.com/office/drawing/2014/main" id="{7872CAC5-F1B7-DBF8-FF1C-19D4A66F7D22}"/>
              </a:ext>
            </a:extLst>
          </p:cNvPr>
          <p:cNvSpPr/>
          <p:nvPr/>
        </p:nvSpPr>
        <p:spPr>
          <a:xfrm>
            <a:off x="0" y="-1"/>
            <a:ext cx="9144000" cy="5143501"/>
          </a:xfrm>
          <a:prstGeom prst="rect">
            <a:avLst/>
          </a:prstGeom>
          <a:solidFill>
            <a:srgbClr val="D7D7D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64" name="Google Shape;664;p41">
            <a:extLst>
              <a:ext uri="{FF2B5EF4-FFF2-40B4-BE49-F238E27FC236}">
                <a16:creationId xmlns:a16="http://schemas.microsoft.com/office/drawing/2014/main" id="{C4BD59D1-4142-AD6C-6CE6-EE8002AEE607}"/>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rtl="1">
              <a:spcBef>
                <a:spcPts val="0"/>
              </a:spcBef>
              <a:spcAft>
                <a:spcPts val="0"/>
              </a:spcAft>
              <a:buNone/>
            </a:pPr>
            <a:r>
              <a:rPr lang="ar-SA" dirty="0">
                <a:solidFill>
                  <a:srgbClr val="2D3142"/>
                </a:solidFill>
                <a:latin typeface="Dubai" panose="020B0503030403030204" pitchFamily="34" charset="-78"/>
                <a:cs typeface="Dubai" panose="020B0503030403030204" pitchFamily="34" charset="-78"/>
              </a:rPr>
              <a:t>مخطط تدفق البيانات</a:t>
            </a:r>
            <a:endParaRPr dirty="0">
              <a:solidFill>
                <a:srgbClr val="2D3142"/>
              </a:solidFill>
              <a:latin typeface="Dubai" panose="020B0503030403030204" pitchFamily="34" charset="-78"/>
              <a:cs typeface="Dubai" panose="020B0503030403030204" pitchFamily="34" charset="-78"/>
            </a:endParaRPr>
          </a:p>
        </p:txBody>
      </p:sp>
      <p:pic>
        <p:nvPicPr>
          <p:cNvPr id="5" name="صورة 4">
            <a:extLst>
              <a:ext uri="{FF2B5EF4-FFF2-40B4-BE49-F238E27FC236}">
                <a16:creationId xmlns:a16="http://schemas.microsoft.com/office/drawing/2014/main" id="{2D06A025-8D16-5E14-95FE-0256558E4188}"/>
              </a:ext>
            </a:extLst>
          </p:cNvPr>
          <p:cNvPicPr>
            <a:picLocks noChangeAspect="1"/>
          </p:cNvPicPr>
          <p:nvPr/>
        </p:nvPicPr>
        <p:blipFill>
          <a:blip r:embed="rId3"/>
          <a:stretch>
            <a:fillRect/>
          </a:stretch>
        </p:blipFill>
        <p:spPr>
          <a:xfrm>
            <a:off x="-566928" y="4585884"/>
            <a:ext cx="1094190" cy="557616"/>
          </a:xfrm>
          <a:prstGeom prst="rect">
            <a:avLst/>
          </a:prstGeom>
        </p:spPr>
      </p:pic>
      <p:pic>
        <p:nvPicPr>
          <p:cNvPr id="7" name="صورة 6">
            <a:extLst>
              <a:ext uri="{FF2B5EF4-FFF2-40B4-BE49-F238E27FC236}">
                <a16:creationId xmlns:a16="http://schemas.microsoft.com/office/drawing/2014/main" id="{933C8C61-D1CB-DD63-52AC-FE174F43C6F8}"/>
              </a:ext>
            </a:extLst>
          </p:cNvPr>
          <p:cNvPicPr>
            <a:picLocks noChangeAspect="1"/>
          </p:cNvPicPr>
          <p:nvPr/>
        </p:nvPicPr>
        <p:blipFill>
          <a:blip r:embed="rId3"/>
          <a:stretch>
            <a:fillRect/>
          </a:stretch>
        </p:blipFill>
        <p:spPr>
          <a:xfrm rot="5400000">
            <a:off x="8324865" y="268286"/>
            <a:ext cx="1094190" cy="557616"/>
          </a:xfrm>
          <a:prstGeom prst="rect">
            <a:avLst/>
          </a:prstGeom>
        </p:spPr>
      </p:pic>
      <p:pic>
        <p:nvPicPr>
          <p:cNvPr id="3" name="صورة 2">
            <a:extLst>
              <a:ext uri="{FF2B5EF4-FFF2-40B4-BE49-F238E27FC236}">
                <a16:creationId xmlns:a16="http://schemas.microsoft.com/office/drawing/2014/main" id="{C66A48E7-10AE-52B0-3707-B95151ECAF26}"/>
              </a:ext>
            </a:extLst>
          </p:cNvPr>
          <p:cNvPicPr>
            <a:picLocks noChangeAspect="1"/>
          </p:cNvPicPr>
          <p:nvPr/>
        </p:nvPicPr>
        <p:blipFill>
          <a:blip r:embed="rId4"/>
          <a:stretch>
            <a:fillRect/>
          </a:stretch>
        </p:blipFill>
        <p:spPr>
          <a:xfrm>
            <a:off x="908113" y="1462751"/>
            <a:ext cx="7327774" cy="3065080"/>
          </a:xfrm>
          <a:prstGeom prst="rect">
            <a:avLst/>
          </a:prstGeom>
        </p:spPr>
      </p:pic>
      <p:sp>
        <p:nvSpPr>
          <p:cNvPr id="4" name="مستطيل 3">
            <a:extLst>
              <a:ext uri="{FF2B5EF4-FFF2-40B4-BE49-F238E27FC236}">
                <a16:creationId xmlns:a16="http://schemas.microsoft.com/office/drawing/2014/main" id="{248737BC-EB12-9060-0C99-C5BCF1E5F00F}"/>
              </a:ext>
            </a:extLst>
          </p:cNvPr>
          <p:cNvSpPr/>
          <p:nvPr/>
        </p:nvSpPr>
        <p:spPr>
          <a:xfrm>
            <a:off x="4114800" y="4810539"/>
            <a:ext cx="914400" cy="33296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13/16</a:t>
            </a:r>
            <a:endParaRPr lang="ar-SA" b="1" dirty="0">
              <a:solidFill>
                <a:srgbClr val="2D314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3829001108"/>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1" name="Google Shape;54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التنفيذ</a:t>
            </a:r>
            <a:endParaRPr dirty="0">
              <a:latin typeface="Dubai" panose="020B0503030403030204" pitchFamily="34" charset="-78"/>
              <a:cs typeface="Dubai" panose="020B0503030403030204" pitchFamily="34" charset="-78"/>
            </a:endParaRPr>
          </a:p>
        </p:txBody>
      </p:sp>
      <p:sp>
        <p:nvSpPr>
          <p:cNvPr id="18" name="مستطيل 17">
            <a:extLst>
              <a:ext uri="{FF2B5EF4-FFF2-40B4-BE49-F238E27FC236}">
                <a16:creationId xmlns:a16="http://schemas.microsoft.com/office/drawing/2014/main" id="{C0E83859-E923-F5D7-3E1B-CCA5FAF3A8D3}"/>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14/16</a:t>
            </a:r>
            <a:endParaRPr lang="ar-SA" b="1" dirty="0">
              <a:solidFill>
                <a:srgbClr val="2D3142"/>
              </a:solidFill>
              <a:latin typeface="Dubai" panose="020B0503030403030204" pitchFamily="34" charset="-78"/>
              <a:cs typeface="Dubai" panose="020B0503030403030204" pitchFamily="34" charset="-78"/>
            </a:endParaRPr>
          </a:p>
        </p:txBody>
      </p:sp>
      <p:pic>
        <p:nvPicPr>
          <p:cNvPr id="2" name="WhatsApp Video 2025-09-03 at 17.25.33_0a0a6cd3">
            <a:hlinkClick r:id="" action="ppaction://media"/>
            <a:extLst>
              <a:ext uri="{FF2B5EF4-FFF2-40B4-BE49-F238E27FC236}">
                <a16:creationId xmlns:a16="http://schemas.microsoft.com/office/drawing/2014/main" id="{DCB9DF93-4D0F-18B4-FF33-28CEB8D4DA4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56461" y="1070389"/>
            <a:ext cx="5631078" cy="323787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الآفاق المستقبلية للمشروع</a:t>
            </a:r>
            <a:endParaRPr dirty="0">
              <a:latin typeface="Dubai" panose="020B0503030403030204" pitchFamily="34" charset="-78"/>
              <a:cs typeface="Dubai" panose="020B0503030403030204" pitchFamily="34" charset="-78"/>
            </a:endParaRPr>
          </a:p>
        </p:txBody>
      </p:sp>
      <p:sp>
        <p:nvSpPr>
          <p:cNvPr id="689" name="Google Shape;689;p42"/>
          <p:cNvSpPr txBox="1"/>
          <p:nvPr/>
        </p:nvSpPr>
        <p:spPr>
          <a:xfrm flipH="1">
            <a:off x="711750" y="1272850"/>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ربط</a:t>
            </a:r>
            <a:r>
              <a:rPr lang="ar-SA" sz="1200" dirty="0">
                <a:solidFill>
                  <a:schemeClr val="dk1"/>
                </a:solidFill>
                <a:latin typeface="Dubai" panose="020B0503030403030204" pitchFamily="34" charset="-78"/>
                <a:ea typeface="Lato"/>
                <a:cs typeface="Dubai" panose="020B0503030403030204" pitchFamily="34" charset="-78"/>
                <a:sym typeface="Lato"/>
              </a:rPr>
              <a:t> النظام بمنصات إنذار مبكر للاستجابة الفورية للطوارئ.</a:t>
            </a:r>
            <a:endParaRPr sz="1200" dirty="0">
              <a:solidFill>
                <a:schemeClr val="dk1"/>
              </a:solidFill>
              <a:latin typeface="Dubai" panose="020B0503030403030204" pitchFamily="34" charset="-78"/>
              <a:ea typeface="Lato"/>
              <a:cs typeface="Dubai" panose="020B0503030403030204" pitchFamily="34" charset="-78"/>
              <a:sym typeface="Lato"/>
            </a:endParaRPr>
          </a:p>
        </p:txBody>
      </p:sp>
      <p:sp>
        <p:nvSpPr>
          <p:cNvPr id="690" name="Google Shape;690;p42"/>
          <p:cNvSpPr txBox="1"/>
          <p:nvPr/>
        </p:nvSpPr>
        <p:spPr>
          <a:xfrm flipH="1">
            <a:off x="2675650" y="1272850"/>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تطوير</a:t>
            </a:r>
            <a:r>
              <a:rPr lang="ar-SA" sz="1200" dirty="0">
                <a:solidFill>
                  <a:schemeClr val="dk1"/>
                </a:solidFill>
                <a:latin typeface="Dubai" panose="020B0503030403030204" pitchFamily="34" charset="-78"/>
                <a:ea typeface="Lato"/>
                <a:cs typeface="Dubai" panose="020B0503030403030204" pitchFamily="34" charset="-78"/>
                <a:sym typeface="Lato"/>
              </a:rPr>
              <a:t> واجهات استخدام تفاعلية تسهّل إدارة النظام بكفاءة.</a:t>
            </a:r>
            <a:endParaRPr sz="1200" b="1" dirty="0">
              <a:solidFill>
                <a:schemeClr val="dk1"/>
              </a:solidFill>
              <a:latin typeface="Dubai" panose="020B0503030403030204" pitchFamily="34" charset="-78"/>
              <a:ea typeface="Lato"/>
              <a:cs typeface="Dubai" panose="020B0503030403030204" pitchFamily="34" charset="-78"/>
              <a:sym typeface="Lato"/>
            </a:endParaRPr>
          </a:p>
        </p:txBody>
      </p:sp>
      <p:sp>
        <p:nvSpPr>
          <p:cNvPr id="691" name="Google Shape;691;p42"/>
          <p:cNvSpPr txBox="1"/>
          <p:nvPr/>
        </p:nvSpPr>
        <p:spPr>
          <a:xfrm flipH="1">
            <a:off x="4612118" y="1272850"/>
            <a:ext cx="19080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دمج</a:t>
            </a:r>
            <a:r>
              <a:rPr lang="ar-SA" sz="1200" dirty="0">
                <a:solidFill>
                  <a:schemeClr val="dk1"/>
                </a:solidFill>
                <a:latin typeface="Dubai" panose="020B0503030403030204" pitchFamily="34" charset="-78"/>
                <a:ea typeface="Lato"/>
                <a:cs typeface="Dubai" panose="020B0503030403030204" pitchFamily="34" charset="-78"/>
                <a:sym typeface="Lato"/>
              </a:rPr>
              <a:t> النظام مع تقنيات </a:t>
            </a:r>
            <a:r>
              <a:rPr lang="ar-SA" sz="1200" dirty="0" err="1">
                <a:solidFill>
                  <a:schemeClr val="dk1"/>
                </a:solidFill>
                <a:latin typeface="Dubai" panose="020B0503030403030204" pitchFamily="34" charset="-78"/>
                <a:ea typeface="Lato"/>
                <a:cs typeface="Dubai" panose="020B0503030403030204" pitchFamily="34" charset="-78"/>
                <a:sym typeface="Lato"/>
              </a:rPr>
              <a:t>بيومترية</a:t>
            </a:r>
            <a:r>
              <a:rPr lang="ar-SA" sz="1200" dirty="0">
                <a:solidFill>
                  <a:schemeClr val="dk1"/>
                </a:solidFill>
                <a:latin typeface="Dubai" panose="020B0503030403030204" pitchFamily="34" charset="-78"/>
                <a:ea typeface="Lato"/>
                <a:cs typeface="Dubai" panose="020B0503030403030204" pitchFamily="34" charset="-78"/>
                <a:sym typeface="Lato"/>
              </a:rPr>
              <a:t> كالصوت وبصمة العين.</a:t>
            </a:r>
            <a:endParaRPr sz="1200" dirty="0">
              <a:solidFill>
                <a:schemeClr val="dk1"/>
              </a:solidFill>
              <a:latin typeface="Dubai" panose="020B0503030403030204" pitchFamily="34" charset="-78"/>
              <a:ea typeface="Lato"/>
              <a:cs typeface="Dubai" panose="020B0503030403030204" pitchFamily="34" charset="-78"/>
              <a:sym typeface="Lato"/>
            </a:endParaRPr>
          </a:p>
        </p:txBody>
      </p:sp>
      <p:sp>
        <p:nvSpPr>
          <p:cNvPr id="692" name="Google Shape;692;p42"/>
          <p:cNvSpPr txBox="1"/>
          <p:nvPr/>
        </p:nvSpPr>
        <p:spPr>
          <a:xfrm flipH="1">
            <a:off x="6603450" y="1272850"/>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تحسين</a:t>
            </a:r>
            <a:r>
              <a:rPr lang="ar-SA" sz="1200" dirty="0">
                <a:solidFill>
                  <a:schemeClr val="dk1"/>
                </a:solidFill>
                <a:latin typeface="Dubai" panose="020B0503030403030204" pitchFamily="34" charset="-78"/>
                <a:ea typeface="Lato"/>
                <a:cs typeface="Dubai" panose="020B0503030403030204" pitchFamily="34" charset="-78"/>
                <a:sym typeface="Lato"/>
              </a:rPr>
              <a:t> خوارزميات التعرف لرفع الدقة في ظروف الإضاءة.</a:t>
            </a:r>
            <a:endParaRPr sz="1200" b="1" dirty="0">
              <a:solidFill>
                <a:schemeClr val="dk1"/>
              </a:solidFill>
              <a:latin typeface="Dubai" panose="020B0503030403030204" pitchFamily="34" charset="-78"/>
              <a:ea typeface="Lato"/>
              <a:cs typeface="Dubai" panose="020B0503030403030204" pitchFamily="34" charset="-78"/>
              <a:sym typeface="Lato"/>
            </a:endParaRPr>
          </a:p>
        </p:txBody>
      </p:sp>
      <p:sp>
        <p:nvSpPr>
          <p:cNvPr id="693" name="Google Shape;693;p42"/>
          <p:cNvSpPr txBox="1"/>
          <p:nvPr/>
        </p:nvSpPr>
        <p:spPr>
          <a:xfrm flipH="1">
            <a:off x="711750" y="3574025"/>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تطبيق</a:t>
            </a:r>
            <a:r>
              <a:rPr lang="ar-SA" sz="1200" dirty="0">
                <a:solidFill>
                  <a:schemeClr val="dk1"/>
                </a:solidFill>
                <a:latin typeface="Dubai" panose="020B0503030403030204" pitchFamily="34" charset="-78"/>
                <a:ea typeface="Lato"/>
                <a:cs typeface="Dubai" panose="020B0503030403030204" pitchFamily="34" charset="-78"/>
                <a:sym typeface="Lato"/>
              </a:rPr>
              <a:t> النظام في مجالات تعليمية وعامة لتعزيز الأمن.</a:t>
            </a:r>
            <a:endParaRPr sz="1200" dirty="0">
              <a:solidFill>
                <a:schemeClr val="dk1"/>
              </a:solidFill>
              <a:latin typeface="Dubai" panose="020B0503030403030204" pitchFamily="34" charset="-78"/>
              <a:ea typeface="Lato"/>
              <a:cs typeface="Dubai" panose="020B0503030403030204" pitchFamily="34" charset="-78"/>
              <a:sym typeface="Lato"/>
            </a:endParaRPr>
          </a:p>
        </p:txBody>
      </p:sp>
      <p:sp>
        <p:nvSpPr>
          <p:cNvPr id="694" name="Google Shape;694;p42"/>
          <p:cNvSpPr txBox="1"/>
          <p:nvPr/>
        </p:nvSpPr>
        <p:spPr>
          <a:xfrm flipH="1">
            <a:off x="2675650" y="3574025"/>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تحسين</a:t>
            </a:r>
            <a:r>
              <a:rPr lang="ar-SA" sz="1200" dirty="0">
                <a:solidFill>
                  <a:schemeClr val="dk1"/>
                </a:solidFill>
                <a:latin typeface="Dubai" panose="020B0503030403030204" pitchFamily="34" charset="-78"/>
                <a:ea typeface="Lato"/>
                <a:cs typeface="Dubai" panose="020B0503030403030204" pitchFamily="34" charset="-78"/>
                <a:sym typeface="Lato"/>
              </a:rPr>
              <a:t> إدارة وحفظ البيانات التاريخية لتسهيل الوصول السريع.</a:t>
            </a:r>
            <a:endParaRPr sz="1200" dirty="0">
              <a:solidFill>
                <a:schemeClr val="dk1"/>
              </a:solidFill>
              <a:latin typeface="Dubai" panose="020B0503030403030204" pitchFamily="34" charset="-78"/>
              <a:ea typeface="Lato"/>
              <a:cs typeface="Dubai" panose="020B0503030403030204" pitchFamily="34" charset="-78"/>
              <a:sym typeface="Lato"/>
            </a:endParaRPr>
          </a:p>
        </p:txBody>
      </p:sp>
      <p:sp>
        <p:nvSpPr>
          <p:cNvPr id="695" name="Google Shape;695;p42"/>
          <p:cNvSpPr txBox="1"/>
          <p:nvPr/>
        </p:nvSpPr>
        <p:spPr>
          <a:xfrm flipH="1">
            <a:off x="4639550" y="3574025"/>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توسيع</a:t>
            </a:r>
            <a:r>
              <a:rPr lang="ar-SA" sz="1200" dirty="0">
                <a:solidFill>
                  <a:schemeClr val="dk1"/>
                </a:solidFill>
                <a:latin typeface="Dubai" panose="020B0503030403030204" pitchFamily="34" charset="-78"/>
                <a:ea typeface="Lato"/>
                <a:cs typeface="Dubai" panose="020B0503030403030204" pitchFamily="34" charset="-78"/>
                <a:sym typeface="Lato"/>
              </a:rPr>
              <a:t> قابلية التكامل مع أنظمة أمنية وأدوات تحليل.</a:t>
            </a:r>
            <a:endParaRPr sz="1200" b="1" dirty="0">
              <a:solidFill>
                <a:schemeClr val="dk1"/>
              </a:solidFill>
              <a:latin typeface="Dubai" panose="020B0503030403030204" pitchFamily="34" charset="-78"/>
              <a:ea typeface="Lato"/>
              <a:cs typeface="Dubai" panose="020B0503030403030204" pitchFamily="34" charset="-78"/>
              <a:sym typeface="Lato"/>
            </a:endParaRPr>
          </a:p>
        </p:txBody>
      </p:sp>
      <p:sp>
        <p:nvSpPr>
          <p:cNvPr id="696" name="Google Shape;696;p42"/>
          <p:cNvSpPr txBox="1"/>
          <p:nvPr/>
        </p:nvSpPr>
        <p:spPr>
          <a:xfrm flipH="1">
            <a:off x="6603450" y="3574025"/>
            <a:ext cx="1828800" cy="802800"/>
          </a:xfrm>
          <a:prstGeom prst="rect">
            <a:avLst/>
          </a:prstGeom>
          <a:noFill/>
          <a:ln>
            <a:noFill/>
          </a:ln>
        </p:spPr>
        <p:txBody>
          <a:bodyPr spcFirstLastPara="1" wrap="square" lIns="91425" tIns="91425" rIns="91425" bIns="91425" anchor="t" anchorCtr="0">
            <a:noAutofit/>
          </a:bodyPr>
          <a:lstStyle/>
          <a:p>
            <a:pPr marL="0" lvl="0" indent="0" algn="ctr" rtl="1">
              <a:lnSpc>
                <a:spcPct val="150000"/>
              </a:lnSpc>
              <a:spcBef>
                <a:spcPts val="0"/>
              </a:spcBef>
              <a:spcAft>
                <a:spcPts val="0"/>
              </a:spcAft>
              <a:buNone/>
            </a:pPr>
            <a:r>
              <a:rPr lang="ar-SA" sz="1200" b="1" dirty="0">
                <a:solidFill>
                  <a:schemeClr val="dk1"/>
                </a:solidFill>
                <a:latin typeface="Dubai" panose="020B0503030403030204" pitchFamily="34" charset="-78"/>
                <a:ea typeface="Lato"/>
                <a:cs typeface="Dubai" panose="020B0503030403030204" pitchFamily="34" charset="-78"/>
                <a:sym typeface="Lato"/>
              </a:rPr>
              <a:t>إضافة</a:t>
            </a:r>
            <a:r>
              <a:rPr lang="ar-SA" sz="1200" dirty="0">
                <a:solidFill>
                  <a:schemeClr val="dk1"/>
                </a:solidFill>
                <a:latin typeface="Dubai" panose="020B0503030403030204" pitchFamily="34" charset="-78"/>
                <a:ea typeface="Lato"/>
                <a:cs typeface="Dubai" panose="020B0503030403030204" pitchFamily="34" charset="-78"/>
                <a:sym typeface="Lato"/>
              </a:rPr>
              <a:t> خاصية التعلم المستمر لتحسين الأداء مع البيانات.</a:t>
            </a:r>
            <a:endParaRPr sz="1200" b="1" dirty="0">
              <a:solidFill>
                <a:schemeClr val="dk1"/>
              </a:solidFill>
              <a:latin typeface="Dubai" panose="020B0503030403030204" pitchFamily="34" charset="-78"/>
              <a:ea typeface="Lato"/>
              <a:cs typeface="Dubai" panose="020B0503030403030204" pitchFamily="34" charset="-78"/>
              <a:sym typeface="Lato"/>
            </a:endParaRPr>
          </a:p>
        </p:txBody>
      </p:sp>
      <p:grpSp>
        <p:nvGrpSpPr>
          <p:cNvPr id="2" name="مجموعة 1">
            <a:extLst>
              <a:ext uri="{FF2B5EF4-FFF2-40B4-BE49-F238E27FC236}">
                <a16:creationId xmlns:a16="http://schemas.microsoft.com/office/drawing/2014/main" id="{39DF982F-9EE4-AD00-CCF2-6404D255DE9A}"/>
              </a:ext>
            </a:extLst>
          </p:cNvPr>
          <p:cNvGrpSpPr/>
          <p:nvPr/>
        </p:nvGrpSpPr>
        <p:grpSpPr>
          <a:xfrm flipH="1">
            <a:off x="738907" y="2151838"/>
            <a:ext cx="7673386" cy="1342450"/>
            <a:chOff x="738907" y="2151838"/>
            <a:chExt cx="7673386" cy="1342450"/>
          </a:xfrm>
        </p:grpSpPr>
        <p:sp>
          <p:nvSpPr>
            <p:cNvPr id="697" name="Google Shape;697;p42"/>
            <p:cNvSpPr/>
            <p:nvPr/>
          </p:nvSpPr>
          <p:spPr>
            <a:xfrm>
              <a:off x="1439400" y="215183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698" name="Google Shape;698;p42"/>
            <p:cNvSpPr/>
            <p:nvPr/>
          </p:nvSpPr>
          <p:spPr>
            <a:xfrm>
              <a:off x="1439400" y="312078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699" name="Google Shape;699;p42"/>
            <p:cNvSpPr/>
            <p:nvPr/>
          </p:nvSpPr>
          <p:spPr>
            <a:xfrm>
              <a:off x="3403300" y="215183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700" name="Google Shape;700;p42"/>
            <p:cNvSpPr/>
            <p:nvPr/>
          </p:nvSpPr>
          <p:spPr>
            <a:xfrm>
              <a:off x="3403300" y="312078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701" name="Google Shape;701;p42"/>
            <p:cNvSpPr/>
            <p:nvPr/>
          </p:nvSpPr>
          <p:spPr>
            <a:xfrm>
              <a:off x="5367200" y="215183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702" name="Google Shape;702;p42"/>
            <p:cNvSpPr/>
            <p:nvPr/>
          </p:nvSpPr>
          <p:spPr>
            <a:xfrm>
              <a:off x="5367200" y="312078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703" name="Google Shape;703;p42"/>
            <p:cNvSpPr/>
            <p:nvPr/>
          </p:nvSpPr>
          <p:spPr>
            <a:xfrm>
              <a:off x="7331100" y="215183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sp>
          <p:nvSpPr>
            <p:cNvPr id="704" name="Google Shape;704;p42"/>
            <p:cNvSpPr/>
            <p:nvPr/>
          </p:nvSpPr>
          <p:spPr>
            <a:xfrm>
              <a:off x="7331100" y="3120788"/>
              <a:ext cx="373500" cy="373500"/>
            </a:xfrm>
            <a:prstGeom prst="mathPlus">
              <a:avLst>
                <a:gd name="adj1" fmla="val 23520"/>
              </a:avLst>
            </a:prstGeom>
            <a:solidFill>
              <a:schemeClr val="lt2"/>
            </a:solidFill>
            <a:ln>
              <a:noFill/>
            </a:ln>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a:latin typeface="Dubai" panose="020B0503030403030204" pitchFamily="34" charset="-78"/>
                <a:ea typeface="Lato"/>
                <a:cs typeface="Dubai" panose="020B0503030403030204" pitchFamily="34" charset="-78"/>
                <a:sym typeface="Lato"/>
              </a:endParaRPr>
            </a:p>
          </p:txBody>
        </p:sp>
        <p:cxnSp>
          <p:nvCxnSpPr>
            <p:cNvPr id="705" name="Google Shape;705;p42"/>
            <p:cNvCxnSpPr>
              <a:stCxn id="697" idx="0"/>
              <a:endCxn id="699" idx="2"/>
            </p:cNvCxnSpPr>
            <p:nvPr/>
          </p:nvCxnSpPr>
          <p:spPr>
            <a:xfrm>
              <a:off x="1763393" y="2338588"/>
              <a:ext cx="1689300" cy="0"/>
            </a:xfrm>
            <a:prstGeom prst="straightConnector1">
              <a:avLst/>
            </a:prstGeom>
            <a:noFill/>
            <a:ln w="9525" cap="flat" cmpd="sng">
              <a:solidFill>
                <a:schemeClr val="dk1"/>
              </a:solidFill>
              <a:prstDash val="solid"/>
              <a:round/>
              <a:headEnd type="none" w="med" len="med"/>
              <a:tailEnd type="triangle" w="med" len="med"/>
            </a:ln>
          </p:spPr>
        </p:cxnSp>
        <p:cxnSp>
          <p:nvCxnSpPr>
            <p:cNvPr id="706" name="Google Shape;706;p42"/>
            <p:cNvCxnSpPr>
              <a:stCxn id="699" idx="0"/>
              <a:endCxn id="701" idx="2"/>
            </p:cNvCxnSpPr>
            <p:nvPr/>
          </p:nvCxnSpPr>
          <p:spPr>
            <a:xfrm>
              <a:off x="3727293" y="2338588"/>
              <a:ext cx="1689300" cy="0"/>
            </a:xfrm>
            <a:prstGeom prst="straightConnector1">
              <a:avLst/>
            </a:prstGeom>
            <a:noFill/>
            <a:ln w="9525" cap="flat" cmpd="sng">
              <a:solidFill>
                <a:schemeClr val="dk1"/>
              </a:solidFill>
              <a:prstDash val="solid"/>
              <a:round/>
              <a:headEnd type="none" w="med" len="med"/>
              <a:tailEnd type="triangle" w="med" len="med"/>
            </a:ln>
          </p:spPr>
        </p:cxnSp>
        <p:cxnSp>
          <p:nvCxnSpPr>
            <p:cNvPr id="707" name="Google Shape;707;p42"/>
            <p:cNvCxnSpPr>
              <a:stCxn id="701" idx="0"/>
              <a:endCxn id="703" idx="2"/>
            </p:cNvCxnSpPr>
            <p:nvPr/>
          </p:nvCxnSpPr>
          <p:spPr>
            <a:xfrm>
              <a:off x="5691193" y="2338588"/>
              <a:ext cx="1689300" cy="0"/>
            </a:xfrm>
            <a:prstGeom prst="straightConnector1">
              <a:avLst/>
            </a:prstGeom>
            <a:noFill/>
            <a:ln w="9525" cap="flat" cmpd="sng">
              <a:solidFill>
                <a:schemeClr val="dk1"/>
              </a:solidFill>
              <a:prstDash val="solid"/>
              <a:round/>
              <a:headEnd type="none" w="med" len="med"/>
              <a:tailEnd type="triangle" w="med" len="med"/>
            </a:ln>
          </p:spPr>
        </p:cxnSp>
        <p:cxnSp>
          <p:nvCxnSpPr>
            <p:cNvPr id="708" name="Google Shape;708;p42"/>
            <p:cNvCxnSpPr>
              <a:stCxn id="703" idx="0"/>
              <a:endCxn id="698" idx="3"/>
            </p:cNvCxnSpPr>
            <p:nvPr/>
          </p:nvCxnSpPr>
          <p:spPr>
            <a:xfrm flipH="1">
              <a:off x="1626293" y="2338588"/>
              <a:ext cx="6028800" cy="831600"/>
            </a:xfrm>
            <a:prstGeom prst="bentConnector4">
              <a:avLst>
                <a:gd name="adj1" fmla="val -3950"/>
                <a:gd name="adj2" fmla="val 58258"/>
              </a:avLst>
            </a:prstGeom>
            <a:noFill/>
            <a:ln w="9525" cap="flat" cmpd="sng">
              <a:solidFill>
                <a:schemeClr val="dk1"/>
              </a:solidFill>
              <a:prstDash val="solid"/>
              <a:round/>
              <a:headEnd type="none" w="med" len="med"/>
              <a:tailEnd type="triangle" w="med" len="med"/>
            </a:ln>
          </p:spPr>
        </p:cxnSp>
        <p:cxnSp>
          <p:nvCxnSpPr>
            <p:cNvPr id="709" name="Google Shape;709;p42"/>
            <p:cNvCxnSpPr>
              <a:stCxn id="698" idx="0"/>
              <a:endCxn id="700" idx="2"/>
            </p:cNvCxnSpPr>
            <p:nvPr/>
          </p:nvCxnSpPr>
          <p:spPr>
            <a:xfrm>
              <a:off x="1763393" y="3307538"/>
              <a:ext cx="1689300" cy="0"/>
            </a:xfrm>
            <a:prstGeom prst="straightConnector1">
              <a:avLst/>
            </a:prstGeom>
            <a:noFill/>
            <a:ln w="9525" cap="flat" cmpd="sng">
              <a:solidFill>
                <a:schemeClr val="dk1"/>
              </a:solidFill>
              <a:prstDash val="solid"/>
              <a:round/>
              <a:headEnd type="none" w="med" len="med"/>
              <a:tailEnd type="triangle" w="med" len="med"/>
            </a:ln>
          </p:spPr>
        </p:cxnSp>
        <p:cxnSp>
          <p:nvCxnSpPr>
            <p:cNvPr id="710" name="Google Shape;710;p42"/>
            <p:cNvCxnSpPr>
              <a:stCxn id="700" idx="0"/>
              <a:endCxn id="702" idx="2"/>
            </p:cNvCxnSpPr>
            <p:nvPr/>
          </p:nvCxnSpPr>
          <p:spPr>
            <a:xfrm>
              <a:off x="3727293" y="3307538"/>
              <a:ext cx="1689300" cy="0"/>
            </a:xfrm>
            <a:prstGeom prst="straightConnector1">
              <a:avLst/>
            </a:prstGeom>
            <a:noFill/>
            <a:ln w="9525" cap="flat" cmpd="sng">
              <a:solidFill>
                <a:schemeClr val="dk1"/>
              </a:solidFill>
              <a:prstDash val="solid"/>
              <a:round/>
              <a:headEnd type="none" w="med" len="med"/>
              <a:tailEnd type="triangle" w="med" len="med"/>
            </a:ln>
          </p:spPr>
        </p:cxnSp>
        <p:cxnSp>
          <p:nvCxnSpPr>
            <p:cNvPr id="711" name="Google Shape;711;p42"/>
            <p:cNvCxnSpPr>
              <a:stCxn id="702" idx="0"/>
              <a:endCxn id="704" idx="2"/>
            </p:cNvCxnSpPr>
            <p:nvPr/>
          </p:nvCxnSpPr>
          <p:spPr>
            <a:xfrm>
              <a:off x="5691193" y="3307538"/>
              <a:ext cx="1689300" cy="0"/>
            </a:xfrm>
            <a:prstGeom prst="straightConnector1">
              <a:avLst/>
            </a:prstGeom>
            <a:noFill/>
            <a:ln w="9525" cap="flat" cmpd="sng">
              <a:solidFill>
                <a:schemeClr val="dk1"/>
              </a:solidFill>
              <a:prstDash val="solid"/>
              <a:round/>
              <a:headEnd type="none" w="med" len="med"/>
              <a:tailEnd type="triangle" w="med" len="med"/>
            </a:ln>
          </p:spPr>
        </p:cxnSp>
        <p:cxnSp>
          <p:nvCxnSpPr>
            <p:cNvPr id="712" name="Google Shape;712;p42"/>
            <p:cNvCxnSpPr>
              <a:stCxn id="697" idx="2"/>
            </p:cNvCxnSpPr>
            <p:nvPr/>
          </p:nvCxnSpPr>
          <p:spPr>
            <a:xfrm rot="10800000">
              <a:off x="738907" y="2338588"/>
              <a:ext cx="750000" cy="0"/>
            </a:xfrm>
            <a:prstGeom prst="straightConnector1">
              <a:avLst/>
            </a:prstGeom>
            <a:noFill/>
            <a:ln w="9525" cap="flat" cmpd="sng">
              <a:solidFill>
                <a:schemeClr val="dk1"/>
              </a:solidFill>
              <a:prstDash val="solid"/>
              <a:round/>
              <a:headEnd type="none" w="med" len="med"/>
              <a:tailEnd type="none" w="med" len="med"/>
            </a:ln>
          </p:spPr>
        </p:cxnSp>
        <p:cxnSp>
          <p:nvCxnSpPr>
            <p:cNvPr id="713" name="Google Shape;713;p42"/>
            <p:cNvCxnSpPr>
              <a:stCxn id="704" idx="0"/>
            </p:cNvCxnSpPr>
            <p:nvPr/>
          </p:nvCxnSpPr>
          <p:spPr>
            <a:xfrm>
              <a:off x="7655093" y="3307538"/>
              <a:ext cx="757200" cy="0"/>
            </a:xfrm>
            <a:prstGeom prst="straightConnector1">
              <a:avLst/>
            </a:prstGeom>
            <a:noFill/>
            <a:ln w="9525" cap="flat" cmpd="sng">
              <a:solidFill>
                <a:schemeClr val="dk1"/>
              </a:solidFill>
              <a:prstDash val="solid"/>
              <a:round/>
              <a:headEnd type="none" w="med" len="med"/>
              <a:tailEnd type="triangle" w="med" len="med"/>
            </a:ln>
          </p:spPr>
        </p:cxnSp>
      </p:grpSp>
      <p:sp>
        <p:nvSpPr>
          <p:cNvPr id="3" name="مستطيل 2">
            <a:extLst>
              <a:ext uri="{FF2B5EF4-FFF2-40B4-BE49-F238E27FC236}">
                <a16:creationId xmlns:a16="http://schemas.microsoft.com/office/drawing/2014/main" id="{CE5B45C3-878B-453B-3A6E-BC0CB25CD846}"/>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15/16</a:t>
            </a:r>
            <a:endParaRPr lang="ar-SA" b="1" dirty="0">
              <a:solidFill>
                <a:srgbClr val="2D3142"/>
              </a:solidFill>
              <a:latin typeface="Dubai" panose="020B0503030403030204" pitchFamily="34" charset="-78"/>
              <a:cs typeface="Dubai" panose="020B0503030403030204" pitchFamily="34" charset="-78"/>
            </a:endParaRPr>
          </a:p>
        </p:txBody>
      </p:sp>
    </p:spTree>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8">
          <a:extLst>
            <a:ext uri="{FF2B5EF4-FFF2-40B4-BE49-F238E27FC236}">
              <a16:creationId xmlns:a16="http://schemas.microsoft.com/office/drawing/2014/main" id="{7623E6BF-D786-7A4B-DAE7-C50F4451469A}"/>
            </a:ext>
          </a:extLst>
        </p:cNvPr>
        <p:cNvGrpSpPr/>
        <p:nvPr/>
      </p:nvGrpSpPr>
      <p:grpSpPr>
        <a:xfrm>
          <a:off x="0" y="0"/>
          <a:ext cx="0" cy="0"/>
          <a:chOff x="0" y="0"/>
          <a:chExt cx="0" cy="0"/>
        </a:xfrm>
      </p:grpSpPr>
      <p:sp>
        <p:nvSpPr>
          <p:cNvPr id="2" name="Google Shape;526;p31">
            <a:extLst>
              <a:ext uri="{FF2B5EF4-FFF2-40B4-BE49-F238E27FC236}">
                <a16:creationId xmlns:a16="http://schemas.microsoft.com/office/drawing/2014/main" id="{A1D95196-9804-5C15-8BF8-DC5978C9B4FA}"/>
              </a:ext>
            </a:extLst>
          </p:cNvPr>
          <p:cNvSpPr txBox="1">
            <a:spLocks/>
          </p:cNvSpPr>
          <p:nvPr/>
        </p:nvSpPr>
        <p:spPr>
          <a:xfrm>
            <a:off x="1403604" y="1422600"/>
            <a:ext cx="6336792" cy="22983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lnSpc>
                <a:spcPct val="150000"/>
              </a:lnSpc>
            </a:pPr>
            <a:r>
              <a:rPr lang="ar-SA" sz="1800" dirty="0">
                <a:latin typeface="Dubai" panose="020B0503030403030204" pitchFamily="34" charset="-78"/>
                <a:cs typeface="Dubai" panose="020B0503030403030204" pitchFamily="34" charset="-78"/>
              </a:rPr>
              <a:t>في الختام، المشروع يمثل إضافة عملية في مجال الأمن الذكي، حيث أثبت فعاليته في التعرف على الوجوه بدقة عالية والاستجابة بسرعة في البيئات الواقعية. كما وفر نظاماً متكاملاً يدمج بين خوارزميات الذكاء الاصطناعي وقاعدة بيانات مركزية بمرونة في إدارة وتحديث المعلومات، مما يجعله حلاً عملياً قابلاً للتطوير لتعزيز مستوى الأمان.</a:t>
            </a:r>
          </a:p>
        </p:txBody>
      </p:sp>
      <p:sp>
        <p:nvSpPr>
          <p:cNvPr id="5" name="مستطيل 4">
            <a:extLst>
              <a:ext uri="{FF2B5EF4-FFF2-40B4-BE49-F238E27FC236}">
                <a16:creationId xmlns:a16="http://schemas.microsoft.com/office/drawing/2014/main" id="{E3883414-DEC2-2362-1471-76C2F39C6A77}"/>
              </a:ext>
            </a:extLst>
          </p:cNvPr>
          <p:cNvSpPr/>
          <p:nvPr/>
        </p:nvSpPr>
        <p:spPr>
          <a:xfrm>
            <a:off x="4114800" y="4810539"/>
            <a:ext cx="914400" cy="3329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b"/>
          <a:lstStyle/>
          <a:p>
            <a:pPr algn="ctr"/>
            <a:r>
              <a:rPr lang="en-US" b="1" dirty="0">
                <a:solidFill>
                  <a:srgbClr val="2D3142"/>
                </a:solidFill>
                <a:latin typeface="Dubai" panose="020B0503030403030204" pitchFamily="34" charset="-78"/>
                <a:cs typeface="Dubai" panose="020B0503030403030204" pitchFamily="34" charset="-78"/>
              </a:rPr>
              <a:t>16/16</a:t>
            </a:r>
            <a:endParaRPr lang="ar-SA" b="1" dirty="0">
              <a:solidFill>
                <a:srgbClr val="2D314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2289607570"/>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Shape 917"/>
        <p:cNvGrpSpPr/>
        <p:nvPr/>
      </p:nvGrpSpPr>
      <p:grpSpPr>
        <a:xfrm>
          <a:off x="0" y="0"/>
          <a:ext cx="0" cy="0"/>
          <a:chOff x="0" y="0"/>
          <a:chExt cx="0" cy="0"/>
        </a:xfrm>
      </p:grpSpPr>
      <p:sp>
        <p:nvSpPr>
          <p:cNvPr id="3" name="عنوان 2">
            <a:extLst>
              <a:ext uri="{FF2B5EF4-FFF2-40B4-BE49-F238E27FC236}">
                <a16:creationId xmlns:a16="http://schemas.microsoft.com/office/drawing/2014/main" id="{7551AF89-95D1-C714-7BCB-19659D0FCE70}"/>
              </a:ext>
            </a:extLst>
          </p:cNvPr>
          <p:cNvSpPr>
            <a:spLocks noGrp="1"/>
          </p:cNvSpPr>
          <p:nvPr>
            <p:ph type="title"/>
          </p:nvPr>
        </p:nvSpPr>
        <p:spPr/>
        <p:txBody>
          <a:bodyPr/>
          <a:lstStyle/>
          <a:p>
            <a:r>
              <a:rPr lang="ar-SA" sz="1800" b="1" dirty="0">
                <a:solidFill>
                  <a:srgbClr val="2D3142"/>
                </a:solidFill>
                <a:latin typeface="Dubai" panose="020B0503030403030204" pitchFamily="34" charset="-78"/>
                <a:cs typeface="Dubai" panose="020B0503030403030204" pitchFamily="34" charset="-78"/>
              </a:rPr>
              <a:t>المراجع</a:t>
            </a:r>
          </a:p>
        </p:txBody>
      </p:sp>
      <p:sp>
        <p:nvSpPr>
          <p:cNvPr id="5" name="مربع نص 4">
            <a:extLst>
              <a:ext uri="{FF2B5EF4-FFF2-40B4-BE49-F238E27FC236}">
                <a16:creationId xmlns:a16="http://schemas.microsoft.com/office/drawing/2014/main" id="{3CCEC9FE-55AE-9E6A-9DB4-C2E20E99727B}"/>
              </a:ext>
            </a:extLst>
          </p:cNvPr>
          <p:cNvSpPr txBox="1"/>
          <p:nvPr/>
        </p:nvSpPr>
        <p:spPr>
          <a:xfrm>
            <a:off x="488978" y="1091396"/>
            <a:ext cx="8166043" cy="3785652"/>
          </a:xfrm>
          <a:prstGeom prst="rect">
            <a:avLst/>
          </a:prstGeom>
          <a:noFill/>
        </p:spPr>
        <p:txBody>
          <a:bodyPr wrap="square">
            <a:spAutoFit/>
          </a:bodyPr>
          <a:lstStyle/>
          <a:p>
            <a:r>
              <a:rPr lang="en-US" sz="500" dirty="0"/>
              <a:t>[1] Suman, S. (2023). Application of Smart Surveillance System in National Security. Unity Journal, 4, 317-330. </a:t>
            </a:r>
          </a:p>
          <a:p>
            <a:r>
              <a:rPr lang="en-US" sz="500" dirty="0"/>
              <a:t>[2] Saketh, M., Nandal, N., Tanwar, R., &amp; Reddy, B. P. (2023). Intelligent surveillance support system. Discover Internet of Things, 3 (9). </a:t>
            </a:r>
          </a:p>
          <a:p>
            <a:r>
              <a:rPr lang="en-US" sz="500" dirty="0"/>
              <a:t>[3] Rahimi </a:t>
            </a:r>
            <a:r>
              <a:rPr lang="en-US" sz="500" dirty="0" err="1"/>
              <a:t>Ardabili</a:t>
            </a:r>
            <a:r>
              <a:rPr lang="en-US" sz="500" dirty="0"/>
              <a:t>, B., Danesh </a:t>
            </a:r>
            <a:r>
              <a:rPr lang="en-US" sz="500" dirty="0" err="1"/>
              <a:t>Pazho</a:t>
            </a:r>
            <a:r>
              <a:rPr lang="en-US" sz="500" dirty="0"/>
              <a:t>, A., Alinezhad </a:t>
            </a:r>
            <a:r>
              <a:rPr lang="en-US" sz="500" dirty="0" err="1"/>
              <a:t>Noghre</a:t>
            </a:r>
            <a:r>
              <a:rPr lang="en-US" sz="500" dirty="0"/>
              <a:t>, G., Neff, C., Bhaskararayuni, S. D., Ravindran, A., Reid, S., &amp; Tabkhi, H. (2023, February 8). Understanding Policy and Technical Aspects of AI-Enabled Smart Video Surveillance to Address Public Safety. University of North Carolina at Charlotte.</a:t>
            </a:r>
          </a:p>
          <a:p>
            <a:r>
              <a:rPr lang="en-US" sz="500" dirty="0"/>
              <a:t>[4] Anagnostopoulos, T., Kostakos, P., Zaslavsky, A., Kantzavelou, I., Tsotsolas, N., Salmon, I., Morley, J., &amp; Harle, R. (2021). Challenges and Solutions of Surveillance Systems in IoT-Enabled Smart Campus: A Survey. IEEE Access.</a:t>
            </a:r>
          </a:p>
          <a:p>
            <a:r>
              <a:rPr lang="en-US" sz="500" dirty="0"/>
              <a:t>[5] Mueller, B. (2020, January 24). London police to deploy facial recognition cameras across the city. The New York Times. Retrieved from https://www.nytimes.com/2020/01/24/business/london-police-facial-recognition.html</a:t>
            </a:r>
          </a:p>
          <a:p>
            <a:r>
              <a:rPr lang="en-US" sz="500" dirty="0"/>
              <a:t>[6] Al Jazeera. (2018, November 8). </a:t>
            </a:r>
            <a:r>
              <a:rPr lang="ar-SA" sz="500" dirty="0"/>
              <a:t>مراقبون في كل مكان: الصين تعرف مواطنيها. </a:t>
            </a:r>
            <a:r>
              <a:rPr lang="en-US" sz="500" dirty="0"/>
              <a:t>Al Jazeera. https://www.aljazeera.net/tech/2018/11/8/</a:t>
            </a:r>
            <a:r>
              <a:rPr lang="ar-SA" sz="500" dirty="0"/>
              <a:t>مراقبون-في-كل-مكان-الصين-تعرف-مواطنيها</a:t>
            </a:r>
          </a:p>
          <a:p>
            <a:r>
              <a:rPr lang="ar-SA" sz="500" dirty="0"/>
              <a:t>[7] </a:t>
            </a:r>
            <a:r>
              <a:rPr lang="en-US" sz="500" dirty="0"/>
              <a:t>Goswami, T. (2022). Human Intelligence and Machines. Medicon Engineering Themes, 2 (6), 63-65.</a:t>
            </a:r>
          </a:p>
          <a:p>
            <a:r>
              <a:rPr lang="en-US" sz="500" dirty="0"/>
              <a:t>[8] Rodionov, A. A., Fayziev, R. A., &amp; Jakupov, G. A. (2022). The introduction of artificial intelligence in statistical and economic research. The 6th International Conference on Future Networks &amp; Distributed Systems (ICFNDS ’22), December 15, 2022, Tashkent, TAS, Uzbekistan. ACM, New York, NY, USA.</a:t>
            </a:r>
          </a:p>
          <a:p>
            <a:r>
              <a:rPr lang="en-US" sz="500" dirty="0"/>
              <a:t>[9] Oliveira, A. L., &amp; Figueiredo, M. A. T. (2024). Artificial Intelligence: Historical Context and State of the Art. In H. Sousa Antunes et al. (Eds.), Multidisciplinary Perspectives on Artificial Intelligence and the Law (Law, Governance and Technology Series, Vol. 58). Springer.</a:t>
            </a:r>
          </a:p>
          <a:p>
            <a:r>
              <a:rPr lang="en-US" sz="500" dirty="0"/>
              <a:t>[10] AL-Allaf, O. N. A., Tamimi, A. A., &amp; Alia, M. A. (2013). Face Recognition System Based on Different Artificial Neural Networks Models and Training Algorithms. International Journal of Advanced Computer Science and Applications (IJACSA), 4(6), 40-50.</a:t>
            </a:r>
          </a:p>
          <a:p>
            <a:r>
              <a:rPr lang="en-US" sz="500" dirty="0"/>
              <a:t>[11] Gutierrez, C. I., Aguirre, A., </a:t>
            </a:r>
            <a:r>
              <a:rPr lang="en-US" sz="500" dirty="0" err="1"/>
              <a:t>Uuk</a:t>
            </a:r>
            <a:r>
              <a:rPr lang="en-US" sz="500" dirty="0"/>
              <a:t>, R., Boine, C. C., &amp; Franklin, M. (2023). A Proposal for a Definition of General-Purpose Artificial Intelligence Systems. Digital Society, 2, 36.</a:t>
            </a:r>
          </a:p>
          <a:p>
            <a:r>
              <a:rPr lang="en-US" sz="500" dirty="0"/>
              <a:t>[12] Damar, M., Özen, A., Çakmak, Ü.E., Özoğuz, E., Erenay, F. S. (2024). Super AI, Generative AI, Narrow AI and Chatbots: An Assessment of Artificial Intelligence Technologies for The Public Sector and Public Administration. Journal of AI. 8(1), 83-106. Doi: 10.61969/jai.1512906</a:t>
            </a:r>
          </a:p>
          <a:p>
            <a:r>
              <a:rPr lang="en-US" sz="500" dirty="0"/>
              <a:t>[13] Abdel Galil, W. (2023). Applications of Artificial Intelligence in the Field of Diagnostic Medicine and Future Prospects. International Journal of Artificial Intelligence and Emerging Technology, 2 (2), 1–18.</a:t>
            </a:r>
          </a:p>
          <a:p>
            <a:r>
              <a:rPr lang="en-US" sz="500" dirty="0"/>
              <a:t>[14] Li, X., &amp; Xiao, C. (2023). The Application of Artificial Intelligence Technology in Games. Proceedings of the 4th International Conference on Signal Processing and Machine Learning.</a:t>
            </a:r>
          </a:p>
          <a:p>
            <a:r>
              <a:rPr lang="en-US" sz="500" dirty="0"/>
              <a:t>[15] Saketh, M., Nandal, N., Tanwar, R., &amp; Reddy, B. P. (2023). Intelligent surveillance support system. Discover Internet of Things.</a:t>
            </a:r>
          </a:p>
          <a:p>
            <a:r>
              <a:rPr lang="en-US" sz="500" dirty="0"/>
              <a:t>[16] Shaveta. (2023). A review on machine learning. International Journal of Science and Research Archive, 9 (1), 281–285.</a:t>
            </a:r>
          </a:p>
          <a:p>
            <a:r>
              <a:rPr lang="en-US" sz="500" dirty="0"/>
              <a:t>[17] Breiding, P., et al. (2024). Machine Learning. In Metric Algebraic Geometry (Oberwolfach Seminars 53, pp. 123–). Springer.</a:t>
            </a:r>
          </a:p>
          <a:p>
            <a:r>
              <a:rPr lang="en-US" sz="500" dirty="0"/>
              <a:t>[18] Ambulgekar, S. M., &amp; Mali, P. D. (2020). Technical review on machine learning. International Journal of Engineering Applied Sciences and Technology, 5 (6), 183-187. ISSN: 2455-2143.</a:t>
            </a:r>
          </a:p>
          <a:p>
            <a:r>
              <a:rPr lang="en-US" sz="500" dirty="0"/>
              <a:t>[19] Sah, S. (2020, July 11). Machine Learning: A Review of Learning Types. Preprints.</a:t>
            </a:r>
          </a:p>
          <a:p>
            <a:r>
              <a:rPr lang="en-US" sz="500" dirty="0"/>
              <a:t>[20] Rao, B. S. P., Akhila, A., Sneha, G., &amp; Charan, V. (2023). Smart Suspect Tracker Using Deep Learning Model. Ciência &amp; Engenharia - Science &amp; Engineering Journal, 11(1), 89–97. ISSN: 0103-944X</a:t>
            </a:r>
          </a:p>
          <a:p>
            <a:r>
              <a:rPr lang="en-US" sz="500" dirty="0"/>
              <a:t>[21] Bhutada, S., Srija, P., Sushanth, S., &amp; Shireesha, A. (2023). Deep Learning Driven Instinctive Surveillance. Asian Journal of Engineering and Applied Technology, 12 (1), 40–44.</a:t>
            </a:r>
          </a:p>
          <a:p>
            <a:r>
              <a:rPr lang="en-US" sz="500" dirty="0"/>
              <a:t>[22] Tanveer, H., Adam, M. A., Khan, M. A., Ali, M. A., &amp; Shakoor, A. (2023). Analyzing the Performance and Efficiency of Machine Learning Algorithms, such as Deep Learning, Decision Trees, or Support Vector Machines, on Various Datasets and Applications. ASIAN BULLETIN OF BIG DATA MANAGEMENT, 3 (2), 126–140.</a:t>
            </a:r>
          </a:p>
          <a:p>
            <a:r>
              <a:rPr lang="en-US" sz="500" dirty="0"/>
              <a:t>[23] Goodfellow, I., Bengio, Y., &amp; Courville, A. (2016). Deep Learning. MIT Press.</a:t>
            </a:r>
          </a:p>
          <a:p>
            <a:r>
              <a:rPr lang="en-US" sz="500" dirty="0"/>
              <a:t>[24] Bhutada, S., Srija, P., Sushanth, S., &amp; Shireesha, A. (2023). Deep Learning Driven Instinctive Surveillance. Asian Journal of Engineering and Applied Technology, 12 (1), 40–44.</a:t>
            </a:r>
          </a:p>
          <a:p>
            <a:r>
              <a:rPr lang="en-US" sz="500" dirty="0"/>
              <a:t>[25] Buttar, A. M., Bano, M., Akbar, M. A., Alabrah, A., &amp; Gumaei, A. H. (2023). Toward trustworthy human suspicious activity detection from surveillance videos using deep learning. Journal of Ambient Intelligence and Humanized Computing.</a:t>
            </a:r>
          </a:p>
          <a:p>
            <a:r>
              <a:rPr lang="en-US" sz="500" dirty="0"/>
              <a:t>[26] Breiding, P., et al. (2024). Computer Vision. In Metric Algebraic Geometry (Oberwolfach Seminars 53, pp. 163–). Springer.</a:t>
            </a:r>
          </a:p>
          <a:p>
            <a:r>
              <a:rPr lang="en-US" sz="500" dirty="0"/>
              <a:t>[27] Tang, Z., &amp; Zhang, Z. (2023). Ladder: A software to label images, detect objects and deploy models recurrently for object detection. Department of Crop and Soil Sciences, Washington State University, Pullman, Washington, 99164 USA.</a:t>
            </a:r>
          </a:p>
          <a:p>
            <a:r>
              <a:rPr lang="en-US" sz="500" dirty="0"/>
              <a:t>[28] Yin, H. (2024). Object Detection Based on Deep Learning. Transactions on Computer Science and Intelligent Systems Research, 5. Warwick Evans Publishing. ISSN: 2960-1800, eISSN: 2960-2238.</a:t>
            </a:r>
          </a:p>
          <a:p>
            <a:r>
              <a:rPr lang="en-US" sz="500" dirty="0"/>
              <a:t>[29] Chavan, C., Hembade, S., Jadhav, G., Komalwad, P., &amp; Rawat, P. (2023). Computer Vision Application Analysis based on Object Detection. International Journal of Scientific Research in Engineering and Management (IJSREM), 7 (4), 1–6.</a:t>
            </a:r>
          </a:p>
          <a:p>
            <a:r>
              <a:rPr lang="en-US" sz="500" dirty="0"/>
              <a:t>[30] Nandibewoor, A., Prateek, L. K., Sakaray, M., Hassan, A., Ravankar, A., &amp; Hegde, A. (2023). Computer Vision Application in Object Detection and Tracking for Aerial Surveillance. Indian Journal of Science and Technology, 16 (31), 2374–2379. https://doi.org/10.17485/IJST/v16i31.645</a:t>
            </a:r>
          </a:p>
          <a:p>
            <a:r>
              <a:rPr lang="en-US" sz="500" dirty="0"/>
              <a:t>[31] V, U., M, D., Poojitha, D., &amp; Sriya, G. S. (2023). Application access for chromatic color detection. Journal of Physics: Conference Series, 2484 (1), 012049. IOP Publishing.</a:t>
            </a:r>
          </a:p>
          <a:p>
            <a:r>
              <a:rPr lang="en-US" sz="500" dirty="0"/>
              <a:t>[32] Kumar, K. S., &amp; Safwan, K. M. B. A. (2024). Accelerating Object Detection with YOLOv4 for Real-Time Applications.</a:t>
            </a:r>
          </a:p>
          <a:p>
            <a:r>
              <a:rPr lang="en-US" sz="500" dirty="0"/>
              <a:t>[33] Encord. (n.d.). YOLO Object Detection Explained: A Beginner's Guide. Retrieved from https://encord.com/blog/yolo-object-detection-guide/</a:t>
            </a:r>
          </a:p>
          <a:p>
            <a:r>
              <a:rPr lang="en-US" sz="500" dirty="0"/>
              <a:t>[34] Alkentar, S., Alsahwa, B., Assalem, A., &amp; Karakolla, D. (2023). Practical Comparation of the Accuracy and Speed of YOLO, SSD, and Faster R-CNN for Drone Detection.</a:t>
            </a:r>
          </a:p>
          <a:p>
            <a:r>
              <a:rPr lang="en-US" sz="500" dirty="0"/>
              <a:t>[35] Sapkota, R., Qureshi, R., Flores-Calero, M., Badgujar, C., Nepal, U., Poulose, A., Zeno, P., Vaddevolu, U. B. P., Khan, S., Shoman, M., Yan, H., &amp; Karkee, M. (2024). YOLOv10 to Its Genesis: A Decadal and Comprehensive Review of the You Only Look Once (YOLO) Series.</a:t>
            </a:r>
          </a:p>
          <a:p>
            <a:r>
              <a:rPr lang="en-US" sz="500" dirty="0"/>
              <a:t>[36] Du, Z. (2023). Review of Convolutional Neural Network. Dean &amp; Francis.</a:t>
            </a:r>
          </a:p>
          <a:p>
            <a:r>
              <a:rPr lang="en-US" sz="500" dirty="0"/>
              <a:t>[37] Ibrahim, A. (2020, June 15). How YOLO algorithm work (part one) </a:t>
            </a:r>
            <a:r>
              <a:rPr lang="ar-SA" sz="500" dirty="0"/>
              <a:t>شرح عربي [</a:t>
            </a:r>
            <a:r>
              <a:rPr lang="en-US" sz="500" dirty="0"/>
              <a:t>Video]. YouTube. https://www.youtube.com/watch?v=SmXQtCVHxzE</a:t>
            </a:r>
          </a:p>
          <a:p>
            <a:r>
              <a:rPr lang="en-US" sz="500" dirty="0"/>
              <a:t>[38] Barry, A., Han, L., &amp; Demartini, G. (2023). On the Impact of Data Quality on Image Classification Fairness. Proceedings of the 46th International ACM SIGIR Conference on Research and Development in Information Retrieval (SIGIR ’23), July 23–27, 2023, Taipei, Taiwan. ACM, New York, NY, USA.</a:t>
            </a:r>
          </a:p>
          <a:p>
            <a:r>
              <a:rPr lang="en-US" sz="500" dirty="0"/>
              <a:t>[39] Yang, F., Zhang, Q., Wang, M., &amp; Qiu, G. (2023). Quality Classified Image Analysis with Application to Face Detection and Recognition. International Doctoral Innovation Centre, University of Nottingham Ningbo China; School of Computer Science, University of Nottingham Ningbo China; College of Information Engineering, Shenzhen University, Shenzhen, China.</a:t>
            </a:r>
          </a:p>
          <a:p>
            <a:r>
              <a:rPr lang="en-US" sz="500" dirty="0"/>
              <a:t>[40] Perez, H., &amp; Tah, J. H. M. (2020). Improving the Accuracy of Convolutional Neural Networks by Identifying and Removing Outlier Images in Datasets Using t-SNE. Oxford Institute for Sustainable Development, School of the Built Environment, Oxford Brookes University, Oxford OX3 0BP, UK. </a:t>
            </a:r>
          </a:p>
          <a:p>
            <a:r>
              <a:rPr lang="en-US" sz="500" dirty="0"/>
              <a:t>[41] Khan, M. A., Menouar, H., &amp; Hamila, R. (2023). Visual Crowd Analysis: Open Research Problems. AI Magazine. Wiley Periodicals LLC on behalf of the Association for the Advancement of Artificial Intelligence. </a:t>
            </a:r>
          </a:p>
        </p:txBody>
      </p:sp>
    </p:spTree>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6" name="مستطيل 5">
            <a:extLst>
              <a:ext uri="{FF2B5EF4-FFF2-40B4-BE49-F238E27FC236}">
                <a16:creationId xmlns:a16="http://schemas.microsoft.com/office/drawing/2014/main" id="{8D5558B1-5E6D-EA09-8D47-28EA113E1896}"/>
              </a:ext>
            </a:extLst>
          </p:cNvPr>
          <p:cNvSpPr/>
          <p:nvPr/>
        </p:nvSpPr>
        <p:spPr>
          <a:xfrm>
            <a:off x="960120" y="3529584"/>
            <a:ext cx="4892040" cy="64922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مربع نص 6">
            <a:extLst>
              <a:ext uri="{FF2B5EF4-FFF2-40B4-BE49-F238E27FC236}">
                <a16:creationId xmlns:a16="http://schemas.microsoft.com/office/drawing/2014/main" id="{DD6ED9EE-4035-BEF7-C4FA-E6B04C3D4F2C}"/>
              </a:ext>
            </a:extLst>
          </p:cNvPr>
          <p:cNvSpPr txBox="1"/>
          <p:nvPr/>
        </p:nvSpPr>
        <p:spPr>
          <a:xfrm>
            <a:off x="1797050" y="1602254"/>
            <a:ext cx="5549900" cy="1938992"/>
          </a:xfrm>
          <a:prstGeom prst="rect">
            <a:avLst/>
          </a:prstGeom>
          <a:noFill/>
        </p:spPr>
        <p:txBody>
          <a:bodyPr wrap="square" rtlCol="1">
            <a:spAutoFit/>
          </a:bodyPr>
          <a:lstStyle/>
          <a:p>
            <a:pPr algn="ctr"/>
            <a:r>
              <a:rPr lang="ar-SA" sz="6000" b="1" dirty="0">
                <a:solidFill>
                  <a:srgbClr val="2D3142"/>
                </a:solidFill>
                <a:latin typeface="Dubai" panose="020B0503030403030204" pitchFamily="34" charset="-78"/>
                <a:cs typeface="Dubai" panose="020B0503030403030204" pitchFamily="34" charset="-78"/>
              </a:rPr>
              <a:t>شكرًا لحسن استماعكم</a:t>
            </a:r>
          </a:p>
        </p:txBody>
      </p:sp>
    </p:spTree>
  </p:cSld>
  <p:clrMapOvr>
    <a:masterClrMapping/>
  </p:clrMapOvr>
  <p:transition spd="med">
    <p:pull/>
  </p:transition>
</p:sld>
</file>

<file path=ppt/theme/theme1.xml><?xml version="1.0" encoding="utf-8"?>
<a:theme xmlns:a="http://schemas.openxmlformats.org/drawingml/2006/main" name="Information System Pitch Deck by Slidesgo">
  <a:themeElements>
    <a:clrScheme name="Simple Light">
      <a:dk1>
        <a:srgbClr val="2D3142"/>
      </a:dk1>
      <a:lt1>
        <a:srgbClr val="D7D7D7"/>
      </a:lt1>
      <a:dk2>
        <a:srgbClr val="FFFFFF"/>
      </a:dk2>
      <a:lt2>
        <a:srgbClr val="9DF6F6"/>
      </a:lt2>
      <a:accent1>
        <a:srgbClr val="FFFFFF"/>
      </a:accent1>
      <a:accent2>
        <a:srgbClr val="FFFFFF"/>
      </a:accent2>
      <a:accent3>
        <a:srgbClr val="FFFFFF"/>
      </a:accent3>
      <a:accent4>
        <a:srgbClr val="FFFFFF"/>
      </a:accent4>
      <a:accent5>
        <a:srgbClr val="FFFFFF"/>
      </a:accent5>
      <a:accent6>
        <a:srgbClr val="FFFFFF"/>
      </a:accent6>
      <a:hlink>
        <a:srgbClr val="2D314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E2A47"/>
      </a:dk1>
      <a:lt1>
        <a:srgbClr val="FFFFFF"/>
      </a:lt1>
      <a:dk2>
        <a:srgbClr val="869FB2"/>
      </a:dk2>
      <a:lt2>
        <a:srgbClr val="FFFFFF"/>
      </a:lt2>
      <a:accent1>
        <a:srgbClr val="FFFFFF"/>
      </a:accent1>
      <a:accent2>
        <a:srgbClr val="FFFFFF"/>
      </a:accent2>
      <a:accent3>
        <a:srgbClr val="FFFFFF"/>
      </a:accent3>
      <a:accent4>
        <a:srgbClr val="FFFFFF"/>
      </a:accent4>
      <a:accent5>
        <a:srgbClr val="FFFFFF"/>
      </a:accent5>
      <a:accent6>
        <a:srgbClr val="FFFFFF"/>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2411</Words>
  <Application>Microsoft Office PowerPoint</Application>
  <PresentationFormat>عرض على الشاشة (16:9)</PresentationFormat>
  <Paragraphs>134</Paragraphs>
  <Slides>19</Slides>
  <Notes>19</Notes>
  <HiddenSlides>0</HiddenSlides>
  <MMClips>1</MMClips>
  <ScaleCrop>false</ScaleCrop>
  <HeadingPairs>
    <vt:vector size="6" baseType="variant">
      <vt:variant>
        <vt:lpstr>الخطوط المستخدمة</vt:lpstr>
      </vt:variant>
      <vt:variant>
        <vt:i4>9</vt:i4>
      </vt:variant>
      <vt:variant>
        <vt:lpstr>نسق</vt:lpstr>
      </vt:variant>
      <vt:variant>
        <vt:i4>2</vt:i4>
      </vt:variant>
      <vt:variant>
        <vt:lpstr>عناوين الشرائح</vt:lpstr>
      </vt:variant>
      <vt:variant>
        <vt:i4>19</vt:i4>
      </vt:variant>
    </vt:vector>
  </HeadingPairs>
  <TitlesOfParts>
    <vt:vector size="30" baseType="lpstr">
      <vt:lpstr>Lato Light</vt:lpstr>
      <vt:lpstr>Open Sans</vt:lpstr>
      <vt:lpstr>Raleway</vt:lpstr>
      <vt:lpstr>Lato</vt:lpstr>
      <vt:lpstr>Dubai</vt:lpstr>
      <vt:lpstr>Aldrich</vt:lpstr>
      <vt:lpstr>Arial</vt:lpstr>
      <vt:lpstr>Nunito Light</vt:lpstr>
      <vt:lpstr>Proxima Nova</vt:lpstr>
      <vt:lpstr>Information System Pitch Deck by Slidesgo</vt:lpstr>
      <vt:lpstr>Slidesgo Final Pages</vt:lpstr>
      <vt:lpstr>التعرف على الأشخاص المطلوبين باستخدام تقنيات التعلم العميق</vt:lpstr>
      <vt:lpstr>مقدمة</vt:lpstr>
      <vt:lpstr>المشكلة التي يحلها المشروع</vt:lpstr>
      <vt:lpstr>أهداف المشروع</vt:lpstr>
      <vt:lpstr>نظام المراقبة في مدينة لندن</vt:lpstr>
      <vt:lpstr>تكنولوجيا مراقبة الحركة في الصين</vt:lpstr>
      <vt:lpstr>المفاهيم النظرية الأساسية</vt:lpstr>
      <vt:lpstr>مفهوم الرؤية الحاسوبية</vt:lpstr>
      <vt:lpstr>الخطوات الرئيسية للتعرف على الكائنات</vt:lpstr>
      <vt:lpstr>خوارزمية Facial Recognition</vt:lpstr>
      <vt:lpstr>اللغات البرمجية والأدوات</vt:lpstr>
      <vt:lpstr>المكتبات البرمجية</vt:lpstr>
      <vt:lpstr>مخطط خوارزمية العمل</vt:lpstr>
      <vt:lpstr>مخطط تدفق البيانات</vt:lpstr>
      <vt:lpstr>التنفيذ</vt:lpstr>
      <vt:lpstr>الآفاق المستقبلية للمشروع</vt:lpstr>
      <vt:lpstr>عرض تقديمي في PowerPoint</vt:lpstr>
      <vt:lpstr>المراجع</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Dunia Dhemesh</cp:lastModifiedBy>
  <cp:revision>2</cp:revision>
  <dcterms:modified xsi:type="dcterms:W3CDTF">2025-09-03T18:13:07Z</dcterms:modified>
</cp:coreProperties>
</file>