
<file path=[Content_Types].xml><?xml version="1.0" encoding="utf-8"?>
<Types xmlns="http://schemas.openxmlformats.org/package/2006/content-types">
  <Default Extension="fntdata" ContentType="application/x-fontdata"/>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67" r:id="rId1"/>
  </p:sldMasterIdLst>
  <p:notesMasterIdLst>
    <p:notesMasterId r:id="rId22"/>
  </p:notesMasterIdLst>
  <p:sldIdLst>
    <p:sldId id="256" r:id="rId2"/>
    <p:sldId id="257" r:id="rId3"/>
    <p:sldId id="267" r:id="rId4"/>
    <p:sldId id="258" r:id="rId5"/>
    <p:sldId id="271" r:id="rId6"/>
    <p:sldId id="260" r:id="rId7"/>
    <p:sldId id="270" r:id="rId8"/>
    <p:sldId id="259" r:id="rId9"/>
    <p:sldId id="280" r:id="rId10"/>
    <p:sldId id="281" r:id="rId11"/>
    <p:sldId id="263" r:id="rId12"/>
    <p:sldId id="282" r:id="rId13"/>
    <p:sldId id="283" r:id="rId14"/>
    <p:sldId id="264" r:id="rId15"/>
    <p:sldId id="284" r:id="rId16"/>
    <p:sldId id="285" r:id="rId17"/>
    <p:sldId id="273" r:id="rId18"/>
    <p:sldId id="286" r:id="rId19"/>
    <p:sldId id="266" r:id="rId20"/>
    <p:sldId id="276" r:id="rId21"/>
  </p:sldIdLst>
  <p:sldSz cx="12192000" cy="6858000"/>
  <p:notesSz cx="6858000" cy="9144000"/>
  <p:embeddedFontLst>
    <p:embeddedFont>
      <p:font typeface="Didact Gothic" panose="00000500000000000000" pitchFamily="2" charset="0"/>
      <p:regular r:id="rId23"/>
    </p:embeddedFont>
    <p:embeddedFont>
      <p:font typeface="Dubai" panose="020B0503030403030204" pitchFamily="34" charset="-78"/>
      <p:regular r:id="rId24"/>
      <p:bold r:id="rId25"/>
    </p:embeddedFont>
    <p:embeddedFont>
      <p:font typeface="Lexend Deca" panose="020B0604020202020204" charset="0"/>
      <p:regular r:id="rId26"/>
      <p:bold r:id="rId27"/>
    </p:embeddedFont>
    <p:embeddedFont>
      <p:font typeface="Montserrat" panose="00000500000000000000" pitchFamily="2" charset="0"/>
      <p:regular r:id="rId28"/>
      <p:bold r:id="rId29"/>
      <p:italic r:id="rId30"/>
      <p:boldItalic r:id="rId31"/>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2160">
          <p15:clr>
            <a:srgbClr val="747775"/>
          </p15:clr>
        </p15:guide>
        <p15:guide id="2" pos="384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205AB9"/>
    <a:srgbClr val="211B51"/>
    <a:srgbClr val="F2575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61" d="100"/>
          <a:sy n="61" d="100"/>
        </p:scale>
        <p:origin x="860" y="60"/>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4.fntdata"/><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3.fntdata"/><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7.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2.fntdata"/><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1.fntdata"/><Relationship Id="rId28" Type="http://schemas.openxmlformats.org/officeDocument/2006/relationships/font" Target="fonts/font6.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9.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 Id="rId27" Type="http://schemas.openxmlformats.org/officeDocument/2006/relationships/font" Target="fonts/font5.fntdata"/><Relationship Id="rId30" Type="http://schemas.openxmlformats.org/officeDocument/2006/relationships/font" Target="fonts/font8.fntdata"/><Relationship Id="rId35" Type="http://schemas.openxmlformats.org/officeDocument/2006/relationships/tableStyles" Target="tableStyles.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25"/>
        <p:cNvGrpSpPr/>
        <p:nvPr/>
      </p:nvGrpSpPr>
      <p:grpSpPr>
        <a:xfrm>
          <a:off x="0" y="0"/>
          <a:ext cx="0" cy="0"/>
          <a:chOff x="0" y="0"/>
          <a:chExt cx="0" cy="0"/>
        </a:xfrm>
      </p:grpSpPr>
      <p:sp>
        <p:nvSpPr>
          <p:cNvPr id="826" name="Google Shape;826;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27" name="Google Shape;827;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33"/>
        <p:cNvGrpSpPr/>
        <p:nvPr/>
      </p:nvGrpSpPr>
      <p:grpSpPr>
        <a:xfrm>
          <a:off x="0" y="0"/>
          <a:ext cx="0" cy="0"/>
          <a:chOff x="0" y="0"/>
          <a:chExt cx="0" cy="0"/>
        </a:xfrm>
      </p:grpSpPr>
      <p:sp>
        <p:nvSpPr>
          <p:cNvPr id="834" name="Google Shape;834;g1eb2014fdb4_1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35" name="Google Shape;835;g1eb2014fdb4_1_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19"/>
        <p:cNvGrpSpPr/>
        <p:nvPr/>
      </p:nvGrpSpPr>
      <p:grpSpPr>
        <a:xfrm>
          <a:off x="0" y="0"/>
          <a:ext cx="0" cy="0"/>
          <a:chOff x="0" y="0"/>
          <a:chExt cx="0" cy="0"/>
        </a:xfrm>
      </p:grpSpPr>
      <p:sp>
        <p:nvSpPr>
          <p:cNvPr id="920" name="Google Shape;920;g1eb205fd2b6_0_69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21" name="Google Shape;921;g1eb205fd2b6_0_69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40"/>
        <p:cNvGrpSpPr/>
        <p:nvPr/>
      </p:nvGrpSpPr>
      <p:grpSpPr>
        <a:xfrm>
          <a:off x="0" y="0"/>
          <a:ext cx="0" cy="0"/>
          <a:chOff x="0" y="0"/>
          <a:chExt cx="0" cy="0"/>
        </a:xfrm>
      </p:grpSpPr>
      <p:sp>
        <p:nvSpPr>
          <p:cNvPr id="841" name="Google Shape;841;g1eb2014fdb4_1_2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42" name="Google Shape;842;g1eb2014fdb4_1_2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43"/>
        <p:cNvGrpSpPr/>
        <p:nvPr/>
      </p:nvGrpSpPr>
      <p:grpSpPr>
        <a:xfrm>
          <a:off x="0" y="0"/>
          <a:ext cx="0" cy="0"/>
          <a:chOff x="0" y="0"/>
          <a:chExt cx="0" cy="0"/>
        </a:xfrm>
      </p:grpSpPr>
      <p:sp>
        <p:nvSpPr>
          <p:cNvPr id="1044" name="Google Shape;1044;g1eb205fd2b6_0_20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45" name="Google Shape;1045;g1eb205fd2b6_0_20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63"/>
        <p:cNvGrpSpPr/>
        <p:nvPr/>
      </p:nvGrpSpPr>
      <p:grpSpPr>
        <a:xfrm>
          <a:off x="0" y="0"/>
          <a:ext cx="0" cy="0"/>
          <a:chOff x="0" y="0"/>
          <a:chExt cx="0" cy="0"/>
        </a:xfrm>
      </p:grpSpPr>
      <p:sp>
        <p:nvSpPr>
          <p:cNvPr id="864" name="Google Shape;864;g1eb2014fdb4_1_4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65" name="Google Shape;865;g1eb2014fdb4_1_44: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64"/>
        <p:cNvGrpSpPr/>
        <p:nvPr/>
      </p:nvGrpSpPr>
      <p:grpSpPr>
        <a:xfrm>
          <a:off x="0" y="0"/>
          <a:ext cx="0" cy="0"/>
          <a:chOff x="0" y="0"/>
          <a:chExt cx="0" cy="0"/>
        </a:xfrm>
      </p:grpSpPr>
      <p:sp>
        <p:nvSpPr>
          <p:cNvPr id="965" name="Google Shape;965;g1eb205fd2b6_0_10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66" name="Google Shape;966;g1eb205fd2b6_0_102: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57"/>
        <p:cNvGrpSpPr/>
        <p:nvPr/>
      </p:nvGrpSpPr>
      <p:grpSpPr>
        <a:xfrm>
          <a:off x="0" y="0"/>
          <a:ext cx="0" cy="0"/>
          <a:chOff x="0" y="0"/>
          <a:chExt cx="0" cy="0"/>
        </a:xfrm>
      </p:grpSpPr>
      <p:sp>
        <p:nvSpPr>
          <p:cNvPr id="858" name="Google Shape;858;g1eb2014fdb4_1_3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59" name="Google Shape;859;g1eb2014fdb4_1_3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57">
          <a:extLst>
            <a:ext uri="{FF2B5EF4-FFF2-40B4-BE49-F238E27FC236}">
              <a16:creationId xmlns:a16="http://schemas.microsoft.com/office/drawing/2014/main" id="{94AF3B47-4CF7-C814-CC19-7FCB95B7755B}"/>
            </a:ext>
          </a:extLst>
        </p:cNvPr>
        <p:cNvGrpSpPr/>
        <p:nvPr/>
      </p:nvGrpSpPr>
      <p:grpSpPr>
        <a:xfrm>
          <a:off x="0" y="0"/>
          <a:ext cx="0" cy="0"/>
          <a:chOff x="0" y="0"/>
          <a:chExt cx="0" cy="0"/>
        </a:xfrm>
      </p:grpSpPr>
      <p:sp>
        <p:nvSpPr>
          <p:cNvPr id="858" name="Google Shape;858;g1eb2014fdb4_1_39:notes">
            <a:extLst>
              <a:ext uri="{FF2B5EF4-FFF2-40B4-BE49-F238E27FC236}">
                <a16:creationId xmlns:a16="http://schemas.microsoft.com/office/drawing/2014/main" id="{6A6A9F9A-7ED9-98D2-E974-1D8D7B2C0741}"/>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59" name="Google Shape;859;g1eb2014fdb4_1_39:notes">
            <a:extLst>
              <a:ext uri="{FF2B5EF4-FFF2-40B4-BE49-F238E27FC236}">
                <a16:creationId xmlns:a16="http://schemas.microsoft.com/office/drawing/2014/main" id="{8221BED8-429D-8055-74E7-9AC818A97BB6}"/>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63613224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63">
          <a:extLst>
            <a:ext uri="{FF2B5EF4-FFF2-40B4-BE49-F238E27FC236}">
              <a16:creationId xmlns:a16="http://schemas.microsoft.com/office/drawing/2014/main" id="{F1A0CB90-185B-FA07-B59B-DB8B60AD8711}"/>
            </a:ext>
          </a:extLst>
        </p:cNvPr>
        <p:cNvGrpSpPr/>
        <p:nvPr/>
      </p:nvGrpSpPr>
      <p:grpSpPr>
        <a:xfrm>
          <a:off x="0" y="0"/>
          <a:ext cx="0" cy="0"/>
          <a:chOff x="0" y="0"/>
          <a:chExt cx="0" cy="0"/>
        </a:xfrm>
      </p:grpSpPr>
      <p:sp>
        <p:nvSpPr>
          <p:cNvPr id="864" name="Google Shape;864;g1eb2014fdb4_1_44:notes">
            <a:extLst>
              <a:ext uri="{FF2B5EF4-FFF2-40B4-BE49-F238E27FC236}">
                <a16:creationId xmlns:a16="http://schemas.microsoft.com/office/drawing/2014/main" id="{C5A0EA0F-DB94-8AFF-14E9-D605A26CF09A}"/>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65" name="Google Shape;865;g1eb2014fdb4_1_44:notes">
            <a:extLst>
              <a:ext uri="{FF2B5EF4-FFF2-40B4-BE49-F238E27FC236}">
                <a16:creationId xmlns:a16="http://schemas.microsoft.com/office/drawing/2014/main" id="{10CEF67E-4ECE-6C69-4B02-ADBB769C6356}"/>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416145966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83"/>
        <p:cNvGrpSpPr/>
        <p:nvPr/>
      </p:nvGrpSpPr>
      <p:grpSpPr>
        <a:xfrm>
          <a:off x="0" y="0"/>
          <a:ext cx="0" cy="0"/>
          <a:chOff x="0" y="0"/>
          <a:chExt cx="0" cy="0"/>
        </a:xfrm>
      </p:grpSpPr>
      <p:sp>
        <p:nvSpPr>
          <p:cNvPr id="884" name="Google Shape;884;g1eb205fd2b6_0_2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85" name="Google Shape;885;g1eb205fd2b6_0_2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57">
          <a:extLst>
            <a:ext uri="{FF2B5EF4-FFF2-40B4-BE49-F238E27FC236}">
              <a16:creationId xmlns:a16="http://schemas.microsoft.com/office/drawing/2014/main" id="{D82B0C70-017C-E874-CAB8-8D9FC962203B}"/>
            </a:ext>
          </a:extLst>
        </p:cNvPr>
        <p:cNvGrpSpPr/>
        <p:nvPr/>
      </p:nvGrpSpPr>
      <p:grpSpPr>
        <a:xfrm>
          <a:off x="0" y="0"/>
          <a:ext cx="0" cy="0"/>
          <a:chOff x="0" y="0"/>
          <a:chExt cx="0" cy="0"/>
        </a:xfrm>
      </p:grpSpPr>
      <p:sp>
        <p:nvSpPr>
          <p:cNvPr id="858" name="Google Shape;858;g1eb2014fdb4_1_39:notes">
            <a:extLst>
              <a:ext uri="{FF2B5EF4-FFF2-40B4-BE49-F238E27FC236}">
                <a16:creationId xmlns:a16="http://schemas.microsoft.com/office/drawing/2014/main" id="{E1D7DECC-ECD4-6268-C169-FAC300CA2794}"/>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59" name="Google Shape;859;g1eb2014fdb4_1_39:notes">
            <a:extLst>
              <a:ext uri="{FF2B5EF4-FFF2-40B4-BE49-F238E27FC236}">
                <a16:creationId xmlns:a16="http://schemas.microsoft.com/office/drawing/2014/main" id="{CDFF52A0-E6F0-2B6C-589E-28C5A191E87C}"/>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05757499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63">
          <a:extLst>
            <a:ext uri="{FF2B5EF4-FFF2-40B4-BE49-F238E27FC236}">
              <a16:creationId xmlns:a16="http://schemas.microsoft.com/office/drawing/2014/main" id="{3AF99EE2-0E62-ACB6-1328-3B294B547DC1}"/>
            </a:ext>
          </a:extLst>
        </p:cNvPr>
        <p:cNvGrpSpPr/>
        <p:nvPr/>
      </p:nvGrpSpPr>
      <p:grpSpPr>
        <a:xfrm>
          <a:off x="0" y="0"/>
          <a:ext cx="0" cy="0"/>
          <a:chOff x="0" y="0"/>
          <a:chExt cx="0" cy="0"/>
        </a:xfrm>
      </p:grpSpPr>
      <p:sp>
        <p:nvSpPr>
          <p:cNvPr id="864" name="Google Shape;864;g1eb2014fdb4_1_44:notes">
            <a:extLst>
              <a:ext uri="{FF2B5EF4-FFF2-40B4-BE49-F238E27FC236}">
                <a16:creationId xmlns:a16="http://schemas.microsoft.com/office/drawing/2014/main" id="{08256940-2347-956B-1813-D7B1682BA9D7}"/>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65" name="Google Shape;865;g1eb2014fdb4_1_44:notes">
            <a:extLst>
              <a:ext uri="{FF2B5EF4-FFF2-40B4-BE49-F238E27FC236}">
                <a16:creationId xmlns:a16="http://schemas.microsoft.com/office/drawing/2014/main" id="{3D469900-F06D-D58C-CB7C-D2225097EE7D}"/>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182083471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92"/>
        <p:cNvGrpSpPr/>
        <p:nvPr/>
      </p:nvGrpSpPr>
      <p:grpSpPr>
        <a:xfrm>
          <a:off x="0" y="0"/>
          <a:ext cx="0" cy="0"/>
          <a:chOff x="0" y="0"/>
          <a:chExt cx="0" cy="0"/>
        </a:xfrm>
      </p:grpSpPr>
      <p:sp>
        <p:nvSpPr>
          <p:cNvPr id="893" name="Google Shape;893;g1eb205fd2b6_0_4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94" name="Google Shape;894;g1eb205fd2b6_0_4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92">
          <a:extLst>
            <a:ext uri="{FF2B5EF4-FFF2-40B4-BE49-F238E27FC236}">
              <a16:creationId xmlns:a16="http://schemas.microsoft.com/office/drawing/2014/main" id="{05E536CC-5FAC-FEF7-6E33-CD5A794F5827}"/>
            </a:ext>
          </a:extLst>
        </p:cNvPr>
        <p:cNvGrpSpPr/>
        <p:nvPr/>
      </p:nvGrpSpPr>
      <p:grpSpPr>
        <a:xfrm>
          <a:off x="0" y="0"/>
          <a:ext cx="0" cy="0"/>
          <a:chOff x="0" y="0"/>
          <a:chExt cx="0" cy="0"/>
        </a:xfrm>
      </p:grpSpPr>
      <p:sp>
        <p:nvSpPr>
          <p:cNvPr id="893" name="Google Shape;893;g1eb205fd2b6_0_45:notes">
            <a:extLst>
              <a:ext uri="{FF2B5EF4-FFF2-40B4-BE49-F238E27FC236}">
                <a16:creationId xmlns:a16="http://schemas.microsoft.com/office/drawing/2014/main" id="{7DCC0E4E-791E-348D-5270-EF29039DF7AD}"/>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94" name="Google Shape;894;g1eb205fd2b6_0_45:notes">
            <a:extLst>
              <a:ext uri="{FF2B5EF4-FFF2-40B4-BE49-F238E27FC236}">
                <a16:creationId xmlns:a16="http://schemas.microsoft.com/office/drawing/2014/main" id="{3E4289E8-7A76-0CBC-6B84-C510E7C2DDAD}"/>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401735403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92">
          <a:extLst>
            <a:ext uri="{FF2B5EF4-FFF2-40B4-BE49-F238E27FC236}">
              <a16:creationId xmlns:a16="http://schemas.microsoft.com/office/drawing/2014/main" id="{982AC5B3-F3B3-DB01-610C-04171F82A04E}"/>
            </a:ext>
          </a:extLst>
        </p:cNvPr>
        <p:cNvGrpSpPr/>
        <p:nvPr/>
      </p:nvGrpSpPr>
      <p:grpSpPr>
        <a:xfrm>
          <a:off x="0" y="0"/>
          <a:ext cx="0" cy="0"/>
          <a:chOff x="0" y="0"/>
          <a:chExt cx="0" cy="0"/>
        </a:xfrm>
      </p:grpSpPr>
      <p:sp>
        <p:nvSpPr>
          <p:cNvPr id="893" name="Google Shape;893;g1eb205fd2b6_0_45:notes">
            <a:extLst>
              <a:ext uri="{FF2B5EF4-FFF2-40B4-BE49-F238E27FC236}">
                <a16:creationId xmlns:a16="http://schemas.microsoft.com/office/drawing/2014/main" id="{CE755B18-FD75-9B54-A7FB-D4DF7A37DFA5}"/>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94" name="Google Shape;894;g1eb205fd2b6_0_45:notes">
            <a:extLst>
              <a:ext uri="{FF2B5EF4-FFF2-40B4-BE49-F238E27FC236}">
                <a16:creationId xmlns:a16="http://schemas.microsoft.com/office/drawing/2014/main" id="{294F6A69-05C2-0E14-E296-DF8CC4794252}"/>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61381348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74"/>
        <p:cNvGrpSpPr/>
        <p:nvPr/>
      </p:nvGrpSpPr>
      <p:grpSpPr>
        <a:xfrm>
          <a:off x="0" y="0"/>
          <a:ext cx="0" cy="0"/>
          <a:chOff x="0" y="0"/>
          <a:chExt cx="0" cy="0"/>
        </a:xfrm>
      </p:grpSpPr>
      <p:sp>
        <p:nvSpPr>
          <p:cNvPr id="1075" name="Google Shape;1075;g1eb205fd2b6_0_29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076" name="Google Shape;1076;g1eb205fd2b6_0_29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33">
          <a:extLst>
            <a:ext uri="{FF2B5EF4-FFF2-40B4-BE49-F238E27FC236}">
              <a16:creationId xmlns:a16="http://schemas.microsoft.com/office/drawing/2014/main" id="{C2FC11A7-94C5-48EB-2A22-4A5990E0CBA0}"/>
            </a:ext>
          </a:extLst>
        </p:cNvPr>
        <p:cNvGrpSpPr/>
        <p:nvPr/>
      </p:nvGrpSpPr>
      <p:grpSpPr>
        <a:xfrm>
          <a:off x="0" y="0"/>
          <a:ext cx="0" cy="0"/>
          <a:chOff x="0" y="0"/>
          <a:chExt cx="0" cy="0"/>
        </a:xfrm>
      </p:grpSpPr>
      <p:sp>
        <p:nvSpPr>
          <p:cNvPr id="834" name="Google Shape;834;g1eb2014fdb4_1_0:notes">
            <a:extLst>
              <a:ext uri="{FF2B5EF4-FFF2-40B4-BE49-F238E27FC236}">
                <a16:creationId xmlns:a16="http://schemas.microsoft.com/office/drawing/2014/main" id="{ACECDF2D-1DD3-B245-7E85-46D8297F197D}"/>
              </a:ext>
            </a:extLst>
          </p:cNvPr>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835" name="Google Shape;835;g1eb2014fdb4_1_0:notes">
            <a:extLst>
              <a:ext uri="{FF2B5EF4-FFF2-40B4-BE49-F238E27FC236}">
                <a16:creationId xmlns:a16="http://schemas.microsoft.com/office/drawing/2014/main" id="{24B5BBFA-AE26-0A64-797F-78AD60475BFF}"/>
              </a:ext>
            </a:extLst>
          </p:cNvPr>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53461017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06"/>
        <p:cNvGrpSpPr/>
        <p:nvPr/>
      </p:nvGrpSpPr>
      <p:grpSpPr>
        <a:xfrm>
          <a:off x="0" y="0"/>
          <a:ext cx="0" cy="0"/>
          <a:chOff x="0" y="0"/>
          <a:chExt cx="0" cy="0"/>
        </a:xfrm>
      </p:grpSpPr>
      <p:sp>
        <p:nvSpPr>
          <p:cNvPr id="907" name="Google Shape;907;g1eb205fd2b6_0_10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908" name="Google Shape;908;g1eb205fd2b6_0_10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48"/>
        <p:cNvGrpSpPr/>
        <p:nvPr/>
      </p:nvGrpSpPr>
      <p:grpSpPr>
        <a:xfrm>
          <a:off x="0" y="0"/>
          <a:ext cx="0" cy="0"/>
          <a:chOff x="0" y="0"/>
          <a:chExt cx="0" cy="0"/>
        </a:xfrm>
      </p:grpSpPr>
      <p:sp>
        <p:nvSpPr>
          <p:cNvPr id="1149" name="Google Shape;1149;g1eb205fd2b6_0_72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150" name="Google Shape;1150;g1eb205fd2b6_0_728: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1"/>
        <p:cNvGrpSpPr/>
        <p:nvPr/>
      </p:nvGrpSpPr>
      <p:grpSpPr>
        <a:xfrm>
          <a:off x="0" y="0"/>
          <a:ext cx="0" cy="0"/>
          <a:chOff x="0" y="0"/>
          <a:chExt cx="0" cy="0"/>
        </a:xfrm>
      </p:grpSpPr>
      <p:grpSp>
        <p:nvGrpSpPr>
          <p:cNvPr id="12" name="Google Shape;12;p2"/>
          <p:cNvGrpSpPr/>
          <p:nvPr/>
        </p:nvGrpSpPr>
        <p:grpSpPr>
          <a:xfrm>
            <a:off x="5816035" y="-27948"/>
            <a:ext cx="6375876" cy="6911067"/>
            <a:chOff x="3744151" y="3553"/>
            <a:chExt cx="4037153" cy="4376032"/>
          </a:xfrm>
        </p:grpSpPr>
        <p:sp>
          <p:nvSpPr>
            <p:cNvPr id="13" name="Google Shape;13;p2"/>
            <p:cNvSpPr/>
            <p:nvPr/>
          </p:nvSpPr>
          <p:spPr>
            <a:xfrm>
              <a:off x="3746964" y="3553"/>
              <a:ext cx="4048" cy="4376032"/>
            </a:xfrm>
            <a:custGeom>
              <a:avLst/>
              <a:gdLst/>
              <a:ahLst/>
              <a:cxnLst/>
              <a:rect l="l" t="t" r="r" b="b"/>
              <a:pathLst>
                <a:path w="4048" h="4376032" extrusionOk="0">
                  <a:moveTo>
                    <a:pt x="4048" y="0"/>
                  </a:moveTo>
                  <a:lnTo>
                    <a:pt x="0" y="4376032"/>
                  </a:lnTo>
                </a:path>
              </a:pathLst>
            </a:custGeom>
            <a:noFill/>
            <a:ln w="9525" cap="flat" cmpd="sng">
              <a:solidFill>
                <a:schemeClr val="accent6"/>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14" name="Google Shape;14;p2"/>
            <p:cNvSpPr/>
            <p:nvPr/>
          </p:nvSpPr>
          <p:spPr>
            <a:xfrm>
              <a:off x="3744887" y="345147"/>
              <a:ext cx="4036417" cy="4993"/>
            </a:xfrm>
            <a:custGeom>
              <a:avLst/>
              <a:gdLst/>
              <a:ahLst/>
              <a:cxnLst/>
              <a:rect l="l" t="t" r="r" b="b"/>
              <a:pathLst>
                <a:path w="4036417" h="4993" extrusionOk="0">
                  <a:moveTo>
                    <a:pt x="4036418" y="4994"/>
                  </a:moveTo>
                  <a:lnTo>
                    <a:pt x="0" y="0"/>
                  </a:lnTo>
                </a:path>
              </a:pathLst>
            </a:custGeom>
            <a:noFill/>
            <a:ln w="9525" cap="flat" cmpd="sng">
              <a:solidFill>
                <a:schemeClr val="accent6"/>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15" name="Google Shape;15;p2"/>
            <p:cNvSpPr/>
            <p:nvPr/>
          </p:nvSpPr>
          <p:spPr>
            <a:xfrm>
              <a:off x="5088007" y="3553"/>
              <a:ext cx="4048" cy="4376032"/>
            </a:xfrm>
            <a:custGeom>
              <a:avLst/>
              <a:gdLst/>
              <a:ahLst/>
              <a:cxnLst/>
              <a:rect l="l" t="t" r="r" b="b"/>
              <a:pathLst>
                <a:path w="4048" h="4376032" extrusionOk="0">
                  <a:moveTo>
                    <a:pt x="4048" y="0"/>
                  </a:moveTo>
                  <a:lnTo>
                    <a:pt x="0" y="4376032"/>
                  </a:lnTo>
                </a:path>
              </a:pathLst>
            </a:custGeom>
            <a:noFill/>
            <a:ln w="9525" cap="flat" cmpd="sng">
              <a:solidFill>
                <a:schemeClr val="accent6"/>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16" name="Google Shape;16;p2"/>
            <p:cNvSpPr/>
            <p:nvPr/>
          </p:nvSpPr>
          <p:spPr>
            <a:xfrm>
              <a:off x="3744616" y="1686181"/>
              <a:ext cx="4036446" cy="4991"/>
            </a:xfrm>
            <a:custGeom>
              <a:avLst/>
              <a:gdLst/>
              <a:ahLst/>
              <a:cxnLst/>
              <a:rect l="l" t="t" r="r" b="b"/>
              <a:pathLst>
                <a:path w="4036446" h="4991" extrusionOk="0">
                  <a:moveTo>
                    <a:pt x="4036446" y="4991"/>
                  </a:moveTo>
                  <a:lnTo>
                    <a:pt x="0" y="0"/>
                  </a:lnTo>
                </a:path>
              </a:pathLst>
            </a:custGeom>
            <a:noFill/>
            <a:ln w="9525" cap="flat" cmpd="sng">
              <a:solidFill>
                <a:schemeClr val="accent6"/>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17" name="Google Shape;17;p2"/>
            <p:cNvSpPr/>
            <p:nvPr/>
          </p:nvSpPr>
          <p:spPr>
            <a:xfrm>
              <a:off x="6429029" y="3553"/>
              <a:ext cx="4048" cy="4376032"/>
            </a:xfrm>
            <a:custGeom>
              <a:avLst/>
              <a:gdLst/>
              <a:ahLst/>
              <a:cxnLst/>
              <a:rect l="l" t="t" r="r" b="b"/>
              <a:pathLst>
                <a:path w="4048" h="4376032" extrusionOk="0">
                  <a:moveTo>
                    <a:pt x="4048" y="0"/>
                  </a:moveTo>
                  <a:lnTo>
                    <a:pt x="0" y="4376032"/>
                  </a:lnTo>
                </a:path>
              </a:pathLst>
            </a:custGeom>
            <a:noFill/>
            <a:ln w="9525" cap="flat" cmpd="sng">
              <a:solidFill>
                <a:schemeClr val="accent6"/>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18" name="Google Shape;18;p2"/>
            <p:cNvSpPr/>
            <p:nvPr/>
          </p:nvSpPr>
          <p:spPr>
            <a:xfrm>
              <a:off x="3744349" y="3027212"/>
              <a:ext cx="4036429" cy="4995"/>
            </a:xfrm>
            <a:custGeom>
              <a:avLst/>
              <a:gdLst/>
              <a:ahLst/>
              <a:cxnLst/>
              <a:rect l="l" t="t" r="r" b="b"/>
              <a:pathLst>
                <a:path w="4036429" h="4995" extrusionOk="0">
                  <a:moveTo>
                    <a:pt x="4036430" y="4995"/>
                  </a:moveTo>
                  <a:lnTo>
                    <a:pt x="0" y="0"/>
                  </a:lnTo>
                </a:path>
              </a:pathLst>
            </a:custGeom>
            <a:noFill/>
            <a:ln w="9525" cap="flat" cmpd="sng">
              <a:solidFill>
                <a:schemeClr val="accent6"/>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19" name="Google Shape;19;p2"/>
            <p:cNvSpPr/>
            <p:nvPr/>
          </p:nvSpPr>
          <p:spPr>
            <a:xfrm>
              <a:off x="4417475" y="3553"/>
              <a:ext cx="4048" cy="4376032"/>
            </a:xfrm>
            <a:custGeom>
              <a:avLst/>
              <a:gdLst/>
              <a:ahLst/>
              <a:cxnLst/>
              <a:rect l="l" t="t" r="r" b="b"/>
              <a:pathLst>
                <a:path w="4048" h="4376032" extrusionOk="0">
                  <a:moveTo>
                    <a:pt x="4048" y="0"/>
                  </a:moveTo>
                  <a:lnTo>
                    <a:pt x="0" y="4376032"/>
                  </a:lnTo>
                </a:path>
              </a:pathLst>
            </a:custGeom>
            <a:noFill/>
            <a:ln w="9525" cap="flat" cmpd="sng">
              <a:solidFill>
                <a:schemeClr val="accent6"/>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20" name="Google Shape;20;p2"/>
            <p:cNvSpPr/>
            <p:nvPr/>
          </p:nvSpPr>
          <p:spPr>
            <a:xfrm>
              <a:off x="3744754" y="1015662"/>
              <a:ext cx="4036430" cy="4995"/>
            </a:xfrm>
            <a:custGeom>
              <a:avLst/>
              <a:gdLst/>
              <a:ahLst/>
              <a:cxnLst/>
              <a:rect l="l" t="t" r="r" b="b"/>
              <a:pathLst>
                <a:path w="4036430" h="4995" extrusionOk="0">
                  <a:moveTo>
                    <a:pt x="4036430" y="4995"/>
                  </a:moveTo>
                  <a:lnTo>
                    <a:pt x="0" y="0"/>
                  </a:lnTo>
                </a:path>
              </a:pathLst>
            </a:custGeom>
            <a:noFill/>
            <a:ln w="9525" cap="flat" cmpd="sng">
              <a:solidFill>
                <a:schemeClr val="accent6"/>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21" name="Google Shape;21;p2"/>
            <p:cNvSpPr/>
            <p:nvPr/>
          </p:nvSpPr>
          <p:spPr>
            <a:xfrm>
              <a:off x="5758498" y="3553"/>
              <a:ext cx="4048" cy="4376032"/>
            </a:xfrm>
            <a:custGeom>
              <a:avLst/>
              <a:gdLst/>
              <a:ahLst/>
              <a:cxnLst/>
              <a:rect l="l" t="t" r="r" b="b"/>
              <a:pathLst>
                <a:path w="4048" h="4376032" extrusionOk="0">
                  <a:moveTo>
                    <a:pt x="4048" y="0"/>
                  </a:moveTo>
                  <a:lnTo>
                    <a:pt x="0" y="4376032"/>
                  </a:lnTo>
                </a:path>
              </a:pathLst>
            </a:custGeom>
            <a:noFill/>
            <a:ln w="9525" cap="flat" cmpd="sng">
              <a:solidFill>
                <a:schemeClr val="accent6"/>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22" name="Google Shape;22;p2"/>
            <p:cNvSpPr/>
            <p:nvPr/>
          </p:nvSpPr>
          <p:spPr>
            <a:xfrm>
              <a:off x="3744483" y="2356696"/>
              <a:ext cx="4036417" cy="4995"/>
            </a:xfrm>
            <a:custGeom>
              <a:avLst/>
              <a:gdLst/>
              <a:ahLst/>
              <a:cxnLst/>
              <a:rect l="l" t="t" r="r" b="b"/>
              <a:pathLst>
                <a:path w="4036417" h="4995" extrusionOk="0">
                  <a:moveTo>
                    <a:pt x="4036418" y="4995"/>
                  </a:moveTo>
                  <a:lnTo>
                    <a:pt x="0" y="0"/>
                  </a:lnTo>
                </a:path>
              </a:pathLst>
            </a:custGeom>
            <a:noFill/>
            <a:ln w="9525" cap="flat" cmpd="sng">
              <a:solidFill>
                <a:schemeClr val="accent6"/>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23" name="Google Shape;23;p2"/>
            <p:cNvSpPr/>
            <p:nvPr/>
          </p:nvSpPr>
          <p:spPr>
            <a:xfrm>
              <a:off x="7099561" y="3553"/>
              <a:ext cx="4048" cy="4376032"/>
            </a:xfrm>
            <a:custGeom>
              <a:avLst/>
              <a:gdLst/>
              <a:ahLst/>
              <a:cxnLst/>
              <a:rect l="l" t="t" r="r" b="b"/>
              <a:pathLst>
                <a:path w="4048" h="4376032" extrusionOk="0">
                  <a:moveTo>
                    <a:pt x="4048" y="0"/>
                  </a:moveTo>
                  <a:lnTo>
                    <a:pt x="0" y="4376032"/>
                  </a:lnTo>
                </a:path>
              </a:pathLst>
            </a:custGeom>
            <a:noFill/>
            <a:ln w="9525" cap="flat" cmpd="sng">
              <a:solidFill>
                <a:schemeClr val="accent6"/>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24" name="Google Shape;24;p2"/>
            <p:cNvSpPr/>
            <p:nvPr/>
          </p:nvSpPr>
          <p:spPr>
            <a:xfrm>
              <a:off x="3744216" y="3697731"/>
              <a:ext cx="4036442" cy="4991"/>
            </a:xfrm>
            <a:custGeom>
              <a:avLst/>
              <a:gdLst/>
              <a:ahLst/>
              <a:cxnLst/>
              <a:rect l="l" t="t" r="r" b="b"/>
              <a:pathLst>
                <a:path w="4036442" h="4991" extrusionOk="0">
                  <a:moveTo>
                    <a:pt x="4036442" y="4991"/>
                  </a:moveTo>
                  <a:lnTo>
                    <a:pt x="0" y="0"/>
                  </a:lnTo>
                </a:path>
              </a:pathLst>
            </a:custGeom>
            <a:noFill/>
            <a:ln w="9525" cap="flat" cmpd="sng">
              <a:solidFill>
                <a:schemeClr val="accent6"/>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25" name="Google Shape;25;p2"/>
            <p:cNvSpPr/>
            <p:nvPr/>
          </p:nvSpPr>
          <p:spPr>
            <a:xfrm>
              <a:off x="4082210" y="3553"/>
              <a:ext cx="4048" cy="4376032"/>
            </a:xfrm>
            <a:custGeom>
              <a:avLst/>
              <a:gdLst/>
              <a:ahLst/>
              <a:cxnLst/>
              <a:rect l="l" t="t" r="r" b="b"/>
              <a:pathLst>
                <a:path w="4048" h="4376032" extrusionOk="0">
                  <a:moveTo>
                    <a:pt x="4048" y="0"/>
                  </a:moveTo>
                  <a:lnTo>
                    <a:pt x="0" y="4376032"/>
                  </a:lnTo>
                </a:path>
              </a:pathLst>
            </a:custGeom>
            <a:noFill/>
            <a:ln w="9525" cap="flat" cmpd="sng">
              <a:solidFill>
                <a:schemeClr val="accent6"/>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26" name="Google Shape;26;p2"/>
            <p:cNvSpPr/>
            <p:nvPr/>
          </p:nvSpPr>
          <p:spPr>
            <a:xfrm>
              <a:off x="3744819" y="680404"/>
              <a:ext cx="4036445" cy="4995"/>
            </a:xfrm>
            <a:custGeom>
              <a:avLst/>
              <a:gdLst/>
              <a:ahLst/>
              <a:cxnLst/>
              <a:rect l="l" t="t" r="r" b="b"/>
              <a:pathLst>
                <a:path w="4036445" h="4995" extrusionOk="0">
                  <a:moveTo>
                    <a:pt x="4036446" y="4995"/>
                  </a:moveTo>
                  <a:lnTo>
                    <a:pt x="0" y="0"/>
                  </a:lnTo>
                </a:path>
              </a:pathLst>
            </a:custGeom>
            <a:noFill/>
            <a:ln w="9525" cap="flat" cmpd="sng">
              <a:solidFill>
                <a:schemeClr val="accent6"/>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27" name="Google Shape;27;p2"/>
            <p:cNvSpPr/>
            <p:nvPr/>
          </p:nvSpPr>
          <p:spPr>
            <a:xfrm>
              <a:off x="5423272" y="3553"/>
              <a:ext cx="4048" cy="4376032"/>
            </a:xfrm>
            <a:custGeom>
              <a:avLst/>
              <a:gdLst/>
              <a:ahLst/>
              <a:cxnLst/>
              <a:rect l="l" t="t" r="r" b="b"/>
              <a:pathLst>
                <a:path w="4048" h="4376032" extrusionOk="0">
                  <a:moveTo>
                    <a:pt x="4048" y="0"/>
                  </a:moveTo>
                  <a:lnTo>
                    <a:pt x="0" y="4376032"/>
                  </a:lnTo>
                </a:path>
              </a:pathLst>
            </a:custGeom>
            <a:noFill/>
            <a:ln w="9525" cap="flat" cmpd="sng">
              <a:solidFill>
                <a:schemeClr val="accent6"/>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28" name="Google Shape;28;p2"/>
            <p:cNvSpPr/>
            <p:nvPr/>
          </p:nvSpPr>
          <p:spPr>
            <a:xfrm>
              <a:off x="3744551" y="2021439"/>
              <a:ext cx="4036430" cy="4995"/>
            </a:xfrm>
            <a:custGeom>
              <a:avLst/>
              <a:gdLst/>
              <a:ahLst/>
              <a:cxnLst/>
              <a:rect l="l" t="t" r="r" b="b"/>
              <a:pathLst>
                <a:path w="4036430" h="4995" extrusionOk="0">
                  <a:moveTo>
                    <a:pt x="4036430" y="4995"/>
                  </a:moveTo>
                  <a:lnTo>
                    <a:pt x="0" y="0"/>
                  </a:lnTo>
                </a:path>
              </a:pathLst>
            </a:custGeom>
            <a:noFill/>
            <a:ln w="9525" cap="flat" cmpd="sng">
              <a:solidFill>
                <a:schemeClr val="accent6"/>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29" name="Google Shape;29;p2"/>
            <p:cNvSpPr/>
            <p:nvPr/>
          </p:nvSpPr>
          <p:spPr>
            <a:xfrm>
              <a:off x="6764295" y="3553"/>
              <a:ext cx="4048" cy="4376032"/>
            </a:xfrm>
            <a:custGeom>
              <a:avLst/>
              <a:gdLst/>
              <a:ahLst/>
              <a:cxnLst/>
              <a:rect l="l" t="t" r="r" b="b"/>
              <a:pathLst>
                <a:path w="4048" h="4376032" extrusionOk="0">
                  <a:moveTo>
                    <a:pt x="4048" y="0"/>
                  </a:moveTo>
                  <a:lnTo>
                    <a:pt x="0" y="4376032"/>
                  </a:lnTo>
                </a:path>
              </a:pathLst>
            </a:custGeom>
            <a:noFill/>
            <a:ln w="9525" cap="flat" cmpd="sng">
              <a:solidFill>
                <a:schemeClr val="accent6"/>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30" name="Google Shape;30;p2"/>
            <p:cNvSpPr/>
            <p:nvPr/>
          </p:nvSpPr>
          <p:spPr>
            <a:xfrm>
              <a:off x="3744284" y="3362473"/>
              <a:ext cx="4036454" cy="4991"/>
            </a:xfrm>
            <a:custGeom>
              <a:avLst/>
              <a:gdLst/>
              <a:ahLst/>
              <a:cxnLst/>
              <a:rect l="l" t="t" r="r" b="b"/>
              <a:pathLst>
                <a:path w="4036454" h="4991" extrusionOk="0">
                  <a:moveTo>
                    <a:pt x="4036455" y="4991"/>
                  </a:moveTo>
                  <a:lnTo>
                    <a:pt x="0" y="0"/>
                  </a:lnTo>
                </a:path>
              </a:pathLst>
            </a:custGeom>
            <a:noFill/>
            <a:ln w="9525" cap="flat" cmpd="sng">
              <a:solidFill>
                <a:schemeClr val="accent6"/>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31" name="Google Shape;31;p2"/>
            <p:cNvSpPr/>
            <p:nvPr/>
          </p:nvSpPr>
          <p:spPr>
            <a:xfrm>
              <a:off x="4752741" y="3553"/>
              <a:ext cx="4048" cy="4376032"/>
            </a:xfrm>
            <a:custGeom>
              <a:avLst/>
              <a:gdLst/>
              <a:ahLst/>
              <a:cxnLst/>
              <a:rect l="l" t="t" r="r" b="b"/>
              <a:pathLst>
                <a:path w="4048" h="4376032" extrusionOk="0">
                  <a:moveTo>
                    <a:pt x="4048" y="0"/>
                  </a:moveTo>
                  <a:lnTo>
                    <a:pt x="0" y="4376032"/>
                  </a:lnTo>
                </a:path>
              </a:pathLst>
            </a:custGeom>
            <a:noFill/>
            <a:ln w="9525" cap="flat" cmpd="sng">
              <a:solidFill>
                <a:schemeClr val="accent6"/>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32" name="Google Shape;32;p2"/>
            <p:cNvSpPr/>
            <p:nvPr/>
          </p:nvSpPr>
          <p:spPr>
            <a:xfrm>
              <a:off x="3744685" y="1350924"/>
              <a:ext cx="4036417" cy="4991"/>
            </a:xfrm>
            <a:custGeom>
              <a:avLst/>
              <a:gdLst/>
              <a:ahLst/>
              <a:cxnLst/>
              <a:rect l="l" t="t" r="r" b="b"/>
              <a:pathLst>
                <a:path w="4036417" h="4991" extrusionOk="0">
                  <a:moveTo>
                    <a:pt x="4036418" y="4991"/>
                  </a:moveTo>
                  <a:lnTo>
                    <a:pt x="0" y="0"/>
                  </a:lnTo>
                </a:path>
              </a:pathLst>
            </a:custGeom>
            <a:noFill/>
            <a:ln w="9525" cap="flat" cmpd="sng">
              <a:solidFill>
                <a:schemeClr val="accent6"/>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33" name="Google Shape;33;p2"/>
            <p:cNvSpPr/>
            <p:nvPr/>
          </p:nvSpPr>
          <p:spPr>
            <a:xfrm>
              <a:off x="6093763" y="3553"/>
              <a:ext cx="4048" cy="4376032"/>
            </a:xfrm>
            <a:custGeom>
              <a:avLst/>
              <a:gdLst/>
              <a:ahLst/>
              <a:cxnLst/>
              <a:rect l="l" t="t" r="r" b="b"/>
              <a:pathLst>
                <a:path w="4048" h="4376032" extrusionOk="0">
                  <a:moveTo>
                    <a:pt x="4048" y="0"/>
                  </a:moveTo>
                  <a:lnTo>
                    <a:pt x="0" y="4376032"/>
                  </a:lnTo>
                </a:path>
              </a:pathLst>
            </a:custGeom>
            <a:noFill/>
            <a:ln w="9525" cap="flat" cmpd="sng">
              <a:solidFill>
                <a:schemeClr val="accent6"/>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34" name="Google Shape;34;p2"/>
            <p:cNvSpPr/>
            <p:nvPr/>
          </p:nvSpPr>
          <p:spPr>
            <a:xfrm>
              <a:off x="3744418" y="2691954"/>
              <a:ext cx="4036441" cy="4995"/>
            </a:xfrm>
            <a:custGeom>
              <a:avLst/>
              <a:gdLst/>
              <a:ahLst/>
              <a:cxnLst/>
              <a:rect l="l" t="t" r="r" b="b"/>
              <a:pathLst>
                <a:path w="4036441" h="4995" extrusionOk="0">
                  <a:moveTo>
                    <a:pt x="4036442" y="4995"/>
                  </a:moveTo>
                  <a:lnTo>
                    <a:pt x="0" y="0"/>
                  </a:lnTo>
                </a:path>
              </a:pathLst>
            </a:custGeom>
            <a:noFill/>
            <a:ln w="9525" cap="flat" cmpd="sng">
              <a:solidFill>
                <a:schemeClr val="accent6"/>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35" name="Google Shape;35;p2"/>
            <p:cNvSpPr/>
            <p:nvPr/>
          </p:nvSpPr>
          <p:spPr>
            <a:xfrm>
              <a:off x="7434826" y="3553"/>
              <a:ext cx="4048" cy="4376032"/>
            </a:xfrm>
            <a:custGeom>
              <a:avLst/>
              <a:gdLst/>
              <a:ahLst/>
              <a:cxnLst/>
              <a:rect l="l" t="t" r="r" b="b"/>
              <a:pathLst>
                <a:path w="4048" h="4376032" extrusionOk="0">
                  <a:moveTo>
                    <a:pt x="4048" y="0"/>
                  </a:moveTo>
                  <a:lnTo>
                    <a:pt x="0" y="4376032"/>
                  </a:lnTo>
                </a:path>
              </a:pathLst>
            </a:custGeom>
            <a:noFill/>
            <a:ln w="9525" cap="flat" cmpd="sng">
              <a:solidFill>
                <a:schemeClr val="accent6"/>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36" name="Google Shape;36;p2"/>
            <p:cNvSpPr/>
            <p:nvPr/>
          </p:nvSpPr>
          <p:spPr>
            <a:xfrm>
              <a:off x="3744151" y="4032989"/>
              <a:ext cx="4036426" cy="4995"/>
            </a:xfrm>
            <a:custGeom>
              <a:avLst/>
              <a:gdLst/>
              <a:ahLst/>
              <a:cxnLst/>
              <a:rect l="l" t="t" r="r" b="b"/>
              <a:pathLst>
                <a:path w="4036426" h="4995" extrusionOk="0">
                  <a:moveTo>
                    <a:pt x="4036426" y="4995"/>
                  </a:moveTo>
                  <a:lnTo>
                    <a:pt x="0" y="0"/>
                  </a:lnTo>
                </a:path>
              </a:pathLst>
            </a:custGeom>
            <a:noFill/>
            <a:ln w="9525" cap="flat" cmpd="sng">
              <a:solidFill>
                <a:schemeClr val="accent6"/>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grpSp>
      <p:sp>
        <p:nvSpPr>
          <p:cNvPr id="37" name="Google Shape;37;p2"/>
          <p:cNvSpPr/>
          <p:nvPr/>
        </p:nvSpPr>
        <p:spPr>
          <a:xfrm rot="5400000">
            <a:off x="8471013" y="4227208"/>
            <a:ext cx="1589700" cy="528900"/>
          </a:xfrm>
          <a:prstGeom prst="roundRect">
            <a:avLst>
              <a:gd name="adj" fmla="val 50000"/>
            </a:avLst>
          </a:prstGeom>
          <a:solidFill>
            <a:schemeClr val="accent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Didact Gothic"/>
              <a:ea typeface="Didact Gothic"/>
              <a:cs typeface="Didact Gothic"/>
              <a:sym typeface="Didact Gothic"/>
            </a:endParaRPr>
          </a:p>
        </p:txBody>
      </p:sp>
      <p:sp>
        <p:nvSpPr>
          <p:cNvPr id="38" name="Google Shape;38;p2"/>
          <p:cNvSpPr/>
          <p:nvPr/>
        </p:nvSpPr>
        <p:spPr>
          <a:xfrm>
            <a:off x="7938525" y="3696795"/>
            <a:ext cx="1589700" cy="528900"/>
          </a:xfrm>
          <a:prstGeom prst="roundRect">
            <a:avLst>
              <a:gd name="adj" fmla="val 50000"/>
            </a:avLst>
          </a:prstGeom>
          <a:solidFill>
            <a:schemeClr val="accent2"/>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Didact Gothic"/>
              <a:ea typeface="Didact Gothic"/>
              <a:cs typeface="Didact Gothic"/>
              <a:sym typeface="Didact Gothic"/>
            </a:endParaRPr>
          </a:p>
        </p:txBody>
      </p:sp>
      <p:sp>
        <p:nvSpPr>
          <p:cNvPr id="39" name="Google Shape;39;p2"/>
          <p:cNvSpPr/>
          <p:nvPr/>
        </p:nvSpPr>
        <p:spPr>
          <a:xfrm rot="5400000">
            <a:off x="7404313" y="3164558"/>
            <a:ext cx="1589700" cy="528900"/>
          </a:xfrm>
          <a:prstGeom prst="roundRect">
            <a:avLst>
              <a:gd name="adj" fmla="val 50000"/>
            </a:avLst>
          </a:prstGeom>
          <a:solidFill>
            <a:schemeClr val="accent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Didact Gothic"/>
              <a:ea typeface="Didact Gothic"/>
              <a:cs typeface="Didact Gothic"/>
              <a:sym typeface="Didact Gothic"/>
            </a:endParaRPr>
          </a:p>
        </p:txBody>
      </p:sp>
      <p:sp>
        <p:nvSpPr>
          <p:cNvPr id="40" name="Google Shape;40;p2"/>
          <p:cNvSpPr/>
          <p:nvPr/>
        </p:nvSpPr>
        <p:spPr>
          <a:xfrm>
            <a:off x="7938525" y="2639783"/>
            <a:ext cx="1589700" cy="528900"/>
          </a:xfrm>
          <a:prstGeom prst="roundRect">
            <a:avLst>
              <a:gd name="adj" fmla="val 50000"/>
            </a:avLst>
          </a:prstGeom>
          <a:solidFill>
            <a:schemeClr val="accent2"/>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Didact Gothic"/>
              <a:ea typeface="Didact Gothic"/>
              <a:cs typeface="Didact Gothic"/>
              <a:sym typeface="Didact Gothic"/>
            </a:endParaRPr>
          </a:p>
        </p:txBody>
      </p:sp>
      <p:sp>
        <p:nvSpPr>
          <p:cNvPr id="41" name="Google Shape;41;p2"/>
          <p:cNvSpPr txBox="1">
            <a:spLocks noGrp="1"/>
          </p:cNvSpPr>
          <p:nvPr>
            <p:ph type="ctrTitle"/>
          </p:nvPr>
        </p:nvSpPr>
        <p:spPr>
          <a:xfrm>
            <a:off x="386100" y="1432225"/>
            <a:ext cx="5033400" cy="3151200"/>
          </a:xfrm>
          <a:prstGeom prst="rect">
            <a:avLst/>
          </a:prstGeom>
        </p:spPr>
        <p:txBody>
          <a:bodyPr spcFirstLastPara="1" wrap="square" lIns="121900" tIns="121900" rIns="121900" bIns="121900" anchor="b" anchorCtr="0">
            <a:normAutofit/>
          </a:bodyPr>
          <a:lstStyle>
            <a:lvl1pPr lvl="0">
              <a:spcBef>
                <a:spcPts val="0"/>
              </a:spcBef>
              <a:spcAft>
                <a:spcPts val="0"/>
              </a:spcAft>
              <a:buSzPts val="6900"/>
              <a:buNone/>
              <a:defRPr sz="5810"/>
            </a:lvl1pPr>
            <a:lvl2pPr lvl="1" algn="ctr">
              <a:spcBef>
                <a:spcPts val="0"/>
              </a:spcBef>
              <a:spcAft>
                <a:spcPts val="0"/>
              </a:spcAft>
              <a:buSzPts val="6900"/>
              <a:buNone/>
              <a:defRPr sz="6900"/>
            </a:lvl2pPr>
            <a:lvl3pPr lvl="2" algn="ctr">
              <a:spcBef>
                <a:spcPts val="0"/>
              </a:spcBef>
              <a:spcAft>
                <a:spcPts val="0"/>
              </a:spcAft>
              <a:buSzPts val="6900"/>
              <a:buNone/>
              <a:defRPr sz="6900"/>
            </a:lvl3pPr>
            <a:lvl4pPr lvl="3" algn="ctr">
              <a:spcBef>
                <a:spcPts val="0"/>
              </a:spcBef>
              <a:spcAft>
                <a:spcPts val="0"/>
              </a:spcAft>
              <a:buSzPts val="6900"/>
              <a:buNone/>
              <a:defRPr sz="6900"/>
            </a:lvl4pPr>
            <a:lvl5pPr lvl="4" algn="ctr">
              <a:spcBef>
                <a:spcPts val="0"/>
              </a:spcBef>
              <a:spcAft>
                <a:spcPts val="0"/>
              </a:spcAft>
              <a:buSzPts val="6900"/>
              <a:buNone/>
              <a:defRPr sz="6900"/>
            </a:lvl5pPr>
            <a:lvl6pPr lvl="5" algn="ctr">
              <a:spcBef>
                <a:spcPts val="0"/>
              </a:spcBef>
              <a:spcAft>
                <a:spcPts val="0"/>
              </a:spcAft>
              <a:buSzPts val="6900"/>
              <a:buNone/>
              <a:defRPr sz="6900"/>
            </a:lvl6pPr>
            <a:lvl7pPr lvl="6" algn="ctr">
              <a:spcBef>
                <a:spcPts val="0"/>
              </a:spcBef>
              <a:spcAft>
                <a:spcPts val="0"/>
              </a:spcAft>
              <a:buSzPts val="6900"/>
              <a:buNone/>
              <a:defRPr sz="6900"/>
            </a:lvl7pPr>
            <a:lvl8pPr lvl="7" algn="ctr">
              <a:spcBef>
                <a:spcPts val="0"/>
              </a:spcBef>
              <a:spcAft>
                <a:spcPts val="0"/>
              </a:spcAft>
              <a:buSzPts val="6900"/>
              <a:buNone/>
              <a:defRPr sz="6900"/>
            </a:lvl8pPr>
            <a:lvl9pPr lvl="8" algn="ctr">
              <a:spcBef>
                <a:spcPts val="0"/>
              </a:spcBef>
              <a:spcAft>
                <a:spcPts val="0"/>
              </a:spcAft>
              <a:buSzPts val="6900"/>
              <a:buNone/>
              <a:defRPr sz="6900"/>
            </a:lvl9pPr>
          </a:lstStyle>
          <a:p>
            <a:endParaRPr/>
          </a:p>
        </p:txBody>
      </p:sp>
      <p:sp>
        <p:nvSpPr>
          <p:cNvPr id="42" name="Google Shape;42;p2"/>
          <p:cNvSpPr txBox="1">
            <a:spLocks noGrp="1"/>
          </p:cNvSpPr>
          <p:nvPr>
            <p:ph type="subTitle" idx="1"/>
          </p:nvPr>
        </p:nvSpPr>
        <p:spPr>
          <a:xfrm>
            <a:off x="386250" y="4632575"/>
            <a:ext cx="5033400" cy="793200"/>
          </a:xfrm>
          <a:prstGeom prst="rect">
            <a:avLst/>
          </a:prstGeom>
        </p:spPr>
        <p:txBody>
          <a:bodyPr spcFirstLastPara="1" wrap="square" lIns="121900" tIns="121900" rIns="121900" bIns="121900" anchor="t" anchorCtr="0">
            <a:normAutofit/>
          </a:bodyPr>
          <a:lstStyle>
            <a:lvl1pPr lvl="0">
              <a:lnSpc>
                <a:spcPct val="100000"/>
              </a:lnSpc>
              <a:spcBef>
                <a:spcPts val="0"/>
              </a:spcBef>
              <a:spcAft>
                <a:spcPts val="0"/>
              </a:spcAft>
              <a:buSzPts val="3700"/>
              <a:buNone/>
              <a:defRPr sz="3000"/>
            </a:lvl1pPr>
            <a:lvl2pPr lvl="1" algn="ctr">
              <a:lnSpc>
                <a:spcPct val="100000"/>
              </a:lnSpc>
              <a:spcBef>
                <a:spcPts val="0"/>
              </a:spcBef>
              <a:spcAft>
                <a:spcPts val="0"/>
              </a:spcAft>
              <a:buSzPts val="3700"/>
              <a:buNone/>
              <a:defRPr sz="3700"/>
            </a:lvl2pPr>
            <a:lvl3pPr lvl="2" algn="ctr">
              <a:lnSpc>
                <a:spcPct val="100000"/>
              </a:lnSpc>
              <a:spcBef>
                <a:spcPts val="0"/>
              </a:spcBef>
              <a:spcAft>
                <a:spcPts val="0"/>
              </a:spcAft>
              <a:buSzPts val="3700"/>
              <a:buNone/>
              <a:defRPr sz="3700"/>
            </a:lvl3pPr>
            <a:lvl4pPr lvl="3" algn="ctr">
              <a:lnSpc>
                <a:spcPct val="100000"/>
              </a:lnSpc>
              <a:spcBef>
                <a:spcPts val="0"/>
              </a:spcBef>
              <a:spcAft>
                <a:spcPts val="0"/>
              </a:spcAft>
              <a:buSzPts val="3700"/>
              <a:buNone/>
              <a:defRPr sz="3700"/>
            </a:lvl4pPr>
            <a:lvl5pPr lvl="4" algn="ctr">
              <a:lnSpc>
                <a:spcPct val="100000"/>
              </a:lnSpc>
              <a:spcBef>
                <a:spcPts val="0"/>
              </a:spcBef>
              <a:spcAft>
                <a:spcPts val="0"/>
              </a:spcAft>
              <a:buSzPts val="3700"/>
              <a:buNone/>
              <a:defRPr sz="3700"/>
            </a:lvl5pPr>
            <a:lvl6pPr lvl="5" algn="ctr">
              <a:lnSpc>
                <a:spcPct val="100000"/>
              </a:lnSpc>
              <a:spcBef>
                <a:spcPts val="0"/>
              </a:spcBef>
              <a:spcAft>
                <a:spcPts val="0"/>
              </a:spcAft>
              <a:buSzPts val="3700"/>
              <a:buNone/>
              <a:defRPr sz="3700"/>
            </a:lvl6pPr>
            <a:lvl7pPr lvl="6" algn="ctr">
              <a:lnSpc>
                <a:spcPct val="100000"/>
              </a:lnSpc>
              <a:spcBef>
                <a:spcPts val="0"/>
              </a:spcBef>
              <a:spcAft>
                <a:spcPts val="0"/>
              </a:spcAft>
              <a:buSzPts val="3700"/>
              <a:buNone/>
              <a:defRPr sz="3700"/>
            </a:lvl7pPr>
            <a:lvl8pPr lvl="7" algn="ctr">
              <a:lnSpc>
                <a:spcPct val="100000"/>
              </a:lnSpc>
              <a:spcBef>
                <a:spcPts val="0"/>
              </a:spcBef>
              <a:spcAft>
                <a:spcPts val="0"/>
              </a:spcAft>
              <a:buSzPts val="3700"/>
              <a:buNone/>
              <a:defRPr sz="3700"/>
            </a:lvl8pPr>
            <a:lvl9pPr lvl="8" algn="ctr">
              <a:lnSpc>
                <a:spcPct val="100000"/>
              </a:lnSpc>
              <a:spcBef>
                <a:spcPts val="0"/>
              </a:spcBef>
              <a:spcAft>
                <a:spcPts val="0"/>
              </a:spcAft>
              <a:buSzPts val="3700"/>
              <a:buNone/>
              <a:defRPr sz="3700"/>
            </a:lvl9pPr>
          </a:lstStyle>
          <a:p>
            <a:endParaRPr/>
          </a:p>
        </p:txBody>
      </p:sp>
      <p:sp>
        <p:nvSpPr>
          <p:cNvPr id="43" name="Google Shape;43;p2"/>
          <p:cNvSpPr txBox="1">
            <a:spLocks noGrp="1"/>
          </p:cNvSpPr>
          <p:nvPr>
            <p:ph type="sldNum" idx="12"/>
          </p:nvPr>
        </p:nvSpPr>
        <p:spPr>
          <a:xfrm>
            <a:off x="11296610" y="6217622"/>
            <a:ext cx="731700" cy="524700"/>
          </a:xfrm>
          <a:prstGeom prst="rect">
            <a:avLst/>
          </a:prstGeom>
        </p:spPr>
        <p:txBody>
          <a:bodyPr spcFirstLastPara="1" wrap="square" lIns="121900" tIns="121900" rIns="121900" bIns="121900"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
        <p:nvSpPr>
          <p:cNvPr id="44" name="Google Shape;44;p2"/>
          <p:cNvSpPr/>
          <p:nvPr/>
        </p:nvSpPr>
        <p:spPr>
          <a:xfrm>
            <a:off x="7938525" y="519425"/>
            <a:ext cx="1589700" cy="530400"/>
          </a:xfrm>
          <a:prstGeom prst="roundRect">
            <a:avLst>
              <a:gd name="adj" fmla="val 50000"/>
            </a:avLst>
          </a:prstGeom>
          <a:solidFill>
            <a:schemeClr val="accent2"/>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Didact Gothic"/>
              <a:ea typeface="Didact Gothic"/>
              <a:cs typeface="Didact Gothic"/>
              <a:sym typeface="Didact Gothic"/>
            </a:endParaRPr>
          </a:p>
        </p:txBody>
      </p:sp>
      <p:sp>
        <p:nvSpPr>
          <p:cNvPr id="45" name="Google Shape;45;p2"/>
          <p:cNvSpPr/>
          <p:nvPr/>
        </p:nvSpPr>
        <p:spPr>
          <a:xfrm rot="5400000">
            <a:off x="7939275" y="1577975"/>
            <a:ext cx="2647500" cy="530400"/>
          </a:xfrm>
          <a:prstGeom prst="roundRect">
            <a:avLst>
              <a:gd name="adj" fmla="val 50000"/>
            </a:avLst>
          </a:prstGeom>
          <a:solidFill>
            <a:schemeClr val="accent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Didact Gothic"/>
              <a:ea typeface="Didact Gothic"/>
              <a:cs typeface="Didact Gothic"/>
              <a:sym typeface="Didact Gothic"/>
            </a:endParaRPr>
          </a:p>
        </p:txBody>
      </p:sp>
      <p:sp>
        <p:nvSpPr>
          <p:cNvPr id="46" name="Google Shape;46;p2"/>
          <p:cNvSpPr/>
          <p:nvPr/>
        </p:nvSpPr>
        <p:spPr>
          <a:xfrm rot="10800000">
            <a:off x="9000606" y="516632"/>
            <a:ext cx="530494" cy="530288"/>
          </a:xfrm>
          <a:custGeom>
            <a:avLst/>
            <a:gdLst/>
            <a:ahLst/>
            <a:cxnLst/>
            <a:rect l="l" t="t" r="r" b="b"/>
            <a:pathLst>
              <a:path w="335225" h="337763" extrusionOk="0">
                <a:moveTo>
                  <a:pt x="335225" y="0"/>
                </a:moveTo>
                <a:lnTo>
                  <a:pt x="168645" y="126"/>
                </a:lnTo>
                <a:cubicBezTo>
                  <a:pt x="75417" y="194"/>
                  <a:pt x="-81" y="75793"/>
                  <a:pt x="0" y="169009"/>
                </a:cubicBezTo>
                <a:cubicBezTo>
                  <a:pt x="81" y="262221"/>
                  <a:pt x="75659" y="337832"/>
                  <a:pt x="168888" y="337763"/>
                </a:cubicBezTo>
                <a:lnTo>
                  <a:pt x="206697" y="337763"/>
                </a:lnTo>
                <a:cubicBezTo>
                  <a:pt x="280414" y="319652"/>
                  <a:pt x="335225" y="253603"/>
                  <a:pt x="335225" y="174320"/>
                </a:cubicBezTo>
                <a:lnTo>
                  <a:pt x="335225" y="0"/>
                </a:lnTo>
                <a:close/>
              </a:path>
            </a:pathLst>
          </a:custGeom>
          <a:solidFill>
            <a:schemeClr val="accent5"/>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47" name="Google Shape;47;p2"/>
          <p:cNvSpPr/>
          <p:nvPr/>
        </p:nvSpPr>
        <p:spPr>
          <a:xfrm flipH="1">
            <a:off x="9000631" y="2639123"/>
            <a:ext cx="530494" cy="530288"/>
          </a:xfrm>
          <a:custGeom>
            <a:avLst/>
            <a:gdLst/>
            <a:ahLst/>
            <a:cxnLst/>
            <a:rect l="l" t="t" r="r" b="b"/>
            <a:pathLst>
              <a:path w="335225" h="337763" extrusionOk="0">
                <a:moveTo>
                  <a:pt x="335225" y="0"/>
                </a:moveTo>
                <a:lnTo>
                  <a:pt x="168645" y="126"/>
                </a:lnTo>
                <a:cubicBezTo>
                  <a:pt x="75417" y="194"/>
                  <a:pt x="-81" y="75793"/>
                  <a:pt x="0" y="169009"/>
                </a:cubicBezTo>
                <a:cubicBezTo>
                  <a:pt x="81" y="262221"/>
                  <a:pt x="75659" y="337832"/>
                  <a:pt x="168888" y="337763"/>
                </a:cubicBezTo>
                <a:lnTo>
                  <a:pt x="206697" y="337763"/>
                </a:lnTo>
                <a:cubicBezTo>
                  <a:pt x="280414" y="319652"/>
                  <a:pt x="335225" y="253603"/>
                  <a:pt x="335225" y="174320"/>
                </a:cubicBezTo>
                <a:lnTo>
                  <a:pt x="335225" y="0"/>
                </a:lnTo>
                <a:close/>
              </a:path>
            </a:pathLst>
          </a:custGeom>
          <a:solidFill>
            <a:schemeClr val="accent5"/>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48" name="Google Shape;48;p2"/>
          <p:cNvSpPr/>
          <p:nvPr/>
        </p:nvSpPr>
        <p:spPr>
          <a:xfrm rot="10800000" flipH="1">
            <a:off x="7931388" y="2639122"/>
            <a:ext cx="530494" cy="530288"/>
          </a:xfrm>
          <a:custGeom>
            <a:avLst/>
            <a:gdLst/>
            <a:ahLst/>
            <a:cxnLst/>
            <a:rect l="l" t="t" r="r" b="b"/>
            <a:pathLst>
              <a:path w="335225" h="337763" extrusionOk="0">
                <a:moveTo>
                  <a:pt x="335225" y="0"/>
                </a:moveTo>
                <a:lnTo>
                  <a:pt x="168645" y="126"/>
                </a:lnTo>
                <a:cubicBezTo>
                  <a:pt x="75417" y="194"/>
                  <a:pt x="-81" y="75793"/>
                  <a:pt x="0" y="169009"/>
                </a:cubicBezTo>
                <a:cubicBezTo>
                  <a:pt x="81" y="262221"/>
                  <a:pt x="75659" y="337832"/>
                  <a:pt x="168888" y="337763"/>
                </a:cubicBezTo>
                <a:lnTo>
                  <a:pt x="206697" y="337763"/>
                </a:lnTo>
                <a:cubicBezTo>
                  <a:pt x="280414" y="319652"/>
                  <a:pt x="335225" y="253603"/>
                  <a:pt x="335225" y="174320"/>
                </a:cubicBezTo>
                <a:lnTo>
                  <a:pt x="335225" y="0"/>
                </a:lnTo>
                <a:close/>
              </a:path>
            </a:pathLst>
          </a:custGeom>
          <a:solidFill>
            <a:schemeClr val="accent5"/>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49" name="Google Shape;49;p2"/>
          <p:cNvSpPr/>
          <p:nvPr/>
        </p:nvSpPr>
        <p:spPr>
          <a:xfrm rot="5400000" flipH="1">
            <a:off x="7931395" y="3691484"/>
            <a:ext cx="530494" cy="530288"/>
          </a:xfrm>
          <a:custGeom>
            <a:avLst/>
            <a:gdLst/>
            <a:ahLst/>
            <a:cxnLst/>
            <a:rect l="l" t="t" r="r" b="b"/>
            <a:pathLst>
              <a:path w="335225" h="337763" extrusionOk="0">
                <a:moveTo>
                  <a:pt x="335225" y="0"/>
                </a:moveTo>
                <a:lnTo>
                  <a:pt x="168645" y="126"/>
                </a:lnTo>
                <a:cubicBezTo>
                  <a:pt x="75417" y="194"/>
                  <a:pt x="-81" y="75793"/>
                  <a:pt x="0" y="169009"/>
                </a:cubicBezTo>
                <a:cubicBezTo>
                  <a:pt x="81" y="262221"/>
                  <a:pt x="75659" y="337832"/>
                  <a:pt x="168888" y="337763"/>
                </a:cubicBezTo>
                <a:lnTo>
                  <a:pt x="206697" y="337763"/>
                </a:lnTo>
                <a:cubicBezTo>
                  <a:pt x="280414" y="319652"/>
                  <a:pt x="335225" y="253603"/>
                  <a:pt x="335225" y="174320"/>
                </a:cubicBezTo>
                <a:lnTo>
                  <a:pt x="335225" y="0"/>
                </a:lnTo>
                <a:close/>
              </a:path>
            </a:pathLst>
          </a:custGeom>
          <a:solidFill>
            <a:schemeClr val="accent5"/>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50" name="Google Shape;50;p2"/>
          <p:cNvSpPr/>
          <p:nvPr/>
        </p:nvSpPr>
        <p:spPr>
          <a:xfrm rot="-5400000" flipH="1">
            <a:off x="9000609" y="3696090"/>
            <a:ext cx="530494" cy="530288"/>
          </a:xfrm>
          <a:custGeom>
            <a:avLst/>
            <a:gdLst/>
            <a:ahLst/>
            <a:cxnLst/>
            <a:rect l="l" t="t" r="r" b="b"/>
            <a:pathLst>
              <a:path w="335225" h="337763" extrusionOk="0">
                <a:moveTo>
                  <a:pt x="335225" y="0"/>
                </a:moveTo>
                <a:lnTo>
                  <a:pt x="168645" y="126"/>
                </a:lnTo>
                <a:cubicBezTo>
                  <a:pt x="75417" y="194"/>
                  <a:pt x="-81" y="75793"/>
                  <a:pt x="0" y="169009"/>
                </a:cubicBezTo>
                <a:cubicBezTo>
                  <a:pt x="81" y="262221"/>
                  <a:pt x="75659" y="337832"/>
                  <a:pt x="168888" y="337763"/>
                </a:cubicBezTo>
                <a:lnTo>
                  <a:pt x="206697" y="337763"/>
                </a:lnTo>
                <a:cubicBezTo>
                  <a:pt x="280414" y="319652"/>
                  <a:pt x="335225" y="253603"/>
                  <a:pt x="335225" y="174320"/>
                </a:cubicBezTo>
                <a:lnTo>
                  <a:pt x="335225" y="0"/>
                </a:lnTo>
                <a:close/>
              </a:path>
            </a:pathLst>
          </a:custGeom>
          <a:solidFill>
            <a:schemeClr val="accent5"/>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51" name="Google Shape;51;p2"/>
          <p:cNvSpPr/>
          <p:nvPr/>
        </p:nvSpPr>
        <p:spPr>
          <a:xfrm rot="10800000">
            <a:off x="5824728" y="3692183"/>
            <a:ext cx="1589700" cy="528900"/>
          </a:xfrm>
          <a:prstGeom prst="roundRect">
            <a:avLst>
              <a:gd name="adj" fmla="val 50000"/>
            </a:avLst>
          </a:prstGeom>
          <a:solidFill>
            <a:schemeClr val="accent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Didact Gothic"/>
              <a:ea typeface="Didact Gothic"/>
              <a:cs typeface="Didact Gothic"/>
              <a:sym typeface="Didact Gothic"/>
            </a:endParaRPr>
          </a:p>
        </p:txBody>
      </p:sp>
      <p:sp>
        <p:nvSpPr>
          <p:cNvPr id="52" name="Google Shape;52;p2"/>
          <p:cNvSpPr/>
          <p:nvPr/>
        </p:nvSpPr>
        <p:spPr>
          <a:xfrm rot="5400000">
            <a:off x="5301138" y="4227208"/>
            <a:ext cx="1589700" cy="528900"/>
          </a:xfrm>
          <a:prstGeom prst="roundRect">
            <a:avLst>
              <a:gd name="adj" fmla="val 50000"/>
            </a:avLst>
          </a:prstGeom>
          <a:solidFill>
            <a:schemeClr val="accent2"/>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Didact Gothic"/>
              <a:ea typeface="Didact Gothic"/>
              <a:cs typeface="Didact Gothic"/>
              <a:sym typeface="Didact Gothic"/>
            </a:endParaRPr>
          </a:p>
        </p:txBody>
      </p:sp>
      <p:sp>
        <p:nvSpPr>
          <p:cNvPr id="53" name="Google Shape;53;p2"/>
          <p:cNvSpPr/>
          <p:nvPr/>
        </p:nvSpPr>
        <p:spPr>
          <a:xfrm rot="10800000" flipH="1">
            <a:off x="5830750" y="3691485"/>
            <a:ext cx="530494" cy="530288"/>
          </a:xfrm>
          <a:custGeom>
            <a:avLst/>
            <a:gdLst/>
            <a:ahLst/>
            <a:cxnLst/>
            <a:rect l="l" t="t" r="r" b="b"/>
            <a:pathLst>
              <a:path w="335225" h="337763" extrusionOk="0">
                <a:moveTo>
                  <a:pt x="335225" y="0"/>
                </a:moveTo>
                <a:lnTo>
                  <a:pt x="168645" y="126"/>
                </a:lnTo>
                <a:cubicBezTo>
                  <a:pt x="75417" y="194"/>
                  <a:pt x="-81" y="75793"/>
                  <a:pt x="0" y="169009"/>
                </a:cubicBezTo>
                <a:cubicBezTo>
                  <a:pt x="81" y="262221"/>
                  <a:pt x="75659" y="337832"/>
                  <a:pt x="168888" y="337763"/>
                </a:cubicBezTo>
                <a:lnTo>
                  <a:pt x="206697" y="337763"/>
                </a:lnTo>
                <a:cubicBezTo>
                  <a:pt x="280414" y="319652"/>
                  <a:pt x="335225" y="253603"/>
                  <a:pt x="335225" y="174320"/>
                </a:cubicBezTo>
                <a:lnTo>
                  <a:pt x="335225" y="0"/>
                </a:lnTo>
                <a:close/>
              </a:path>
            </a:pathLst>
          </a:custGeom>
          <a:solidFill>
            <a:schemeClr val="accent5"/>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54" name="Google Shape;54;p2"/>
          <p:cNvSpPr/>
          <p:nvPr/>
        </p:nvSpPr>
        <p:spPr>
          <a:xfrm>
            <a:off x="5830800" y="5811800"/>
            <a:ext cx="530400" cy="5304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Didact Gothic"/>
              <a:ea typeface="Didact Gothic"/>
              <a:cs typeface="Didact Gothic"/>
              <a:sym typeface="Didact Gothic"/>
            </a:endParaRPr>
          </a:p>
        </p:txBody>
      </p:sp>
      <p:sp>
        <p:nvSpPr>
          <p:cNvPr id="55" name="Google Shape;55;p2"/>
          <p:cNvSpPr/>
          <p:nvPr/>
        </p:nvSpPr>
        <p:spPr>
          <a:xfrm>
            <a:off x="10060275" y="516575"/>
            <a:ext cx="530400" cy="5304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Didact Gothic"/>
              <a:ea typeface="Didact Gothic"/>
              <a:cs typeface="Didact Gothic"/>
              <a:sym typeface="Didact Gothic"/>
            </a:endParaRPr>
          </a:p>
        </p:txBody>
      </p:sp>
      <p:sp>
        <p:nvSpPr>
          <p:cNvPr id="56" name="Google Shape;56;p2"/>
          <p:cNvSpPr/>
          <p:nvPr/>
        </p:nvSpPr>
        <p:spPr>
          <a:xfrm rot="5400000">
            <a:off x="10853600" y="782828"/>
            <a:ext cx="1061400" cy="528900"/>
          </a:xfrm>
          <a:prstGeom prst="roundRect">
            <a:avLst>
              <a:gd name="adj" fmla="val 50000"/>
            </a:avLst>
          </a:prstGeom>
          <a:solidFill>
            <a:schemeClr val="accent2"/>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Didact Gothic"/>
              <a:ea typeface="Didact Gothic"/>
              <a:cs typeface="Didact Gothic"/>
              <a:sym typeface="Didact Gothic"/>
            </a:endParaRPr>
          </a:p>
        </p:txBody>
      </p:sp>
      <p:sp>
        <p:nvSpPr>
          <p:cNvPr id="57" name="Google Shape;57;p2"/>
          <p:cNvSpPr/>
          <p:nvPr/>
        </p:nvSpPr>
        <p:spPr>
          <a:xfrm rot="5400000">
            <a:off x="9801875" y="1844228"/>
            <a:ext cx="1061400" cy="528900"/>
          </a:xfrm>
          <a:prstGeom prst="roundRect">
            <a:avLst>
              <a:gd name="adj" fmla="val 50000"/>
            </a:avLst>
          </a:prstGeom>
          <a:solidFill>
            <a:schemeClr val="accent2"/>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Didact Gothic"/>
              <a:ea typeface="Didact Gothic"/>
              <a:cs typeface="Didact Gothic"/>
              <a:sym typeface="Didact Gothic"/>
            </a:endParaRPr>
          </a:p>
        </p:txBody>
      </p:sp>
      <p:sp>
        <p:nvSpPr>
          <p:cNvPr id="58" name="Google Shape;58;p2"/>
          <p:cNvSpPr/>
          <p:nvPr/>
        </p:nvSpPr>
        <p:spPr>
          <a:xfrm>
            <a:off x="6885525" y="4744950"/>
            <a:ext cx="528900" cy="2112900"/>
          </a:xfrm>
          <a:prstGeom prst="round2SameRect">
            <a:avLst>
              <a:gd name="adj1" fmla="val 50000"/>
              <a:gd name="adj2" fmla="val 0"/>
            </a:avLst>
          </a:prstGeom>
          <a:solidFill>
            <a:schemeClr val="accent2"/>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Didact Gothic"/>
              <a:ea typeface="Didact Gothic"/>
              <a:cs typeface="Didact Gothic"/>
              <a:sym typeface="Didact Gothic"/>
            </a:endParaRPr>
          </a:p>
        </p:txBody>
      </p:sp>
      <p:sp>
        <p:nvSpPr>
          <p:cNvPr id="59" name="Google Shape;59;p2"/>
          <p:cNvSpPr/>
          <p:nvPr/>
        </p:nvSpPr>
        <p:spPr>
          <a:xfrm>
            <a:off x="7943475" y="4753100"/>
            <a:ext cx="528900" cy="2112900"/>
          </a:xfrm>
          <a:prstGeom prst="round2SameRect">
            <a:avLst>
              <a:gd name="adj1" fmla="val 50000"/>
              <a:gd name="adj2" fmla="val 0"/>
            </a:avLst>
          </a:prstGeom>
          <a:solidFill>
            <a:schemeClr val="accent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Didact Gothic"/>
              <a:ea typeface="Didact Gothic"/>
              <a:cs typeface="Didact Gothic"/>
              <a:sym typeface="Didact Gothic"/>
            </a:endParaRPr>
          </a:p>
        </p:txBody>
      </p:sp>
      <p:sp>
        <p:nvSpPr>
          <p:cNvPr id="60" name="Google Shape;60;p2"/>
          <p:cNvSpPr/>
          <p:nvPr/>
        </p:nvSpPr>
        <p:spPr>
          <a:xfrm rot="-5400000">
            <a:off x="10860125" y="1317725"/>
            <a:ext cx="528900" cy="2112900"/>
          </a:xfrm>
          <a:prstGeom prst="round2SameRect">
            <a:avLst>
              <a:gd name="adj1" fmla="val 50000"/>
              <a:gd name="adj2" fmla="val 0"/>
            </a:avLst>
          </a:prstGeom>
          <a:solidFill>
            <a:schemeClr val="accent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Didact Gothic"/>
              <a:ea typeface="Didact Gothic"/>
              <a:cs typeface="Didact Gothic"/>
              <a:sym typeface="Didact Gothic"/>
            </a:endParaRPr>
          </a:p>
        </p:txBody>
      </p:sp>
      <p:sp>
        <p:nvSpPr>
          <p:cNvPr id="61" name="Google Shape;61;p2"/>
          <p:cNvSpPr/>
          <p:nvPr/>
        </p:nvSpPr>
        <p:spPr>
          <a:xfrm rot="5400000" flipH="1">
            <a:off x="10068020" y="2109034"/>
            <a:ext cx="530494" cy="530288"/>
          </a:xfrm>
          <a:custGeom>
            <a:avLst/>
            <a:gdLst/>
            <a:ahLst/>
            <a:cxnLst/>
            <a:rect l="l" t="t" r="r" b="b"/>
            <a:pathLst>
              <a:path w="335225" h="337763" extrusionOk="0">
                <a:moveTo>
                  <a:pt x="335225" y="0"/>
                </a:moveTo>
                <a:lnTo>
                  <a:pt x="168645" y="126"/>
                </a:lnTo>
                <a:cubicBezTo>
                  <a:pt x="75417" y="194"/>
                  <a:pt x="-81" y="75793"/>
                  <a:pt x="0" y="169009"/>
                </a:cubicBezTo>
                <a:cubicBezTo>
                  <a:pt x="81" y="262221"/>
                  <a:pt x="75659" y="337832"/>
                  <a:pt x="168888" y="337763"/>
                </a:cubicBezTo>
                <a:lnTo>
                  <a:pt x="206697" y="337763"/>
                </a:lnTo>
                <a:cubicBezTo>
                  <a:pt x="280414" y="319652"/>
                  <a:pt x="335225" y="253603"/>
                  <a:pt x="335225" y="174320"/>
                </a:cubicBezTo>
                <a:lnTo>
                  <a:pt x="335225" y="0"/>
                </a:lnTo>
                <a:close/>
              </a:path>
            </a:pathLst>
          </a:custGeom>
          <a:solidFill>
            <a:schemeClr val="accent5"/>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62" name="Google Shape;62;p2"/>
          <p:cNvSpPr/>
          <p:nvPr/>
        </p:nvSpPr>
        <p:spPr>
          <a:xfrm>
            <a:off x="9001425" y="5813900"/>
            <a:ext cx="528900" cy="1061400"/>
          </a:xfrm>
          <a:prstGeom prst="round2SameRect">
            <a:avLst>
              <a:gd name="adj1" fmla="val 50000"/>
              <a:gd name="adj2" fmla="val 0"/>
            </a:avLst>
          </a:prstGeom>
          <a:solidFill>
            <a:schemeClr val="accent2"/>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Didact Gothic"/>
              <a:ea typeface="Didact Gothic"/>
              <a:cs typeface="Didact Gothic"/>
              <a:sym typeface="Didact Gothic"/>
            </a:endParaRPr>
          </a:p>
        </p:txBody>
      </p:sp>
      <p:sp>
        <p:nvSpPr>
          <p:cNvPr id="63" name="Google Shape;63;p2"/>
          <p:cNvSpPr/>
          <p:nvPr/>
        </p:nvSpPr>
        <p:spPr>
          <a:xfrm rot="10800000">
            <a:off x="9001428" y="5813908"/>
            <a:ext cx="1589700" cy="528900"/>
          </a:xfrm>
          <a:prstGeom prst="roundRect">
            <a:avLst>
              <a:gd name="adj" fmla="val 50000"/>
            </a:avLst>
          </a:prstGeom>
          <a:solidFill>
            <a:schemeClr val="accent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Didact Gothic"/>
              <a:ea typeface="Didact Gothic"/>
              <a:cs typeface="Didact Gothic"/>
              <a:sym typeface="Didact Gothic"/>
            </a:endParaRPr>
          </a:p>
        </p:txBody>
      </p:sp>
      <p:sp>
        <p:nvSpPr>
          <p:cNvPr id="64" name="Google Shape;64;p2"/>
          <p:cNvSpPr/>
          <p:nvPr/>
        </p:nvSpPr>
        <p:spPr>
          <a:xfrm rot="10800000" flipH="1">
            <a:off x="9001425" y="5813910"/>
            <a:ext cx="530494" cy="530288"/>
          </a:xfrm>
          <a:custGeom>
            <a:avLst/>
            <a:gdLst/>
            <a:ahLst/>
            <a:cxnLst/>
            <a:rect l="l" t="t" r="r" b="b"/>
            <a:pathLst>
              <a:path w="335225" h="337763" extrusionOk="0">
                <a:moveTo>
                  <a:pt x="335225" y="0"/>
                </a:moveTo>
                <a:lnTo>
                  <a:pt x="168645" y="126"/>
                </a:lnTo>
                <a:cubicBezTo>
                  <a:pt x="75417" y="194"/>
                  <a:pt x="-81" y="75793"/>
                  <a:pt x="0" y="169009"/>
                </a:cubicBezTo>
                <a:cubicBezTo>
                  <a:pt x="81" y="262221"/>
                  <a:pt x="75659" y="337832"/>
                  <a:pt x="168888" y="337763"/>
                </a:cubicBezTo>
                <a:lnTo>
                  <a:pt x="206697" y="337763"/>
                </a:lnTo>
                <a:cubicBezTo>
                  <a:pt x="280414" y="319652"/>
                  <a:pt x="335225" y="253603"/>
                  <a:pt x="335225" y="174320"/>
                </a:cubicBezTo>
                <a:lnTo>
                  <a:pt x="335225" y="0"/>
                </a:lnTo>
                <a:close/>
              </a:path>
            </a:pathLst>
          </a:custGeom>
          <a:solidFill>
            <a:schemeClr val="accent5"/>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65" name="Google Shape;65;p2"/>
          <p:cNvSpPr/>
          <p:nvPr/>
        </p:nvSpPr>
        <p:spPr>
          <a:xfrm rot="10800000">
            <a:off x="11131750" y="6351003"/>
            <a:ext cx="1061400" cy="528900"/>
          </a:xfrm>
          <a:prstGeom prst="roundRect">
            <a:avLst>
              <a:gd name="adj" fmla="val 50000"/>
            </a:avLst>
          </a:prstGeom>
          <a:solidFill>
            <a:schemeClr val="accent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Didact Gothic"/>
              <a:ea typeface="Didact Gothic"/>
              <a:cs typeface="Didact Gothic"/>
              <a:sym typeface="Didact Gothic"/>
            </a:endParaRPr>
          </a:p>
        </p:txBody>
      </p:sp>
    </p:spTree>
  </p:cSld>
  <p:clrMapOvr>
    <a:masterClrMapping/>
  </p:clrMapOvr>
  <p:transition spd="slow">
    <p:push dir="u"/>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66"/>
        <p:cNvGrpSpPr/>
        <p:nvPr/>
      </p:nvGrpSpPr>
      <p:grpSpPr>
        <a:xfrm>
          <a:off x="0" y="0"/>
          <a:ext cx="0" cy="0"/>
          <a:chOff x="0" y="0"/>
          <a:chExt cx="0" cy="0"/>
        </a:xfrm>
      </p:grpSpPr>
      <p:grpSp>
        <p:nvGrpSpPr>
          <p:cNvPr id="67" name="Google Shape;67;p3"/>
          <p:cNvGrpSpPr/>
          <p:nvPr/>
        </p:nvGrpSpPr>
        <p:grpSpPr>
          <a:xfrm>
            <a:off x="-25943" y="-27948"/>
            <a:ext cx="12217854" cy="6911067"/>
            <a:chOff x="-25943" y="-27948"/>
            <a:chExt cx="12217854" cy="6911067"/>
          </a:xfrm>
        </p:grpSpPr>
        <p:grpSp>
          <p:nvGrpSpPr>
            <p:cNvPr id="68" name="Google Shape;68;p3"/>
            <p:cNvGrpSpPr/>
            <p:nvPr/>
          </p:nvGrpSpPr>
          <p:grpSpPr>
            <a:xfrm>
              <a:off x="5816035" y="-27948"/>
              <a:ext cx="6375876" cy="6911067"/>
              <a:chOff x="3744151" y="3553"/>
              <a:chExt cx="4037153" cy="4376032"/>
            </a:xfrm>
          </p:grpSpPr>
          <p:sp>
            <p:nvSpPr>
              <p:cNvPr id="69" name="Google Shape;69;p3"/>
              <p:cNvSpPr/>
              <p:nvPr/>
            </p:nvSpPr>
            <p:spPr>
              <a:xfrm>
                <a:off x="3746964" y="3553"/>
                <a:ext cx="4048" cy="4376032"/>
              </a:xfrm>
              <a:custGeom>
                <a:avLst/>
                <a:gdLst/>
                <a:ahLst/>
                <a:cxnLst/>
                <a:rect l="l" t="t" r="r" b="b"/>
                <a:pathLst>
                  <a:path w="4048" h="4376032" extrusionOk="0">
                    <a:moveTo>
                      <a:pt x="4048" y="0"/>
                    </a:moveTo>
                    <a:lnTo>
                      <a:pt x="0" y="4376032"/>
                    </a:lnTo>
                  </a:path>
                </a:pathLst>
              </a:custGeom>
              <a:noFill/>
              <a:ln w="9525" cap="flat" cmpd="sng">
                <a:solidFill>
                  <a:schemeClr val="accent6"/>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70" name="Google Shape;70;p3"/>
              <p:cNvSpPr/>
              <p:nvPr/>
            </p:nvSpPr>
            <p:spPr>
              <a:xfrm>
                <a:off x="3744887" y="345147"/>
                <a:ext cx="4036417" cy="4993"/>
              </a:xfrm>
              <a:custGeom>
                <a:avLst/>
                <a:gdLst/>
                <a:ahLst/>
                <a:cxnLst/>
                <a:rect l="l" t="t" r="r" b="b"/>
                <a:pathLst>
                  <a:path w="4036417" h="4993" extrusionOk="0">
                    <a:moveTo>
                      <a:pt x="4036418" y="4994"/>
                    </a:moveTo>
                    <a:lnTo>
                      <a:pt x="0" y="0"/>
                    </a:lnTo>
                  </a:path>
                </a:pathLst>
              </a:custGeom>
              <a:noFill/>
              <a:ln w="9525" cap="flat" cmpd="sng">
                <a:solidFill>
                  <a:schemeClr val="accent6"/>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71" name="Google Shape;71;p3"/>
              <p:cNvSpPr/>
              <p:nvPr/>
            </p:nvSpPr>
            <p:spPr>
              <a:xfrm>
                <a:off x="5088007" y="3553"/>
                <a:ext cx="4048" cy="4376032"/>
              </a:xfrm>
              <a:custGeom>
                <a:avLst/>
                <a:gdLst/>
                <a:ahLst/>
                <a:cxnLst/>
                <a:rect l="l" t="t" r="r" b="b"/>
                <a:pathLst>
                  <a:path w="4048" h="4376032" extrusionOk="0">
                    <a:moveTo>
                      <a:pt x="4048" y="0"/>
                    </a:moveTo>
                    <a:lnTo>
                      <a:pt x="0" y="4376032"/>
                    </a:lnTo>
                  </a:path>
                </a:pathLst>
              </a:custGeom>
              <a:noFill/>
              <a:ln w="9525" cap="flat" cmpd="sng">
                <a:solidFill>
                  <a:schemeClr val="accent6"/>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72" name="Google Shape;72;p3"/>
              <p:cNvSpPr/>
              <p:nvPr/>
            </p:nvSpPr>
            <p:spPr>
              <a:xfrm>
                <a:off x="3744616" y="1686181"/>
                <a:ext cx="4036446" cy="4991"/>
              </a:xfrm>
              <a:custGeom>
                <a:avLst/>
                <a:gdLst/>
                <a:ahLst/>
                <a:cxnLst/>
                <a:rect l="l" t="t" r="r" b="b"/>
                <a:pathLst>
                  <a:path w="4036446" h="4991" extrusionOk="0">
                    <a:moveTo>
                      <a:pt x="4036446" y="4991"/>
                    </a:moveTo>
                    <a:lnTo>
                      <a:pt x="0" y="0"/>
                    </a:lnTo>
                  </a:path>
                </a:pathLst>
              </a:custGeom>
              <a:noFill/>
              <a:ln w="9525" cap="flat" cmpd="sng">
                <a:solidFill>
                  <a:schemeClr val="accent6"/>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73" name="Google Shape;73;p3"/>
              <p:cNvSpPr/>
              <p:nvPr/>
            </p:nvSpPr>
            <p:spPr>
              <a:xfrm>
                <a:off x="6429029" y="3553"/>
                <a:ext cx="4048" cy="4376032"/>
              </a:xfrm>
              <a:custGeom>
                <a:avLst/>
                <a:gdLst/>
                <a:ahLst/>
                <a:cxnLst/>
                <a:rect l="l" t="t" r="r" b="b"/>
                <a:pathLst>
                  <a:path w="4048" h="4376032" extrusionOk="0">
                    <a:moveTo>
                      <a:pt x="4048" y="0"/>
                    </a:moveTo>
                    <a:lnTo>
                      <a:pt x="0" y="4376032"/>
                    </a:lnTo>
                  </a:path>
                </a:pathLst>
              </a:custGeom>
              <a:noFill/>
              <a:ln w="9525" cap="flat" cmpd="sng">
                <a:solidFill>
                  <a:schemeClr val="accent6"/>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74" name="Google Shape;74;p3"/>
              <p:cNvSpPr/>
              <p:nvPr/>
            </p:nvSpPr>
            <p:spPr>
              <a:xfrm>
                <a:off x="3744349" y="3027212"/>
                <a:ext cx="4036429" cy="4995"/>
              </a:xfrm>
              <a:custGeom>
                <a:avLst/>
                <a:gdLst/>
                <a:ahLst/>
                <a:cxnLst/>
                <a:rect l="l" t="t" r="r" b="b"/>
                <a:pathLst>
                  <a:path w="4036429" h="4995" extrusionOk="0">
                    <a:moveTo>
                      <a:pt x="4036430" y="4995"/>
                    </a:moveTo>
                    <a:lnTo>
                      <a:pt x="0" y="0"/>
                    </a:lnTo>
                  </a:path>
                </a:pathLst>
              </a:custGeom>
              <a:noFill/>
              <a:ln w="9525" cap="flat" cmpd="sng">
                <a:solidFill>
                  <a:schemeClr val="accent6"/>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75" name="Google Shape;75;p3"/>
              <p:cNvSpPr/>
              <p:nvPr/>
            </p:nvSpPr>
            <p:spPr>
              <a:xfrm>
                <a:off x="4417475" y="3553"/>
                <a:ext cx="4048" cy="4376032"/>
              </a:xfrm>
              <a:custGeom>
                <a:avLst/>
                <a:gdLst/>
                <a:ahLst/>
                <a:cxnLst/>
                <a:rect l="l" t="t" r="r" b="b"/>
                <a:pathLst>
                  <a:path w="4048" h="4376032" extrusionOk="0">
                    <a:moveTo>
                      <a:pt x="4048" y="0"/>
                    </a:moveTo>
                    <a:lnTo>
                      <a:pt x="0" y="4376032"/>
                    </a:lnTo>
                  </a:path>
                </a:pathLst>
              </a:custGeom>
              <a:noFill/>
              <a:ln w="9525" cap="flat" cmpd="sng">
                <a:solidFill>
                  <a:schemeClr val="accent6"/>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76" name="Google Shape;76;p3"/>
              <p:cNvSpPr/>
              <p:nvPr/>
            </p:nvSpPr>
            <p:spPr>
              <a:xfrm>
                <a:off x="3744754" y="1015662"/>
                <a:ext cx="4036430" cy="4995"/>
              </a:xfrm>
              <a:custGeom>
                <a:avLst/>
                <a:gdLst/>
                <a:ahLst/>
                <a:cxnLst/>
                <a:rect l="l" t="t" r="r" b="b"/>
                <a:pathLst>
                  <a:path w="4036430" h="4995" extrusionOk="0">
                    <a:moveTo>
                      <a:pt x="4036430" y="4995"/>
                    </a:moveTo>
                    <a:lnTo>
                      <a:pt x="0" y="0"/>
                    </a:lnTo>
                  </a:path>
                </a:pathLst>
              </a:custGeom>
              <a:noFill/>
              <a:ln w="9525" cap="flat" cmpd="sng">
                <a:solidFill>
                  <a:schemeClr val="accent6"/>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77" name="Google Shape;77;p3"/>
              <p:cNvSpPr/>
              <p:nvPr/>
            </p:nvSpPr>
            <p:spPr>
              <a:xfrm>
                <a:off x="5758498" y="3553"/>
                <a:ext cx="4048" cy="4376032"/>
              </a:xfrm>
              <a:custGeom>
                <a:avLst/>
                <a:gdLst/>
                <a:ahLst/>
                <a:cxnLst/>
                <a:rect l="l" t="t" r="r" b="b"/>
                <a:pathLst>
                  <a:path w="4048" h="4376032" extrusionOk="0">
                    <a:moveTo>
                      <a:pt x="4048" y="0"/>
                    </a:moveTo>
                    <a:lnTo>
                      <a:pt x="0" y="4376032"/>
                    </a:lnTo>
                  </a:path>
                </a:pathLst>
              </a:custGeom>
              <a:noFill/>
              <a:ln w="9525" cap="flat" cmpd="sng">
                <a:solidFill>
                  <a:schemeClr val="accent6"/>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78" name="Google Shape;78;p3"/>
              <p:cNvSpPr/>
              <p:nvPr/>
            </p:nvSpPr>
            <p:spPr>
              <a:xfrm>
                <a:off x="3744483" y="2356696"/>
                <a:ext cx="4036417" cy="4995"/>
              </a:xfrm>
              <a:custGeom>
                <a:avLst/>
                <a:gdLst/>
                <a:ahLst/>
                <a:cxnLst/>
                <a:rect l="l" t="t" r="r" b="b"/>
                <a:pathLst>
                  <a:path w="4036417" h="4995" extrusionOk="0">
                    <a:moveTo>
                      <a:pt x="4036418" y="4995"/>
                    </a:moveTo>
                    <a:lnTo>
                      <a:pt x="0" y="0"/>
                    </a:lnTo>
                  </a:path>
                </a:pathLst>
              </a:custGeom>
              <a:noFill/>
              <a:ln w="9525" cap="flat" cmpd="sng">
                <a:solidFill>
                  <a:schemeClr val="accent6"/>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79" name="Google Shape;79;p3"/>
              <p:cNvSpPr/>
              <p:nvPr/>
            </p:nvSpPr>
            <p:spPr>
              <a:xfrm>
                <a:off x="7099561" y="3553"/>
                <a:ext cx="4048" cy="4376032"/>
              </a:xfrm>
              <a:custGeom>
                <a:avLst/>
                <a:gdLst/>
                <a:ahLst/>
                <a:cxnLst/>
                <a:rect l="l" t="t" r="r" b="b"/>
                <a:pathLst>
                  <a:path w="4048" h="4376032" extrusionOk="0">
                    <a:moveTo>
                      <a:pt x="4048" y="0"/>
                    </a:moveTo>
                    <a:lnTo>
                      <a:pt x="0" y="4376032"/>
                    </a:lnTo>
                  </a:path>
                </a:pathLst>
              </a:custGeom>
              <a:noFill/>
              <a:ln w="9525" cap="flat" cmpd="sng">
                <a:solidFill>
                  <a:schemeClr val="accent6"/>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80" name="Google Shape;80;p3"/>
              <p:cNvSpPr/>
              <p:nvPr/>
            </p:nvSpPr>
            <p:spPr>
              <a:xfrm>
                <a:off x="3744216" y="3697731"/>
                <a:ext cx="4036442" cy="4991"/>
              </a:xfrm>
              <a:custGeom>
                <a:avLst/>
                <a:gdLst/>
                <a:ahLst/>
                <a:cxnLst/>
                <a:rect l="l" t="t" r="r" b="b"/>
                <a:pathLst>
                  <a:path w="4036442" h="4991" extrusionOk="0">
                    <a:moveTo>
                      <a:pt x="4036442" y="4991"/>
                    </a:moveTo>
                    <a:lnTo>
                      <a:pt x="0" y="0"/>
                    </a:lnTo>
                  </a:path>
                </a:pathLst>
              </a:custGeom>
              <a:noFill/>
              <a:ln w="9525" cap="flat" cmpd="sng">
                <a:solidFill>
                  <a:schemeClr val="accent6"/>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81" name="Google Shape;81;p3"/>
              <p:cNvSpPr/>
              <p:nvPr/>
            </p:nvSpPr>
            <p:spPr>
              <a:xfrm>
                <a:off x="4082210" y="3553"/>
                <a:ext cx="4048" cy="4376032"/>
              </a:xfrm>
              <a:custGeom>
                <a:avLst/>
                <a:gdLst/>
                <a:ahLst/>
                <a:cxnLst/>
                <a:rect l="l" t="t" r="r" b="b"/>
                <a:pathLst>
                  <a:path w="4048" h="4376032" extrusionOk="0">
                    <a:moveTo>
                      <a:pt x="4048" y="0"/>
                    </a:moveTo>
                    <a:lnTo>
                      <a:pt x="0" y="4376032"/>
                    </a:lnTo>
                  </a:path>
                </a:pathLst>
              </a:custGeom>
              <a:noFill/>
              <a:ln w="9525" cap="flat" cmpd="sng">
                <a:solidFill>
                  <a:schemeClr val="accent6"/>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82" name="Google Shape;82;p3"/>
              <p:cNvSpPr/>
              <p:nvPr/>
            </p:nvSpPr>
            <p:spPr>
              <a:xfrm>
                <a:off x="3744819" y="680404"/>
                <a:ext cx="4036445" cy="4995"/>
              </a:xfrm>
              <a:custGeom>
                <a:avLst/>
                <a:gdLst/>
                <a:ahLst/>
                <a:cxnLst/>
                <a:rect l="l" t="t" r="r" b="b"/>
                <a:pathLst>
                  <a:path w="4036445" h="4995" extrusionOk="0">
                    <a:moveTo>
                      <a:pt x="4036446" y="4995"/>
                    </a:moveTo>
                    <a:lnTo>
                      <a:pt x="0" y="0"/>
                    </a:lnTo>
                  </a:path>
                </a:pathLst>
              </a:custGeom>
              <a:noFill/>
              <a:ln w="9525" cap="flat" cmpd="sng">
                <a:solidFill>
                  <a:schemeClr val="accent6"/>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83" name="Google Shape;83;p3"/>
              <p:cNvSpPr/>
              <p:nvPr/>
            </p:nvSpPr>
            <p:spPr>
              <a:xfrm>
                <a:off x="5423272" y="3553"/>
                <a:ext cx="4048" cy="4376032"/>
              </a:xfrm>
              <a:custGeom>
                <a:avLst/>
                <a:gdLst/>
                <a:ahLst/>
                <a:cxnLst/>
                <a:rect l="l" t="t" r="r" b="b"/>
                <a:pathLst>
                  <a:path w="4048" h="4376032" extrusionOk="0">
                    <a:moveTo>
                      <a:pt x="4048" y="0"/>
                    </a:moveTo>
                    <a:lnTo>
                      <a:pt x="0" y="4376032"/>
                    </a:lnTo>
                  </a:path>
                </a:pathLst>
              </a:custGeom>
              <a:noFill/>
              <a:ln w="9525" cap="flat" cmpd="sng">
                <a:solidFill>
                  <a:schemeClr val="accent6"/>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84" name="Google Shape;84;p3"/>
              <p:cNvSpPr/>
              <p:nvPr/>
            </p:nvSpPr>
            <p:spPr>
              <a:xfrm>
                <a:off x="3744551" y="2021439"/>
                <a:ext cx="4036430" cy="4995"/>
              </a:xfrm>
              <a:custGeom>
                <a:avLst/>
                <a:gdLst/>
                <a:ahLst/>
                <a:cxnLst/>
                <a:rect l="l" t="t" r="r" b="b"/>
                <a:pathLst>
                  <a:path w="4036430" h="4995" extrusionOk="0">
                    <a:moveTo>
                      <a:pt x="4036430" y="4995"/>
                    </a:moveTo>
                    <a:lnTo>
                      <a:pt x="0" y="0"/>
                    </a:lnTo>
                  </a:path>
                </a:pathLst>
              </a:custGeom>
              <a:noFill/>
              <a:ln w="9525" cap="flat" cmpd="sng">
                <a:solidFill>
                  <a:schemeClr val="accent6"/>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85" name="Google Shape;85;p3"/>
              <p:cNvSpPr/>
              <p:nvPr/>
            </p:nvSpPr>
            <p:spPr>
              <a:xfrm>
                <a:off x="6764295" y="3553"/>
                <a:ext cx="4048" cy="4376032"/>
              </a:xfrm>
              <a:custGeom>
                <a:avLst/>
                <a:gdLst/>
                <a:ahLst/>
                <a:cxnLst/>
                <a:rect l="l" t="t" r="r" b="b"/>
                <a:pathLst>
                  <a:path w="4048" h="4376032" extrusionOk="0">
                    <a:moveTo>
                      <a:pt x="4048" y="0"/>
                    </a:moveTo>
                    <a:lnTo>
                      <a:pt x="0" y="4376032"/>
                    </a:lnTo>
                  </a:path>
                </a:pathLst>
              </a:custGeom>
              <a:noFill/>
              <a:ln w="9525" cap="flat" cmpd="sng">
                <a:solidFill>
                  <a:schemeClr val="accent6"/>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86" name="Google Shape;86;p3"/>
              <p:cNvSpPr/>
              <p:nvPr/>
            </p:nvSpPr>
            <p:spPr>
              <a:xfrm>
                <a:off x="3744284" y="3362473"/>
                <a:ext cx="4036454" cy="4991"/>
              </a:xfrm>
              <a:custGeom>
                <a:avLst/>
                <a:gdLst/>
                <a:ahLst/>
                <a:cxnLst/>
                <a:rect l="l" t="t" r="r" b="b"/>
                <a:pathLst>
                  <a:path w="4036454" h="4991" extrusionOk="0">
                    <a:moveTo>
                      <a:pt x="4036455" y="4991"/>
                    </a:moveTo>
                    <a:lnTo>
                      <a:pt x="0" y="0"/>
                    </a:lnTo>
                  </a:path>
                </a:pathLst>
              </a:custGeom>
              <a:noFill/>
              <a:ln w="9525" cap="flat" cmpd="sng">
                <a:solidFill>
                  <a:schemeClr val="accent6"/>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87" name="Google Shape;87;p3"/>
              <p:cNvSpPr/>
              <p:nvPr/>
            </p:nvSpPr>
            <p:spPr>
              <a:xfrm>
                <a:off x="4752741" y="3553"/>
                <a:ext cx="4048" cy="4376032"/>
              </a:xfrm>
              <a:custGeom>
                <a:avLst/>
                <a:gdLst/>
                <a:ahLst/>
                <a:cxnLst/>
                <a:rect l="l" t="t" r="r" b="b"/>
                <a:pathLst>
                  <a:path w="4048" h="4376032" extrusionOk="0">
                    <a:moveTo>
                      <a:pt x="4048" y="0"/>
                    </a:moveTo>
                    <a:lnTo>
                      <a:pt x="0" y="4376032"/>
                    </a:lnTo>
                  </a:path>
                </a:pathLst>
              </a:custGeom>
              <a:noFill/>
              <a:ln w="9525" cap="flat" cmpd="sng">
                <a:solidFill>
                  <a:schemeClr val="accent6"/>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88" name="Google Shape;88;p3"/>
              <p:cNvSpPr/>
              <p:nvPr/>
            </p:nvSpPr>
            <p:spPr>
              <a:xfrm>
                <a:off x="3744685" y="1350924"/>
                <a:ext cx="4036417" cy="4991"/>
              </a:xfrm>
              <a:custGeom>
                <a:avLst/>
                <a:gdLst/>
                <a:ahLst/>
                <a:cxnLst/>
                <a:rect l="l" t="t" r="r" b="b"/>
                <a:pathLst>
                  <a:path w="4036417" h="4991" extrusionOk="0">
                    <a:moveTo>
                      <a:pt x="4036418" y="4991"/>
                    </a:moveTo>
                    <a:lnTo>
                      <a:pt x="0" y="0"/>
                    </a:lnTo>
                  </a:path>
                </a:pathLst>
              </a:custGeom>
              <a:noFill/>
              <a:ln w="9525" cap="flat" cmpd="sng">
                <a:solidFill>
                  <a:schemeClr val="accent6"/>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89" name="Google Shape;89;p3"/>
              <p:cNvSpPr/>
              <p:nvPr/>
            </p:nvSpPr>
            <p:spPr>
              <a:xfrm>
                <a:off x="6093763" y="3553"/>
                <a:ext cx="4048" cy="4376032"/>
              </a:xfrm>
              <a:custGeom>
                <a:avLst/>
                <a:gdLst/>
                <a:ahLst/>
                <a:cxnLst/>
                <a:rect l="l" t="t" r="r" b="b"/>
                <a:pathLst>
                  <a:path w="4048" h="4376032" extrusionOk="0">
                    <a:moveTo>
                      <a:pt x="4048" y="0"/>
                    </a:moveTo>
                    <a:lnTo>
                      <a:pt x="0" y="4376032"/>
                    </a:lnTo>
                  </a:path>
                </a:pathLst>
              </a:custGeom>
              <a:noFill/>
              <a:ln w="9525" cap="flat" cmpd="sng">
                <a:solidFill>
                  <a:schemeClr val="accent6"/>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90" name="Google Shape;90;p3"/>
              <p:cNvSpPr/>
              <p:nvPr/>
            </p:nvSpPr>
            <p:spPr>
              <a:xfrm>
                <a:off x="3744418" y="2691954"/>
                <a:ext cx="4036441" cy="4995"/>
              </a:xfrm>
              <a:custGeom>
                <a:avLst/>
                <a:gdLst/>
                <a:ahLst/>
                <a:cxnLst/>
                <a:rect l="l" t="t" r="r" b="b"/>
                <a:pathLst>
                  <a:path w="4036441" h="4995" extrusionOk="0">
                    <a:moveTo>
                      <a:pt x="4036442" y="4995"/>
                    </a:moveTo>
                    <a:lnTo>
                      <a:pt x="0" y="0"/>
                    </a:lnTo>
                  </a:path>
                </a:pathLst>
              </a:custGeom>
              <a:noFill/>
              <a:ln w="9525" cap="flat" cmpd="sng">
                <a:solidFill>
                  <a:schemeClr val="accent6"/>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91" name="Google Shape;91;p3"/>
              <p:cNvSpPr/>
              <p:nvPr/>
            </p:nvSpPr>
            <p:spPr>
              <a:xfrm>
                <a:off x="7434826" y="3553"/>
                <a:ext cx="4048" cy="4376032"/>
              </a:xfrm>
              <a:custGeom>
                <a:avLst/>
                <a:gdLst/>
                <a:ahLst/>
                <a:cxnLst/>
                <a:rect l="l" t="t" r="r" b="b"/>
                <a:pathLst>
                  <a:path w="4048" h="4376032" extrusionOk="0">
                    <a:moveTo>
                      <a:pt x="4048" y="0"/>
                    </a:moveTo>
                    <a:lnTo>
                      <a:pt x="0" y="4376032"/>
                    </a:lnTo>
                  </a:path>
                </a:pathLst>
              </a:custGeom>
              <a:noFill/>
              <a:ln w="9525" cap="flat" cmpd="sng">
                <a:solidFill>
                  <a:schemeClr val="accent6"/>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92" name="Google Shape;92;p3"/>
              <p:cNvSpPr/>
              <p:nvPr/>
            </p:nvSpPr>
            <p:spPr>
              <a:xfrm>
                <a:off x="3744151" y="4032989"/>
                <a:ext cx="4036426" cy="4995"/>
              </a:xfrm>
              <a:custGeom>
                <a:avLst/>
                <a:gdLst/>
                <a:ahLst/>
                <a:cxnLst/>
                <a:rect l="l" t="t" r="r" b="b"/>
                <a:pathLst>
                  <a:path w="4036426" h="4995" extrusionOk="0">
                    <a:moveTo>
                      <a:pt x="4036426" y="4995"/>
                    </a:moveTo>
                    <a:lnTo>
                      <a:pt x="0" y="0"/>
                    </a:lnTo>
                  </a:path>
                </a:pathLst>
              </a:custGeom>
              <a:noFill/>
              <a:ln w="9525" cap="flat" cmpd="sng">
                <a:solidFill>
                  <a:schemeClr val="accent6"/>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grpSp>
        <p:sp>
          <p:nvSpPr>
            <p:cNvPr id="93" name="Google Shape;93;p3"/>
            <p:cNvSpPr/>
            <p:nvPr/>
          </p:nvSpPr>
          <p:spPr>
            <a:xfrm>
              <a:off x="1061" y="511525"/>
              <a:ext cx="5812440" cy="7889"/>
            </a:xfrm>
            <a:custGeom>
              <a:avLst/>
              <a:gdLst/>
              <a:ahLst/>
              <a:cxnLst/>
              <a:rect l="l" t="t" r="r" b="b"/>
              <a:pathLst>
                <a:path w="4036417" h="4993" extrusionOk="0">
                  <a:moveTo>
                    <a:pt x="4036418" y="4994"/>
                  </a:moveTo>
                  <a:lnTo>
                    <a:pt x="0" y="0"/>
                  </a:lnTo>
                </a:path>
              </a:pathLst>
            </a:custGeom>
            <a:noFill/>
            <a:ln w="9525" cap="flat" cmpd="sng">
              <a:solidFill>
                <a:schemeClr val="accent6"/>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94" name="Google Shape;94;p3"/>
            <p:cNvSpPr/>
            <p:nvPr/>
          </p:nvSpPr>
          <p:spPr>
            <a:xfrm>
              <a:off x="1562512" y="-27948"/>
              <a:ext cx="6393" cy="6911067"/>
            </a:xfrm>
            <a:custGeom>
              <a:avLst/>
              <a:gdLst/>
              <a:ahLst/>
              <a:cxnLst/>
              <a:rect l="l" t="t" r="r" b="b"/>
              <a:pathLst>
                <a:path w="4048" h="4376032" extrusionOk="0">
                  <a:moveTo>
                    <a:pt x="4048" y="0"/>
                  </a:moveTo>
                  <a:lnTo>
                    <a:pt x="0" y="4376032"/>
                  </a:lnTo>
                </a:path>
              </a:pathLst>
            </a:custGeom>
            <a:noFill/>
            <a:ln w="9525" cap="flat" cmpd="sng">
              <a:solidFill>
                <a:schemeClr val="accent6"/>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95" name="Google Shape;95;p3"/>
            <p:cNvSpPr/>
            <p:nvPr/>
          </p:nvSpPr>
          <p:spPr>
            <a:xfrm>
              <a:off x="671" y="2629421"/>
              <a:ext cx="5812482" cy="7886"/>
            </a:xfrm>
            <a:custGeom>
              <a:avLst/>
              <a:gdLst/>
              <a:ahLst/>
              <a:cxnLst/>
              <a:rect l="l" t="t" r="r" b="b"/>
              <a:pathLst>
                <a:path w="4036446" h="4991" extrusionOk="0">
                  <a:moveTo>
                    <a:pt x="4036446" y="4991"/>
                  </a:moveTo>
                  <a:lnTo>
                    <a:pt x="0" y="0"/>
                  </a:lnTo>
                </a:path>
              </a:pathLst>
            </a:custGeom>
            <a:noFill/>
            <a:ln w="9525" cap="flat" cmpd="sng">
              <a:solidFill>
                <a:schemeClr val="accent6"/>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96" name="Google Shape;96;p3"/>
            <p:cNvSpPr/>
            <p:nvPr/>
          </p:nvSpPr>
          <p:spPr>
            <a:xfrm>
              <a:off x="3680388" y="-27948"/>
              <a:ext cx="6393" cy="6911067"/>
            </a:xfrm>
            <a:custGeom>
              <a:avLst/>
              <a:gdLst/>
              <a:ahLst/>
              <a:cxnLst/>
              <a:rect l="l" t="t" r="r" b="b"/>
              <a:pathLst>
                <a:path w="4048" h="4376032" extrusionOk="0">
                  <a:moveTo>
                    <a:pt x="4048" y="0"/>
                  </a:moveTo>
                  <a:lnTo>
                    <a:pt x="0" y="4376032"/>
                  </a:lnTo>
                </a:path>
              </a:pathLst>
            </a:custGeom>
            <a:noFill/>
            <a:ln w="9525" cap="flat" cmpd="sng">
              <a:solidFill>
                <a:schemeClr val="accent6"/>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97" name="Google Shape;97;p3"/>
            <p:cNvSpPr/>
            <p:nvPr/>
          </p:nvSpPr>
          <p:spPr>
            <a:xfrm>
              <a:off x="286" y="4747312"/>
              <a:ext cx="5812458" cy="7892"/>
            </a:xfrm>
            <a:custGeom>
              <a:avLst/>
              <a:gdLst/>
              <a:ahLst/>
              <a:cxnLst/>
              <a:rect l="l" t="t" r="r" b="b"/>
              <a:pathLst>
                <a:path w="4036429" h="4995" extrusionOk="0">
                  <a:moveTo>
                    <a:pt x="4036430" y="4995"/>
                  </a:moveTo>
                  <a:lnTo>
                    <a:pt x="0" y="0"/>
                  </a:lnTo>
                </a:path>
              </a:pathLst>
            </a:custGeom>
            <a:noFill/>
            <a:ln w="9525" cap="flat" cmpd="sng">
              <a:solidFill>
                <a:schemeClr val="accent6"/>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98" name="Google Shape;98;p3"/>
            <p:cNvSpPr/>
            <p:nvPr/>
          </p:nvSpPr>
          <p:spPr>
            <a:xfrm>
              <a:off x="503541" y="-27948"/>
              <a:ext cx="6393" cy="6911067"/>
            </a:xfrm>
            <a:custGeom>
              <a:avLst/>
              <a:gdLst/>
              <a:ahLst/>
              <a:cxnLst/>
              <a:rect l="l" t="t" r="r" b="b"/>
              <a:pathLst>
                <a:path w="4048" h="4376032" extrusionOk="0">
                  <a:moveTo>
                    <a:pt x="4048" y="0"/>
                  </a:moveTo>
                  <a:lnTo>
                    <a:pt x="0" y="4376032"/>
                  </a:lnTo>
                </a:path>
              </a:pathLst>
            </a:custGeom>
            <a:noFill/>
            <a:ln w="9525" cap="flat" cmpd="sng">
              <a:solidFill>
                <a:schemeClr val="accent6"/>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99" name="Google Shape;99;p3"/>
            <p:cNvSpPr/>
            <p:nvPr/>
          </p:nvSpPr>
          <p:spPr>
            <a:xfrm>
              <a:off x="870" y="1570470"/>
              <a:ext cx="5812459" cy="7892"/>
            </a:xfrm>
            <a:custGeom>
              <a:avLst/>
              <a:gdLst/>
              <a:ahLst/>
              <a:cxnLst/>
              <a:rect l="l" t="t" r="r" b="b"/>
              <a:pathLst>
                <a:path w="4036430" h="4995" extrusionOk="0">
                  <a:moveTo>
                    <a:pt x="4036430" y="4995"/>
                  </a:moveTo>
                  <a:lnTo>
                    <a:pt x="0" y="0"/>
                  </a:lnTo>
                </a:path>
              </a:pathLst>
            </a:custGeom>
            <a:noFill/>
            <a:ln w="9525" cap="flat" cmpd="sng">
              <a:solidFill>
                <a:schemeClr val="accent6"/>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100" name="Google Shape;100;p3"/>
            <p:cNvSpPr/>
            <p:nvPr/>
          </p:nvSpPr>
          <p:spPr>
            <a:xfrm>
              <a:off x="2621418" y="-27948"/>
              <a:ext cx="6393" cy="6911067"/>
            </a:xfrm>
            <a:custGeom>
              <a:avLst/>
              <a:gdLst/>
              <a:ahLst/>
              <a:cxnLst/>
              <a:rect l="l" t="t" r="r" b="b"/>
              <a:pathLst>
                <a:path w="4048" h="4376032" extrusionOk="0">
                  <a:moveTo>
                    <a:pt x="4048" y="0"/>
                  </a:moveTo>
                  <a:lnTo>
                    <a:pt x="0" y="4376032"/>
                  </a:lnTo>
                </a:path>
              </a:pathLst>
            </a:custGeom>
            <a:noFill/>
            <a:ln w="9525" cap="flat" cmpd="sng">
              <a:solidFill>
                <a:schemeClr val="accent6"/>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101" name="Google Shape;101;p3"/>
            <p:cNvSpPr/>
            <p:nvPr/>
          </p:nvSpPr>
          <p:spPr>
            <a:xfrm>
              <a:off x="479" y="3688366"/>
              <a:ext cx="5812440" cy="7892"/>
            </a:xfrm>
            <a:custGeom>
              <a:avLst/>
              <a:gdLst/>
              <a:ahLst/>
              <a:cxnLst/>
              <a:rect l="l" t="t" r="r" b="b"/>
              <a:pathLst>
                <a:path w="4036417" h="4995" extrusionOk="0">
                  <a:moveTo>
                    <a:pt x="4036418" y="4995"/>
                  </a:moveTo>
                  <a:lnTo>
                    <a:pt x="0" y="0"/>
                  </a:lnTo>
                </a:path>
              </a:pathLst>
            </a:custGeom>
            <a:noFill/>
            <a:ln w="9525" cap="flat" cmpd="sng">
              <a:solidFill>
                <a:schemeClr val="accent6"/>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102" name="Google Shape;102;p3"/>
            <p:cNvSpPr/>
            <p:nvPr/>
          </p:nvSpPr>
          <p:spPr>
            <a:xfrm>
              <a:off x="4739359" y="-27948"/>
              <a:ext cx="6393" cy="6911067"/>
            </a:xfrm>
            <a:custGeom>
              <a:avLst/>
              <a:gdLst/>
              <a:ahLst/>
              <a:cxnLst/>
              <a:rect l="l" t="t" r="r" b="b"/>
              <a:pathLst>
                <a:path w="4048" h="4376032" extrusionOk="0">
                  <a:moveTo>
                    <a:pt x="4048" y="0"/>
                  </a:moveTo>
                  <a:lnTo>
                    <a:pt x="0" y="4376032"/>
                  </a:lnTo>
                </a:path>
              </a:pathLst>
            </a:custGeom>
            <a:noFill/>
            <a:ln w="9525" cap="flat" cmpd="sng">
              <a:solidFill>
                <a:schemeClr val="accent6"/>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103" name="Google Shape;103;p3"/>
            <p:cNvSpPr/>
            <p:nvPr/>
          </p:nvSpPr>
          <p:spPr>
            <a:xfrm>
              <a:off x="95" y="5806263"/>
              <a:ext cx="5812476" cy="7886"/>
            </a:xfrm>
            <a:custGeom>
              <a:avLst/>
              <a:gdLst/>
              <a:ahLst/>
              <a:cxnLst/>
              <a:rect l="l" t="t" r="r" b="b"/>
              <a:pathLst>
                <a:path w="4036442" h="4991" extrusionOk="0">
                  <a:moveTo>
                    <a:pt x="4036442" y="4991"/>
                  </a:moveTo>
                  <a:lnTo>
                    <a:pt x="0" y="0"/>
                  </a:lnTo>
                </a:path>
              </a:pathLst>
            </a:custGeom>
            <a:noFill/>
            <a:ln w="9525" cap="flat" cmpd="sng">
              <a:solidFill>
                <a:schemeClr val="accent6"/>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104" name="Google Shape;104;p3"/>
            <p:cNvSpPr/>
            <p:nvPr/>
          </p:nvSpPr>
          <p:spPr>
            <a:xfrm>
              <a:off x="-25943" y="-27948"/>
              <a:ext cx="6393" cy="6911067"/>
            </a:xfrm>
            <a:custGeom>
              <a:avLst/>
              <a:gdLst/>
              <a:ahLst/>
              <a:cxnLst/>
              <a:rect l="l" t="t" r="r" b="b"/>
              <a:pathLst>
                <a:path w="4048" h="4376032" extrusionOk="0">
                  <a:moveTo>
                    <a:pt x="4048" y="0"/>
                  </a:moveTo>
                  <a:lnTo>
                    <a:pt x="0" y="4376032"/>
                  </a:lnTo>
                </a:path>
              </a:pathLst>
            </a:custGeom>
            <a:noFill/>
            <a:ln w="9525" cap="flat" cmpd="sng">
              <a:solidFill>
                <a:schemeClr val="accent6"/>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105" name="Google Shape;105;p3"/>
            <p:cNvSpPr/>
            <p:nvPr/>
          </p:nvSpPr>
          <p:spPr>
            <a:xfrm>
              <a:off x="963" y="1040997"/>
              <a:ext cx="5812481" cy="7892"/>
            </a:xfrm>
            <a:custGeom>
              <a:avLst/>
              <a:gdLst/>
              <a:ahLst/>
              <a:cxnLst/>
              <a:rect l="l" t="t" r="r" b="b"/>
              <a:pathLst>
                <a:path w="4036445" h="4995" extrusionOk="0">
                  <a:moveTo>
                    <a:pt x="4036446" y="4995"/>
                  </a:moveTo>
                  <a:lnTo>
                    <a:pt x="0" y="0"/>
                  </a:lnTo>
                </a:path>
              </a:pathLst>
            </a:custGeom>
            <a:noFill/>
            <a:ln w="9525" cap="flat" cmpd="sng">
              <a:solidFill>
                <a:schemeClr val="accent6"/>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106" name="Google Shape;106;p3"/>
            <p:cNvSpPr/>
            <p:nvPr/>
          </p:nvSpPr>
          <p:spPr>
            <a:xfrm>
              <a:off x="2091996" y="-27948"/>
              <a:ext cx="6393" cy="6911067"/>
            </a:xfrm>
            <a:custGeom>
              <a:avLst/>
              <a:gdLst/>
              <a:ahLst/>
              <a:cxnLst/>
              <a:rect l="l" t="t" r="r" b="b"/>
              <a:pathLst>
                <a:path w="4048" h="4376032" extrusionOk="0">
                  <a:moveTo>
                    <a:pt x="4048" y="0"/>
                  </a:moveTo>
                  <a:lnTo>
                    <a:pt x="0" y="4376032"/>
                  </a:lnTo>
                </a:path>
              </a:pathLst>
            </a:custGeom>
            <a:noFill/>
            <a:ln w="9525" cap="flat" cmpd="sng">
              <a:solidFill>
                <a:schemeClr val="accent6"/>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107" name="Google Shape;107;p3"/>
            <p:cNvSpPr/>
            <p:nvPr/>
          </p:nvSpPr>
          <p:spPr>
            <a:xfrm>
              <a:off x="577" y="3158894"/>
              <a:ext cx="5812459" cy="7892"/>
            </a:xfrm>
            <a:custGeom>
              <a:avLst/>
              <a:gdLst/>
              <a:ahLst/>
              <a:cxnLst/>
              <a:rect l="l" t="t" r="r" b="b"/>
              <a:pathLst>
                <a:path w="4036430" h="4995" extrusionOk="0">
                  <a:moveTo>
                    <a:pt x="4036430" y="4995"/>
                  </a:moveTo>
                  <a:lnTo>
                    <a:pt x="0" y="0"/>
                  </a:lnTo>
                </a:path>
              </a:pathLst>
            </a:custGeom>
            <a:noFill/>
            <a:ln w="9525" cap="flat" cmpd="sng">
              <a:solidFill>
                <a:schemeClr val="accent6"/>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108" name="Google Shape;108;p3"/>
            <p:cNvSpPr/>
            <p:nvPr/>
          </p:nvSpPr>
          <p:spPr>
            <a:xfrm>
              <a:off x="4209874" y="-27948"/>
              <a:ext cx="6393" cy="6911067"/>
            </a:xfrm>
            <a:custGeom>
              <a:avLst/>
              <a:gdLst/>
              <a:ahLst/>
              <a:cxnLst/>
              <a:rect l="l" t="t" r="r" b="b"/>
              <a:pathLst>
                <a:path w="4048" h="4376032" extrusionOk="0">
                  <a:moveTo>
                    <a:pt x="4048" y="0"/>
                  </a:moveTo>
                  <a:lnTo>
                    <a:pt x="0" y="4376032"/>
                  </a:lnTo>
                </a:path>
              </a:pathLst>
            </a:custGeom>
            <a:noFill/>
            <a:ln w="9525" cap="flat" cmpd="sng">
              <a:solidFill>
                <a:schemeClr val="accent6"/>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109" name="Google Shape;109;p3"/>
            <p:cNvSpPr/>
            <p:nvPr/>
          </p:nvSpPr>
          <p:spPr>
            <a:xfrm>
              <a:off x="193" y="5276790"/>
              <a:ext cx="5812494" cy="7886"/>
            </a:xfrm>
            <a:custGeom>
              <a:avLst/>
              <a:gdLst/>
              <a:ahLst/>
              <a:cxnLst/>
              <a:rect l="l" t="t" r="r" b="b"/>
              <a:pathLst>
                <a:path w="4036454" h="4991" extrusionOk="0">
                  <a:moveTo>
                    <a:pt x="4036455" y="4991"/>
                  </a:moveTo>
                  <a:lnTo>
                    <a:pt x="0" y="0"/>
                  </a:lnTo>
                </a:path>
              </a:pathLst>
            </a:custGeom>
            <a:noFill/>
            <a:ln w="9525" cap="flat" cmpd="sng">
              <a:solidFill>
                <a:schemeClr val="accent6"/>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110" name="Google Shape;110;p3"/>
            <p:cNvSpPr/>
            <p:nvPr/>
          </p:nvSpPr>
          <p:spPr>
            <a:xfrm>
              <a:off x="1033026" y="-27948"/>
              <a:ext cx="6393" cy="6911067"/>
            </a:xfrm>
            <a:custGeom>
              <a:avLst/>
              <a:gdLst/>
              <a:ahLst/>
              <a:cxnLst/>
              <a:rect l="l" t="t" r="r" b="b"/>
              <a:pathLst>
                <a:path w="4048" h="4376032" extrusionOk="0">
                  <a:moveTo>
                    <a:pt x="4048" y="0"/>
                  </a:moveTo>
                  <a:lnTo>
                    <a:pt x="0" y="4376032"/>
                  </a:lnTo>
                </a:path>
              </a:pathLst>
            </a:custGeom>
            <a:noFill/>
            <a:ln w="9525" cap="flat" cmpd="sng">
              <a:solidFill>
                <a:schemeClr val="accent6"/>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111" name="Google Shape;111;p3"/>
            <p:cNvSpPr/>
            <p:nvPr/>
          </p:nvSpPr>
          <p:spPr>
            <a:xfrm>
              <a:off x="770" y="2099949"/>
              <a:ext cx="5812440" cy="7886"/>
            </a:xfrm>
            <a:custGeom>
              <a:avLst/>
              <a:gdLst/>
              <a:ahLst/>
              <a:cxnLst/>
              <a:rect l="l" t="t" r="r" b="b"/>
              <a:pathLst>
                <a:path w="4036417" h="4991" extrusionOk="0">
                  <a:moveTo>
                    <a:pt x="4036418" y="4991"/>
                  </a:moveTo>
                  <a:lnTo>
                    <a:pt x="0" y="0"/>
                  </a:lnTo>
                </a:path>
              </a:pathLst>
            </a:custGeom>
            <a:noFill/>
            <a:ln w="9525" cap="flat" cmpd="sng">
              <a:solidFill>
                <a:schemeClr val="accent6"/>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112" name="Google Shape;112;p3"/>
            <p:cNvSpPr/>
            <p:nvPr/>
          </p:nvSpPr>
          <p:spPr>
            <a:xfrm>
              <a:off x="3150902" y="-27948"/>
              <a:ext cx="6393" cy="6911067"/>
            </a:xfrm>
            <a:custGeom>
              <a:avLst/>
              <a:gdLst/>
              <a:ahLst/>
              <a:cxnLst/>
              <a:rect l="l" t="t" r="r" b="b"/>
              <a:pathLst>
                <a:path w="4048" h="4376032" extrusionOk="0">
                  <a:moveTo>
                    <a:pt x="4048" y="0"/>
                  </a:moveTo>
                  <a:lnTo>
                    <a:pt x="0" y="4376032"/>
                  </a:lnTo>
                </a:path>
              </a:pathLst>
            </a:custGeom>
            <a:noFill/>
            <a:ln w="9525" cap="flat" cmpd="sng">
              <a:solidFill>
                <a:schemeClr val="accent6"/>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113" name="Google Shape;113;p3"/>
            <p:cNvSpPr/>
            <p:nvPr/>
          </p:nvSpPr>
          <p:spPr>
            <a:xfrm>
              <a:off x="386" y="4217839"/>
              <a:ext cx="5812475" cy="7892"/>
            </a:xfrm>
            <a:custGeom>
              <a:avLst/>
              <a:gdLst/>
              <a:ahLst/>
              <a:cxnLst/>
              <a:rect l="l" t="t" r="r" b="b"/>
              <a:pathLst>
                <a:path w="4036441" h="4995" extrusionOk="0">
                  <a:moveTo>
                    <a:pt x="4036442" y="4995"/>
                  </a:moveTo>
                  <a:lnTo>
                    <a:pt x="0" y="0"/>
                  </a:lnTo>
                </a:path>
              </a:pathLst>
            </a:custGeom>
            <a:noFill/>
            <a:ln w="9525" cap="flat" cmpd="sng">
              <a:solidFill>
                <a:schemeClr val="accent6"/>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114" name="Google Shape;114;p3"/>
            <p:cNvSpPr/>
            <p:nvPr/>
          </p:nvSpPr>
          <p:spPr>
            <a:xfrm>
              <a:off x="5268843" y="-27948"/>
              <a:ext cx="6393" cy="6911067"/>
            </a:xfrm>
            <a:custGeom>
              <a:avLst/>
              <a:gdLst/>
              <a:ahLst/>
              <a:cxnLst/>
              <a:rect l="l" t="t" r="r" b="b"/>
              <a:pathLst>
                <a:path w="4048" h="4376032" extrusionOk="0">
                  <a:moveTo>
                    <a:pt x="4048" y="0"/>
                  </a:moveTo>
                  <a:lnTo>
                    <a:pt x="0" y="4376032"/>
                  </a:lnTo>
                </a:path>
              </a:pathLst>
            </a:custGeom>
            <a:noFill/>
            <a:ln w="9525" cap="flat" cmpd="sng">
              <a:solidFill>
                <a:schemeClr val="accent6"/>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115" name="Google Shape;115;p3"/>
            <p:cNvSpPr/>
            <p:nvPr/>
          </p:nvSpPr>
          <p:spPr>
            <a:xfrm>
              <a:off x="1" y="6335736"/>
              <a:ext cx="5812453" cy="7892"/>
            </a:xfrm>
            <a:custGeom>
              <a:avLst/>
              <a:gdLst/>
              <a:ahLst/>
              <a:cxnLst/>
              <a:rect l="l" t="t" r="r" b="b"/>
              <a:pathLst>
                <a:path w="4036426" h="4995" extrusionOk="0">
                  <a:moveTo>
                    <a:pt x="4036426" y="4995"/>
                  </a:moveTo>
                  <a:lnTo>
                    <a:pt x="0" y="0"/>
                  </a:lnTo>
                </a:path>
              </a:pathLst>
            </a:custGeom>
            <a:noFill/>
            <a:ln w="9525" cap="flat" cmpd="sng">
              <a:solidFill>
                <a:schemeClr val="accent6"/>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grpSp>
      <p:sp>
        <p:nvSpPr>
          <p:cNvPr id="116" name="Google Shape;116;p3"/>
          <p:cNvSpPr/>
          <p:nvPr/>
        </p:nvSpPr>
        <p:spPr>
          <a:xfrm>
            <a:off x="1377300" y="2027550"/>
            <a:ext cx="9437400" cy="4022100"/>
          </a:xfrm>
          <a:prstGeom prst="rect">
            <a:avLst/>
          </a:prstGeom>
          <a:solidFill>
            <a:schemeClr val="lt1"/>
          </a:solidFill>
          <a:ln w="9525" cap="flat" cmpd="sng">
            <a:solidFill>
              <a:schemeClr val="accent6"/>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Montserrat"/>
              <a:ea typeface="Montserrat"/>
              <a:cs typeface="Montserrat"/>
              <a:sym typeface="Montserrat"/>
            </a:endParaRPr>
          </a:p>
        </p:txBody>
      </p:sp>
      <p:sp>
        <p:nvSpPr>
          <p:cNvPr id="117" name="Google Shape;117;p3"/>
          <p:cNvSpPr txBox="1">
            <a:spLocks noGrp="1"/>
          </p:cNvSpPr>
          <p:nvPr>
            <p:ph type="title"/>
          </p:nvPr>
        </p:nvSpPr>
        <p:spPr>
          <a:xfrm>
            <a:off x="1911300" y="2326725"/>
            <a:ext cx="8369400" cy="1812900"/>
          </a:xfrm>
          <a:prstGeom prst="rect">
            <a:avLst/>
          </a:prstGeom>
        </p:spPr>
        <p:txBody>
          <a:bodyPr spcFirstLastPara="1" wrap="square" lIns="121900" tIns="121900" rIns="121900" bIns="121900" anchor="ctr" anchorCtr="0">
            <a:normAutofit/>
          </a:bodyPr>
          <a:lstStyle>
            <a:lvl1pPr lvl="0" algn="ctr">
              <a:spcBef>
                <a:spcPts val="0"/>
              </a:spcBef>
              <a:spcAft>
                <a:spcPts val="0"/>
              </a:spcAft>
              <a:buSzPts val="4800"/>
              <a:buNone/>
              <a:defRPr sz="6000"/>
            </a:lvl1pPr>
            <a:lvl2pPr lvl="1" algn="ctr">
              <a:spcBef>
                <a:spcPts val="0"/>
              </a:spcBef>
              <a:spcAft>
                <a:spcPts val="0"/>
              </a:spcAft>
              <a:buSzPts val="4800"/>
              <a:buNone/>
              <a:defRPr sz="4800"/>
            </a:lvl2pPr>
            <a:lvl3pPr lvl="2" algn="ctr">
              <a:spcBef>
                <a:spcPts val="0"/>
              </a:spcBef>
              <a:spcAft>
                <a:spcPts val="0"/>
              </a:spcAft>
              <a:buSzPts val="4800"/>
              <a:buNone/>
              <a:defRPr sz="4800"/>
            </a:lvl3pPr>
            <a:lvl4pPr lvl="3" algn="ctr">
              <a:spcBef>
                <a:spcPts val="0"/>
              </a:spcBef>
              <a:spcAft>
                <a:spcPts val="0"/>
              </a:spcAft>
              <a:buSzPts val="4800"/>
              <a:buNone/>
              <a:defRPr sz="4800"/>
            </a:lvl4pPr>
            <a:lvl5pPr lvl="4" algn="ctr">
              <a:spcBef>
                <a:spcPts val="0"/>
              </a:spcBef>
              <a:spcAft>
                <a:spcPts val="0"/>
              </a:spcAft>
              <a:buSzPts val="4800"/>
              <a:buNone/>
              <a:defRPr sz="4800"/>
            </a:lvl5pPr>
            <a:lvl6pPr lvl="5" algn="ctr">
              <a:spcBef>
                <a:spcPts val="0"/>
              </a:spcBef>
              <a:spcAft>
                <a:spcPts val="0"/>
              </a:spcAft>
              <a:buSzPts val="4800"/>
              <a:buNone/>
              <a:defRPr sz="4800"/>
            </a:lvl6pPr>
            <a:lvl7pPr lvl="6" algn="ctr">
              <a:spcBef>
                <a:spcPts val="0"/>
              </a:spcBef>
              <a:spcAft>
                <a:spcPts val="0"/>
              </a:spcAft>
              <a:buSzPts val="4800"/>
              <a:buNone/>
              <a:defRPr sz="4800"/>
            </a:lvl7pPr>
            <a:lvl8pPr lvl="7" algn="ctr">
              <a:spcBef>
                <a:spcPts val="0"/>
              </a:spcBef>
              <a:spcAft>
                <a:spcPts val="0"/>
              </a:spcAft>
              <a:buSzPts val="4800"/>
              <a:buNone/>
              <a:defRPr sz="4800"/>
            </a:lvl8pPr>
            <a:lvl9pPr lvl="8" algn="ctr">
              <a:spcBef>
                <a:spcPts val="0"/>
              </a:spcBef>
              <a:spcAft>
                <a:spcPts val="0"/>
              </a:spcAft>
              <a:buSzPts val="4800"/>
              <a:buNone/>
              <a:defRPr sz="4800"/>
            </a:lvl9pPr>
          </a:lstStyle>
          <a:p>
            <a:endParaRPr/>
          </a:p>
        </p:txBody>
      </p:sp>
      <p:sp>
        <p:nvSpPr>
          <p:cNvPr id="118" name="Google Shape;118;p3"/>
          <p:cNvSpPr txBox="1">
            <a:spLocks noGrp="1"/>
          </p:cNvSpPr>
          <p:nvPr>
            <p:ph type="sldNum" idx="12"/>
          </p:nvPr>
        </p:nvSpPr>
        <p:spPr>
          <a:xfrm>
            <a:off x="11296610" y="6217622"/>
            <a:ext cx="731700" cy="524700"/>
          </a:xfrm>
          <a:prstGeom prst="rect">
            <a:avLst/>
          </a:prstGeom>
        </p:spPr>
        <p:txBody>
          <a:bodyPr spcFirstLastPara="1" wrap="square" lIns="121900" tIns="121900" rIns="121900" bIns="121900"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
        <p:nvSpPr>
          <p:cNvPr id="119" name="Google Shape;119;p3"/>
          <p:cNvSpPr txBox="1">
            <a:spLocks noGrp="1"/>
          </p:cNvSpPr>
          <p:nvPr>
            <p:ph type="body" idx="1"/>
          </p:nvPr>
        </p:nvSpPr>
        <p:spPr>
          <a:xfrm>
            <a:off x="1911300" y="4386075"/>
            <a:ext cx="8369400" cy="1212000"/>
          </a:xfrm>
          <a:prstGeom prst="rect">
            <a:avLst/>
          </a:prstGeom>
        </p:spPr>
        <p:txBody>
          <a:bodyPr spcFirstLastPara="1" wrap="square" lIns="121900" tIns="121900" rIns="121900" bIns="121900" anchor="t" anchorCtr="0">
            <a:normAutofit/>
          </a:bodyPr>
          <a:lstStyle>
            <a:lvl1pPr marL="457200" lvl="0" indent="-387350" algn="ctr" rtl="0">
              <a:spcBef>
                <a:spcPts val="0"/>
              </a:spcBef>
              <a:spcAft>
                <a:spcPts val="0"/>
              </a:spcAft>
              <a:buSzPts val="2500"/>
              <a:buChar char="●"/>
              <a:defRPr/>
            </a:lvl1pPr>
            <a:lvl2pPr marL="914400" lvl="1" indent="-381000" algn="ctr" rtl="0">
              <a:spcBef>
                <a:spcPts val="0"/>
              </a:spcBef>
              <a:spcAft>
                <a:spcPts val="0"/>
              </a:spcAft>
              <a:buSzPts val="2400"/>
              <a:buChar char="○"/>
              <a:defRPr/>
            </a:lvl2pPr>
            <a:lvl3pPr marL="1371600" lvl="2" indent="-381000" algn="ctr" rtl="0">
              <a:spcBef>
                <a:spcPts val="0"/>
              </a:spcBef>
              <a:spcAft>
                <a:spcPts val="0"/>
              </a:spcAft>
              <a:buSzPts val="2400"/>
              <a:buChar char="■"/>
              <a:defRPr/>
            </a:lvl3pPr>
            <a:lvl4pPr marL="1828800" lvl="3" indent="-381000" algn="ctr" rtl="0">
              <a:spcBef>
                <a:spcPts val="0"/>
              </a:spcBef>
              <a:spcAft>
                <a:spcPts val="0"/>
              </a:spcAft>
              <a:buSzPts val="2400"/>
              <a:buChar char="●"/>
              <a:defRPr/>
            </a:lvl4pPr>
            <a:lvl5pPr marL="2286000" lvl="4" indent="-381000" algn="ctr" rtl="0">
              <a:spcBef>
                <a:spcPts val="0"/>
              </a:spcBef>
              <a:spcAft>
                <a:spcPts val="0"/>
              </a:spcAft>
              <a:buSzPts val="2400"/>
              <a:buChar char="○"/>
              <a:defRPr/>
            </a:lvl5pPr>
            <a:lvl6pPr marL="2743200" lvl="5" indent="-381000" algn="ctr" rtl="0">
              <a:spcBef>
                <a:spcPts val="0"/>
              </a:spcBef>
              <a:spcAft>
                <a:spcPts val="0"/>
              </a:spcAft>
              <a:buSzPts val="2400"/>
              <a:buChar char="■"/>
              <a:defRPr/>
            </a:lvl6pPr>
            <a:lvl7pPr marL="3200400" lvl="6" indent="-381000" algn="ctr" rtl="0">
              <a:spcBef>
                <a:spcPts val="0"/>
              </a:spcBef>
              <a:spcAft>
                <a:spcPts val="0"/>
              </a:spcAft>
              <a:buSzPts val="2400"/>
              <a:buChar char="●"/>
              <a:defRPr/>
            </a:lvl7pPr>
            <a:lvl8pPr marL="3657600" lvl="7" indent="-381000" algn="ctr" rtl="0">
              <a:spcBef>
                <a:spcPts val="0"/>
              </a:spcBef>
              <a:spcAft>
                <a:spcPts val="0"/>
              </a:spcAft>
              <a:buSzPts val="2400"/>
              <a:buChar char="○"/>
              <a:defRPr/>
            </a:lvl8pPr>
            <a:lvl9pPr marL="4114800" lvl="8" indent="-381000" algn="ctr" rtl="0">
              <a:spcBef>
                <a:spcPts val="0"/>
              </a:spcBef>
              <a:spcAft>
                <a:spcPts val="0"/>
              </a:spcAft>
              <a:buSzPts val="2400"/>
              <a:buChar char="■"/>
              <a:defRPr/>
            </a:lvl9pPr>
          </a:lstStyle>
          <a:p>
            <a:endParaRPr/>
          </a:p>
        </p:txBody>
      </p:sp>
      <p:sp>
        <p:nvSpPr>
          <p:cNvPr id="120" name="Google Shape;120;p3"/>
          <p:cNvSpPr/>
          <p:nvPr/>
        </p:nvSpPr>
        <p:spPr>
          <a:xfrm>
            <a:off x="7025" y="1062645"/>
            <a:ext cx="1589700" cy="528900"/>
          </a:xfrm>
          <a:prstGeom prst="roundRect">
            <a:avLst>
              <a:gd name="adj" fmla="val 50000"/>
            </a:avLst>
          </a:prstGeom>
          <a:solidFill>
            <a:schemeClr val="accent2"/>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Didact Gothic"/>
              <a:ea typeface="Didact Gothic"/>
              <a:cs typeface="Didact Gothic"/>
              <a:sym typeface="Didact Gothic"/>
            </a:endParaRPr>
          </a:p>
        </p:txBody>
      </p:sp>
      <p:sp>
        <p:nvSpPr>
          <p:cNvPr id="121" name="Google Shape;121;p3"/>
          <p:cNvSpPr/>
          <p:nvPr/>
        </p:nvSpPr>
        <p:spPr>
          <a:xfrm rot="5400000">
            <a:off x="-527187" y="530408"/>
            <a:ext cx="1589700" cy="528900"/>
          </a:xfrm>
          <a:prstGeom prst="roundRect">
            <a:avLst>
              <a:gd name="adj" fmla="val 50000"/>
            </a:avLst>
          </a:prstGeom>
          <a:solidFill>
            <a:schemeClr val="accent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Didact Gothic"/>
              <a:ea typeface="Didact Gothic"/>
              <a:cs typeface="Didact Gothic"/>
              <a:sym typeface="Didact Gothic"/>
            </a:endParaRPr>
          </a:p>
        </p:txBody>
      </p:sp>
      <p:sp>
        <p:nvSpPr>
          <p:cNvPr id="122" name="Google Shape;122;p3"/>
          <p:cNvSpPr txBox="1">
            <a:spLocks noGrp="1"/>
          </p:cNvSpPr>
          <p:nvPr>
            <p:ph type="sldNum" idx="2"/>
          </p:nvPr>
        </p:nvSpPr>
        <p:spPr>
          <a:xfrm>
            <a:off x="11296610" y="6217622"/>
            <a:ext cx="731700" cy="524700"/>
          </a:xfrm>
          <a:prstGeom prst="rect">
            <a:avLst/>
          </a:prstGeom>
        </p:spPr>
        <p:txBody>
          <a:bodyPr spcFirstLastPara="1" wrap="square" lIns="121900" tIns="121900" rIns="121900" bIns="121900" anchor="ctr" anchorCtr="0">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a:t>
            </a:fld>
            <a:endParaRPr/>
          </a:p>
        </p:txBody>
      </p:sp>
      <p:sp>
        <p:nvSpPr>
          <p:cNvPr id="123" name="Google Shape;123;p3"/>
          <p:cNvSpPr/>
          <p:nvPr/>
        </p:nvSpPr>
        <p:spPr>
          <a:xfrm rot="5400000" flipH="1">
            <a:off x="-105" y="1057334"/>
            <a:ext cx="530494" cy="530288"/>
          </a:xfrm>
          <a:custGeom>
            <a:avLst/>
            <a:gdLst/>
            <a:ahLst/>
            <a:cxnLst/>
            <a:rect l="l" t="t" r="r" b="b"/>
            <a:pathLst>
              <a:path w="335225" h="337763" extrusionOk="0">
                <a:moveTo>
                  <a:pt x="335225" y="0"/>
                </a:moveTo>
                <a:lnTo>
                  <a:pt x="168645" y="126"/>
                </a:lnTo>
                <a:cubicBezTo>
                  <a:pt x="75417" y="194"/>
                  <a:pt x="-81" y="75793"/>
                  <a:pt x="0" y="169009"/>
                </a:cubicBezTo>
                <a:cubicBezTo>
                  <a:pt x="81" y="262221"/>
                  <a:pt x="75659" y="337832"/>
                  <a:pt x="168888" y="337763"/>
                </a:cubicBezTo>
                <a:lnTo>
                  <a:pt x="206697" y="337763"/>
                </a:lnTo>
                <a:cubicBezTo>
                  <a:pt x="280414" y="319652"/>
                  <a:pt x="335225" y="253603"/>
                  <a:pt x="335225" y="174320"/>
                </a:cubicBezTo>
                <a:lnTo>
                  <a:pt x="335225" y="0"/>
                </a:lnTo>
                <a:close/>
              </a:path>
            </a:pathLst>
          </a:custGeom>
          <a:solidFill>
            <a:schemeClr val="accent5"/>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124" name="Google Shape;124;p3"/>
          <p:cNvSpPr/>
          <p:nvPr/>
        </p:nvSpPr>
        <p:spPr>
          <a:xfrm rot="10800000">
            <a:off x="6901" y="3241800"/>
            <a:ext cx="1059900" cy="528900"/>
          </a:xfrm>
          <a:prstGeom prst="roundRect">
            <a:avLst>
              <a:gd name="adj" fmla="val 50000"/>
            </a:avLst>
          </a:prstGeom>
          <a:solidFill>
            <a:schemeClr val="accent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Didact Gothic"/>
              <a:ea typeface="Didact Gothic"/>
              <a:cs typeface="Didact Gothic"/>
              <a:sym typeface="Didact Gothic"/>
            </a:endParaRPr>
          </a:p>
        </p:txBody>
      </p:sp>
      <p:sp>
        <p:nvSpPr>
          <p:cNvPr id="125" name="Google Shape;125;p3"/>
          <p:cNvSpPr/>
          <p:nvPr/>
        </p:nvSpPr>
        <p:spPr>
          <a:xfrm rot="5400000">
            <a:off x="-516562" y="3776820"/>
            <a:ext cx="1589700" cy="528900"/>
          </a:xfrm>
          <a:prstGeom prst="roundRect">
            <a:avLst>
              <a:gd name="adj" fmla="val 50000"/>
            </a:avLst>
          </a:prstGeom>
          <a:solidFill>
            <a:schemeClr val="accent2"/>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Didact Gothic"/>
              <a:ea typeface="Didact Gothic"/>
              <a:cs typeface="Didact Gothic"/>
              <a:sym typeface="Didact Gothic"/>
            </a:endParaRPr>
          </a:p>
        </p:txBody>
      </p:sp>
      <p:sp>
        <p:nvSpPr>
          <p:cNvPr id="126" name="Google Shape;126;p3"/>
          <p:cNvSpPr/>
          <p:nvPr/>
        </p:nvSpPr>
        <p:spPr>
          <a:xfrm rot="10800000" flipH="1">
            <a:off x="13050" y="3241097"/>
            <a:ext cx="530494" cy="530288"/>
          </a:xfrm>
          <a:custGeom>
            <a:avLst/>
            <a:gdLst/>
            <a:ahLst/>
            <a:cxnLst/>
            <a:rect l="l" t="t" r="r" b="b"/>
            <a:pathLst>
              <a:path w="335225" h="337763" extrusionOk="0">
                <a:moveTo>
                  <a:pt x="335225" y="0"/>
                </a:moveTo>
                <a:lnTo>
                  <a:pt x="168645" y="126"/>
                </a:lnTo>
                <a:cubicBezTo>
                  <a:pt x="75417" y="194"/>
                  <a:pt x="-81" y="75793"/>
                  <a:pt x="0" y="169009"/>
                </a:cubicBezTo>
                <a:cubicBezTo>
                  <a:pt x="81" y="262221"/>
                  <a:pt x="75659" y="337832"/>
                  <a:pt x="168888" y="337763"/>
                </a:cubicBezTo>
                <a:lnTo>
                  <a:pt x="206697" y="337763"/>
                </a:lnTo>
                <a:cubicBezTo>
                  <a:pt x="280414" y="319652"/>
                  <a:pt x="335225" y="253603"/>
                  <a:pt x="335225" y="174320"/>
                </a:cubicBezTo>
                <a:lnTo>
                  <a:pt x="335225" y="0"/>
                </a:lnTo>
                <a:close/>
              </a:path>
            </a:pathLst>
          </a:custGeom>
          <a:solidFill>
            <a:schemeClr val="accent5"/>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127" name="Google Shape;127;p3"/>
          <p:cNvSpPr/>
          <p:nvPr/>
        </p:nvSpPr>
        <p:spPr>
          <a:xfrm>
            <a:off x="536675" y="5813850"/>
            <a:ext cx="530400" cy="5304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Didact Gothic"/>
              <a:ea typeface="Didact Gothic"/>
              <a:cs typeface="Didact Gothic"/>
              <a:sym typeface="Didact Gothic"/>
            </a:endParaRPr>
          </a:p>
        </p:txBody>
      </p:sp>
      <p:sp>
        <p:nvSpPr>
          <p:cNvPr id="128" name="Google Shape;128;p3"/>
          <p:cNvSpPr/>
          <p:nvPr/>
        </p:nvSpPr>
        <p:spPr>
          <a:xfrm rot="5400000">
            <a:off x="10853600" y="782828"/>
            <a:ext cx="1061400" cy="528900"/>
          </a:xfrm>
          <a:prstGeom prst="roundRect">
            <a:avLst>
              <a:gd name="adj" fmla="val 50000"/>
            </a:avLst>
          </a:prstGeom>
          <a:solidFill>
            <a:schemeClr val="accent2"/>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Didact Gothic"/>
              <a:ea typeface="Didact Gothic"/>
              <a:cs typeface="Didact Gothic"/>
              <a:sym typeface="Didact Gothic"/>
            </a:endParaRPr>
          </a:p>
        </p:txBody>
      </p:sp>
      <p:sp>
        <p:nvSpPr>
          <p:cNvPr id="129" name="Google Shape;129;p3"/>
          <p:cNvSpPr/>
          <p:nvPr/>
        </p:nvSpPr>
        <p:spPr>
          <a:xfrm rot="5400000">
            <a:off x="10853600" y="2375978"/>
            <a:ext cx="1061400" cy="528900"/>
          </a:xfrm>
          <a:prstGeom prst="roundRect">
            <a:avLst>
              <a:gd name="adj" fmla="val 50000"/>
            </a:avLst>
          </a:prstGeom>
          <a:solidFill>
            <a:schemeClr val="accent2"/>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Didact Gothic"/>
              <a:ea typeface="Didact Gothic"/>
              <a:cs typeface="Didact Gothic"/>
              <a:sym typeface="Didact Gothic"/>
            </a:endParaRPr>
          </a:p>
        </p:txBody>
      </p:sp>
      <p:sp>
        <p:nvSpPr>
          <p:cNvPr id="130" name="Google Shape;130;p3"/>
          <p:cNvSpPr/>
          <p:nvPr/>
        </p:nvSpPr>
        <p:spPr>
          <a:xfrm rot="-5400000">
            <a:off x="11391500" y="1838075"/>
            <a:ext cx="528900" cy="1072200"/>
          </a:xfrm>
          <a:prstGeom prst="round2SameRect">
            <a:avLst>
              <a:gd name="adj1" fmla="val 50000"/>
              <a:gd name="adj2" fmla="val 0"/>
            </a:avLst>
          </a:prstGeom>
          <a:solidFill>
            <a:schemeClr val="accent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Didact Gothic"/>
              <a:ea typeface="Didact Gothic"/>
              <a:cs typeface="Didact Gothic"/>
              <a:sym typeface="Didact Gothic"/>
            </a:endParaRPr>
          </a:p>
        </p:txBody>
      </p:sp>
      <p:sp>
        <p:nvSpPr>
          <p:cNvPr id="131" name="Google Shape;131;p3"/>
          <p:cNvSpPr/>
          <p:nvPr/>
        </p:nvSpPr>
        <p:spPr>
          <a:xfrm rot="5400000">
            <a:off x="11119057" y="2109034"/>
            <a:ext cx="530494" cy="530288"/>
          </a:xfrm>
          <a:custGeom>
            <a:avLst/>
            <a:gdLst/>
            <a:ahLst/>
            <a:cxnLst/>
            <a:rect l="l" t="t" r="r" b="b"/>
            <a:pathLst>
              <a:path w="335225" h="337763" extrusionOk="0">
                <a:moveTo>
                  <a:pt x="335225" y="0"/>
                </a:moveTo>
                <a:lnTo>
                  <a:pt x="168645" y="126"/>
                </a:lnTo>
                <a:cubicBezTo>
                  <a:pt x="75417" y="194"/>
                  <a:pt x="-81" y="75793"/>
                  <a:pt x="0" y="169009"/>
                </a:cubicBezTo>
                <a:cubicBezTo>
                  <a:pt x="81" y="262221"/>
                  <a:pt x="75659" y="337832"/>
                  <a:pt x="168888" y="337763"/>
                </a:cubicBezTo>
                <a:lnTo>
                  <a:pt x="206697" y="337763"/>
                </a:lnTo>
                <a:cubicBezTo>
                  <a:pt x="280414" y="319652"/>
                  <a:pt x="335225" y="253603"/>
                  <a:pt x="335225" y="174320"/>
                </a:cubicBezTo>
                <a:lnTo>
                  <a:pt x="335225" y="0"/>
                </a:lnTo>
                <a:close/>
              </a:path>
            </a:pathLst>
          </a:custGeom>
          <a:solidFill>
            <a:schemeClr val="accent5"/>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132" name="Google Shape;132;p3"/>
          <p:cNvSpPr/>
          <p:nvPr/>
        </p:nvSpPr>
        <p:spPr>
          <a:xfrm rot="10800000">
            <a:off x="11131750" y="6351003"/>
            <a:ext cx="1061400" cy="528900"/>
          </a:xfrm>
          <a:prstGeom prst="roundRect">
            <a:avLst>
              <a:gd name="adj" fmla="val 50000"/>
            </a:avLst>
          </a:prstGeom>
          <a:solidFill>
            <a:schemeClr val="accent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Didact Gothic"/>
              <a:ea typeface="Didact Gothic"/>
              <a:cs typeface="Didact Gothic"/>
              <a:sym typeface="Didact Gothic"/>
            </a:endParaRPr>
          </a:p>
        </p:txBody>
      </p:sp>
      <p:sp>
        <p:nvSpPr>
          <p:cNvPr id="133" name="Google Shape;133;p3"/>
          <p:cNvSpPr/>
          <p:nvPr/>
        </p:nvSpPr>
        <p:spPr>
          <a:xfrm>
            <a:off x="11648750" y="5283450"/>
            <a:ext cx="530400" cy="5304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Didact Gothic"/>
              <a:ea typeface="Didact Gothic"/>
              <a:cs typeface="Didact Gothic"/>
              <a:sym typeface="Didact Gothic"/>
            </a:endParaRPr>
          </a:p>
        </p:txBody>
      </p:sp>
      <p:sp>
        <p:nvSpPr>
          <p:cNvPr id="134" name="Google Shape;134;p3"/>
          <p:cNvSpPr/>
          <p:nvPr/>
        </p:nvSpPr>
        <p:spPr>
          <a:xfrm>
            <a:off x="2090175" y="-28000"/>
            <a:ext cx="1589700" cy="530400"/>
          </a:xfrm>
          <a:prstGeom prst="roundRect">
            <a:avLst>
              <a:gd name="adj" fmla="val 50000"/>
            </a:avLst>
          </a:prstGeom>
          <a:solidFill>
            <a:schemeClr val="accent2"/>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Didact Gothic"/>
              <a:ea typeface="Didact Gothic"/>
              <a:cs typeface="Didact Gothic"/>
              <a:sym typeface="Didact Gothic"/>
            </a:endParaRPr>
          </a:p>
        </p:txBody>
      </p:sp>
      <p:sp>
        <p:nvSpPr>
          <p:cNvPr id="135" name="Google Shape;135;p3"/>
          <p:cNvSpPr/>
          <p:nvPr/>
        </p:nvSpPr>
        <p:spPr>
          <a:xfrm rot="5400000">
            <a:off x="2883825" y="237700"/>
            <a:ext cx="1061700" cy="530400"/>
          </a:xfrm>
          <a:prstGeom prst="roundRect">
            <a:avLst>
              <a:gd name="adj" fmla="val 50000"/>
            </a:avLst>
          </a:prstGeom>
          <a:solidFill>
            <a:schemeClr val="accent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Didact Gothic"/>
              <a:ea typeface="Didact Gothic"/>
              <a:cs typeface="Didact Gothic"/>
              <a:sym typeface="Didact Gothic"/>
            </a:endParaRPr>
          </a:p>
        </p:txBody>
      </p:sp>
      <p:sp>
        <p:nvSpPr>
          <p:cNvPr id="136" name="Google Shape;136;p3"/>
          <p:cNvSpPr/>
          <p:nvPr/>
        </p:nvSpPr>
        <p:spPr>
          <a:xfrm rot="10800000">
            <a:off x="3149431" y="-27943"/>
            <a:ext cx="530494" cy="530288"/>
          </a:xfrm>
          <a:custGeom>
            <a:avLst/>
            <a:gdLst/>
            <a:ahLst/>
            <a:cxnLst/>
            <a:rect l="l" t="t" r="r" b="b"/>
            <a:pathLst>
              <a:path w="335225" h="337763" extrusionOk="0">
                <a:moveTo>
                  <a:pt x="335225" y="0"/>
                </a:moveTo>
                <a:lnTo>
                  <a:pt x="168645" y="126"/>
                </a:lnTo>
                <a:cubicBezTo>
                  <a:pt x="75417" y="194"/>
                  <a:pt x="-81" y="75793"/>
                  <a:pt x="0" y="169009"/>
                </a:cubicBezTo>
                <a:cubicBezTo>
                  <a:pt x="81" y="262221"/>
                  <a:pt x="75659" y="337832"/>
                  <a:pt x="168888" y="337763"/>
                </a:cubicBezTo>
                <a:lnTo>
                  <a:pt x="206697" y="337763"/>
                </a:lnTo>
                <a:cubicBezTo>
                  <a:pt x="280414" y="319652"/>
                  <a:pt x="335225" y="253603"/>
                  <a:pt x="335225" y="174320"/>
                </a:cubicBezTo>
                <a:lnTo>
                  <a:pt x="335225" y="0"/>
                </a:lnTo>
                <a:close/>
              </a:path>
            </a:pathLst>
          </a:custGeom>
          <a:solidFill>
            <a:schemeClr val="accent5"/>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Tree>
  </p:cSld>
  <p:clrMapOvr>
    <a:masterClrMapping/>
  </p:clrMapOvr>
  <p:transition spd="slow">
    <p:push dir="u"/>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37"/>
        <p:cNvGrpSpPr/>
        <p:nvPr/>
      </p:nvGrpSpPr>
      <p:grpSpPr>
        <a:xfrm>
          <a:off x="0" y="0"/>
          <a:ext cx="0" cy="0"/>
          <a:chOff x="0" y="0"/>
          <a:chExt cx="0" cy="0"/>
        </a:xfrm>
      </p:grpSpPr>
      <p:sp>
        <p:nvSpPr>
          <p:cNvPr id="138" name="Google Shape;138;p4"/>
          <p:cNvSpPr txBox="1">
            <a:spLocks noGrp="1"/>
          </p:cNvSpPr>
          <p:nvPr>
            <p:ph type="title"/>
          </p:nvPr>
        </p:nvSpPr>
        <p:spPr>
          <a:xfrm>
            <a:off x="821250" y="1020575"/>
            <a:ext cx="8894400" cy="763500"/>
          </a:xfrm>
          <a:prstGeom prst="rect">
            <a:avLst/>
          </a:prstGeom>
        </p:spPr>
        <p:txBody>
          <a:bodyPr spcFirstLastPara="1" wrap="square" lIns="121900" tIns="121900" rIns="121900" bIns="121900" anchor="t" anchorCtr="0">
            <a:normAutofit/>
          </a:bodyPr>
          <a:lstStyle>
            <a:lvl1pPr lvl="0">
              <a:spcBef>
                <a:spcPts val="0"/>
              </a:spcBef>
              <a:spcAft>
                <a:spcPts val="0"/>
              </a:spcAft>
              <a:buSzPts val="4500"/>
              <a:buNone/>
              <a:defRPr/>
            </a:lvl1pPr>
            <a:lvl2pPr lvl="1">
              <a:spcBef>
                <a:spcPts val="0"/>
              </a:spcBef>
              <a:spcAft>
                <a:spcPts val="0"/>
              </a:spcAft>
              <a:buSzPts val="4500"/>
              <a:buNone/>
              <a:defRPr/>
            </a:lvl2pPr>
            <a:lvl3pPr lvl="2">
              <a:spcBef>
                <a:spcPts val="0"/>
              </a:spcBef>
              <a:spcAft>
                <a:spcPts val="0"/>
              </a:spcAft>
              <a:buSzPts val="4500"/>
              <a:buNone/>
              <a:defRPr/>
            </a:lvl3pPr>
            <a:lvl4pPr lvl="3">
              <a:spcBef>
                <a:spcPts val="0"/>
              </a:spcBef>
              <a:spcAft>
                <a:spcPts val="0"/>
              </a:spcAft>
              <a:buSzPts val="4500"/>
              <a:buNone/>
              <a:defRPr/>
            </a:lvl4pPr>
            <a:lvl5pPr lvl="4">
              <a:spcBef>
                <a:spcPts val="0"/>
              </a:spcBef>
              <a:spcAft>
                <a:spcPts val="0"/>
              </a:spcAft>
              <a:buSzPts val="4500"/>
              <a:buNone/>
              <a:defRPr/>
            </a:lvl5pPr>
            <a:lvl6pPr lvl="5">
              <a:spcBef>
                <a:spcPts val="0"/>
              </a:spcBef>
              <a:spcAft>
                <a:spcPts val="0"/>
              </a:spcAft>
              <a:buSzPts val="4500"/>
              <a:buNone/>
              <a:defRPr/>
            </a:lvl6pPr>
            <a:lvl7pPr lvl="6">
              <a:spcBef>
                <a:spcPts val="0"/>
              </a:spcBef>
              <a:spcAft>
                <a:spcPts val="0"/>
              </a:spcAft>
              <a:buSzPts val="4500"/>
              <a:buNone/>
              <a:defRPr/>
            </a:lvl7pPr>
            <a:lvl8pPr lvl="7">
              <a:spcBef>
                <a:spcPts val="0"/>
              </a:spcBef>
              <a:spcAft>
                <a:spcPts val="0"/>
              </a:spcAft>
              <a:buSzPts val="4500"/>
              <a:buNone/>
              <a:defRPr/>
            </a:lvl8pPr>
            <a:lvl9pPr lvl="8">
              <a:spcBef>
                <a:spcPts val="0"/>
              </a:spcBef>
              <a:spcAft>
                <a:spcPts val="0"/>
              </a:spcAft>
              <a:buSzPts val="4500"/>
              <a:buNone/>
              <a:defRPr/>
            </a:lvl9pPr>
          </a:lstStyle>
          <a:p>
            <a:endParaRPr/>
          </a:p>
        </p:txBody>
      </p:sp>
      <p:sp>
        <p:nvSpPr>
          <p:cNvPr id="139" name="Google Shape;139;p4"/>
          <p:cNvSpPr txBox="1">
            <a:spLocks noGrp="1"/>
          </p:cNvSpPr>
          <p:nvPr>
            <p:ph type="body" idx="1"/>
          </p:nvPr>
        </p:nvSpPr>
        <p:spPr>
          <a:xfrm>
            <a:off x="821250" y="1963844"/>
            <a:ext cx="8894400" cy="3873600"/>
          </a:xfrm>
          <a:prstGeom prst="rect">
            <a:avLst/>
          </a:prstGeom>
        </p:spPr>
        <p:txBody>
          <a:bodyPr spcFirstLastPara="1" wrap="square" lIns="121900" tIns="121900" rIns="121900" bIns="121900" anchor="t" anchorCtr="0">
            <a:normAutofit/>
          </a:bodyPr>
          <a:lstStyle>
            <a:lvl1pPr marL="457200" lvl="0" indent="-387350">
              <a:spcBef>
                <a:spcPts val="0"/>
              </a:spcBef>
              <a:spcAft>
                <a:spcPts val="0"/>
              </a:spcAft>
              <a:buSzPts val="2500"/>
              <a:buChar char="●"/>
              <a:defRPr/>
            </a:lvl1pPr>
            <a:lvl2pPr marL="914400" lvl="1" indent="-381000">
              <a:spcBef>
                <a:spcPts val="0"/>
              </a:spcBef>
              <a:spcAft>
                <a:spcPts val="0"/>
              </a:spcAft>
              <a:buSzPts val="2400"/>
              <a:buChar char="○"/>
              <a:defRPr/>
            </a:lvl2pPr>
            <a:lvl3pPr marL="1371600" lvl="2" indent="-381000">
              <a:spcBef>
                <a:spcPts val="0"/>
              </a:spcBef>
              <a:spcAft>
                <a:spcPts val="0"/>
              </a:spcAft>
              <a:buSzPts val="2400"/>
              <a:buChar char="■"/>
              <a:defRPr/>
            </a:lvl3pPr>
            <a:lvl4pPr marL="1828800" lvl="3" indent="-381000">
              <a:spcBef>
                <a:spcPts val="0"/>
              </a:spcBef>
              <a:spcAft>
                <a:spcPts val="0"/>
              </a:spcAft>
              <a:buSzPts val="2400"/>
              <a:buChar char="●"/>
              <a:defRPr/>
            </a:lvl4pPr>
            <a:lvl5pPr marL="2286000" lvl="4" indent="-381000">
              <a:spcBef>
                <a:spcPts val="0"/>
              </a:spcBef>
              <a:spcAft>
                <a:spcPts val="0"/>
              </a:spcAft>
              <a:buSzPts val="2400"/>
              <a:buChar char="○"/>
              <a:defRPr/>
            </a:lvl5pPr>
            <a:lvl6pPr marL="2743200" lvl="5" indent="-381000">
              <a:spcBef>
                <a:spcPts val="0"/>
              </a:spcBef>
              <a:spcAft>
                <a:spcPts val="0"/>
              </a:spcAft>
              <a:buSzPts val="2400"/>
              <a:buChar char="■"/>
              <a:defRPr/>
            </a:lvl6pPr>
            <a:lvl7pPr marL="3200400" lvl="6" indent="-381000">
              <a:spcBef>
                <a:spcPts val="0"/>
              </a:spcBef>
              <a:spcAft>
                <a:spcPts val="0"/>
              </a:spcAft>
              <a:buSzPts val="2400"/>
              <a:buChar char="●"/>
              <a:defRPr/>
            </a:lvl7pPr>
            <a:lvl8pPr marL="3657600" lvl="7" indent="-381000">
              <a:spcBef>
                <a:spcPts val="0"/>
              </a:spcBef>
              <a:spcAft>
                <a:spcPts val="0"/>
              </a:spcAft>
              <a:buSzPts val="2400"/>
              <a:buChar char="○"/>
              <a:defRPr/>
            </a:lvl8pPr>
            <a:lvl9pPr marL="4114800" lvl="8" indent="-381000">
              <a:spcBef>
                <a:spcPts val="0"/>
              </a:spcBef>
              <a:spcAft>
                <a:spcPts val="0"/>
              </a:spcAft>
              <a:buSzPts val="2400"/>
              <a:buChar char="■"/>
              <a:defRPr/>
            </a:lvl9pPr>
          </a:lstStyle>
          <a:p>
            <a:endParaRPr/>
          </a:p>
        </p:txBody>
      </p:sp>
      <p:sp>
        <p:nvSpPr>
          <p:cNvPr id="140" name="Google Shape;140;p4"/>
          <p:cNvSpPr txBox="1">
            <a:spLocks noGrp="1"/>
          </p:cNvSpPr>
          <p:nvPr>
            <p:ph type="sldNum" idx="12"/>
          </p:nvPr>
        </p:nvSpPr>
        <p:spPr>
          <a:xfrm>
            <a:off x="11296610" y="6217622"/>
            <a:ext cx="731700" cy="524700"/>
          </a:xfrm>
          <a:prstGeom prst="rect">
            <a:avLst/>
          </a:prstGeom>
        </p:spPr>
        <p:txBody>
          <a:bodyPr spcFirstLastPara="1" wrap="square" lIns="121900" tIns="121900" rIns="121900" bIns="121900"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
        <p:nvSpPr>
          <p:cNvPr id="141" name="Google Shape;141;p4"/>
          <p:cNvSpPr/>
          <p:nvPr/>
        </p:nvSpPr>
        <p:spPr>
          <a:xfrm>
            <a:off x="10621078" y="-27948"/>
            <a:ext cx="6393" cy="6911067"/>
          </a:xfrm>
          <a:custGeom>
            <a:avLst/>
            <a:gdLst/>
            <a:ahLst/>
            <a:cxnLst/>
            <a:rect l="l" t="t" r="r" b="b"/>
            <a:pathLst>
              <a:path w="4048" h="4376032" extrusionOk="0">
                <a:moveTo>
                  <a:pt x="4048" y="0"/>
                </a:moveTo>
                <a:lnTo>
                  <a:pt x="0" y="4376032"/>
                </a:lnTo>
              </a:path>
            </a:pathLst>
          </a:custGeom>
          <a:noFill/>
          <a:ln w="9525" cap="flat" cmpd="sng">
            <a:solidFill>
              <a:schemeClr val="accent6"/>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142" name="Google Shape;142;p4"/>
          <p:cNvSpPr/>
          <p:nvPr/>
        </p:nvSpPr>
        <p:spPr>
          <a:xfrm>
            <a:off x="10616920" y="511525"/>
            <a:ext cx="1574203" cy="7889"/>
          </a:xfrm>
          <a:custGeom>
            <a:avLst/>
            <a:gdLst/>
            <a:ahLst/>
            <a:cxnLst/>
            <a:rect l="l" t="t" r="r" b="b"/>
            <a:pathLst>
              <a:path w="4036417" h="4993" extrusionOk="0">
                <a:moveTo>
                  <a:pt x="4036418" y="4994"/>
                </a:moveTo>
                <a:lnTo>
                  <a:pt x="0" y="0"/>
                </a:lnTo>
              </a:path>
            </a:pathLst>
          </a:custGeom>
          <a:noFill/>
          <a:ln w="9525" cap="flat" cmpd="sng">
            <a:solidFill>
              <a:schemeClr val="accent6"/>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143" name="Google Shape;143;p4"/>
          <p:cNvSpPr/>
          <p:nvPr/>
        </p:nvSpPr>
        <p:spPr>
          <a:xfrm>
            <a:off x="10616814" y="2629421"/>
            <a:ext cx="1574214" cy="7886"/>
          </a:xfrm>
          <a:custGeom>
            <a:avLst/>
            <a:gdLst/>
            <a:ahLst/>
            <a:cxnLst/>
            <a:rect l="l" t="t" r="r" b="b"/>
            <a:pathLst>
              <a:path w="4036446" h="4991" extrusionOk="0">
                <a:moveTo>
                  <a:pt x="4036446" y="4991"/>
                </a:moveTo>
                <a:lnTo>
                  <a:pt x="0" y="0"/>
                </a:lnTo>
              </a:path>
            </a:pathLst>
          </a:custGeom>
          <a:noFill/>
          <a:ln w="9525" cap="flat" cmpd="sng">
            <a:solidFill>
              <a:schemeClr val="accent6"/>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144" name="Google Shape;144;p4"/>
          <p:cNvSpPr/>
          <p:nvPr/>
        </p:nvSpPr>
        <p:spPr>
          <a:xfrm>
            <a:off x="10616710" y="4747312"/>
            <a:ext cx="1574207" cy="7892"/>
          </a:xfrm>
          <a:custGeom>
            <a:avLst/>
            <a:gdLst/>
            <a:ahLst/>
            <a:cxnLst/>
            <a:rect l="l" t="t" r="r" b="b"/>
            <a:pathLst>
              <a:path w="4036429" h="4995" extrusionOk="0">
                <a:moveTo>
                  <a:pt x="4036430" y="4995"/>
                </a:moveTo>
                <a:lnTo>
                  <a:pt x="0" y="0"/>
                </a:lnTo>
              </a:path>
            </a:pathLst>
          </a:custGeom>
          <a:noFill/>
          <a:ln w="9525" cap="flat" cmpd="sng">
            <a:solidFill>
              <a:schemeClr val="accent6"/>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145" name="Google Shape;145;p4"/>
          <p:cNvSpPr/>
          <p:nvPr/>
        </p:nvSpPr>
        <p:spPr>
          <a:xfrm>
            <a:off x="11680016" y="-27948"/>
            <a:ext cx="6393" cy="6911067"/>
          </a:xfrm>
          <a:custGeom>
            <a:avLst/>
            <a:gdLst/>
            <a:ahLst/>
            <a:cxnLst/>
            <a:rect l="l" t="t" r="r" b="b"/>
            <a:pathLst>
              <a:path w="4048" h="4376032" extrusionOk="0">
                <a:moveTo>
                  <a:pt x="4048" y="0"/>
                </a:moveTo>
                <a:lnTo>
                  <a:pt x="0" y="4376032"/>
                </a:lnTo>
              </a:path>
            </a:pathLst>
          </a:custGeom>
          <a:noFill/>
          <a:ln w="9525" cap="flat" cmpd="sng">
            <a:solidFill>
              <a:schemeClr val="accent6"/>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146" name="Google Shape;146;p4"/>
          <p:cNvSpPr/>
          <p:nvPr/>
        </p:nvSpPr>
        <p:spPr>
          <a:xfrm>
            <a:off x="10616868" y="1570470"/>
            <a:ext cx="1574208" cy="7892"/>
          </a:xfrm>
          <a:custGeom>
            <a:avLst/>
            <a:gdLst/>
            <a:ahLst/>
            <a:cxnLst/>
            <a:rect l="l" t="t" r="r" b="b"/>
            <a:pathLst>
              <a:path w="4036430" h="4995" extrusionOk="0">
                <a:moveTo>
                  <a:pt x="4036430" y="4995"/>
                </a:moveTo>
                <a:lnTo>
                  <a:pt x="0" y="0"/>
                </a:lnTo>
              </a:path>
            </a:pathLst>
          </a:custGeom>
          <a:noFill/>
          <a:ln w="9525" cap="flat" cmpd="sng">
            <a:solidFill>
              <a:schemeClr val="accent6"/>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147" name="Google Shape;147;p4"/>
          <p:cNvSpPr/>
          <p:nvPr/>
        </p:nvSpPr>
        <p:spPr>
          <a:xfrm>
            <a:off x="10616762" y="3688366"/>
            <a:ext cx="1574203" cy="7892"/>
          </a:xfrm>
          <a:custGeom>
            <a:avLst/>
            <a:gdLst/>
            <a:ahLst/>
            <a:cxnLst/>
            <a:rect l="l" t="t" r="r" b="b"/>
            <a:pathLst>
              <a:path w="4036417" h="4995" extrusionOk="0">
                <a:moveTo>
                  <a:pt x="4036418" y="4995"/>
                </a:moveTo>
                <a:lnTo>
                  <a:pt x="0" y="0"/>
                </a:lnTo>
              </a:path>
            </a:pathLst>
          </a:custGeom>
          <a:noFill/>
          <a:ln w="9525" cap="flat" cmpd="sng">
            <a:solidFill>
              <a:schemeClr val="accent6"/>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148" name="Google Shape;148;p4"/>
          <p:cNvSpPr/>
          <p:nvPr/>
        </p:nvSpPr>
        <p:spPr>
          <a:xfrm>
            <a:off x="10616658" y="5806263"/>
            <a:ext cx="1574212" cy="7886"/>
          </a:xfrm>
          <a:custGeom>
            <a:avLst/>
            <a:gdLst/>
            <a:ahLst/>
            <a:cxnLst/>
            <a:rect l="l" t="t" r="r" b="b"/>
            <a:pathLst>
              <a:path w="4036442" h="4991" extrusionOk="0">
                <a:moveTo>
                  <a:pt x="4036442" y="4991"/>
                </a:moveTo>
                <a:lnTo>
                  <a:pt x="0" y="0"/>
                </a:lnTo>
              </a:path>
            </a:pathLst>
          </a:custGeom>
          <a:noFill/>
          <a:ln w="9525" cap="flat" cmpd="sng">
            <a:solidFill>
              <a:schemeClr val="accent6"/>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149" name="Google Shape;149;p4"/>
          <p:cNvSpPr/>
          <p:nvPr/>
        </p:nvSpPr>
        <p:spPr>
          <a:xfrm>
            <a:off x="11150532" y="-27948"/>
            <a:ext cx="6393" cy="6911067"/>
          </a:xfrm>
          <a:custGeom>
            <a:avLst/>
            <a:gdLst/>
            <a:ahLst/>
            <a:cxnLst/>
            <a:rect l="l" t="t" r="r" b="b"/>
            <a:pathLst>
              <a:path w="4048" h="4376032" extrusionOk="0">
                <a:moveTo>
                  <a:pt x="4048" y="0"/>
                </a:moveTo>
                <a:lnTo>
                  <a:pt x="0" y="4376032"/>
                </a:lnTo>
              </a:path>
            </a:pathLst>
          </a:custGeom>
          <a:noFill/>
          <a:ln w="9525" cap="flat" cmpd="sng">
            <a:solidFill>
              <a:schemeClr val="accent6"/>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150" name="Google Shape;150;p4"/>
          <p:cNvSpPr/>
          <p:nvPr/>
        </p:nvSpPr>
        <p:spPr>
          <a:xfrm>
            <a:off x="10616893" y="1040997"/>
            <a:ext cx="1574214" cy="7892"/>
          </a:xfrm>
          <a:custGeom>
            <a:avLst/>
            <a:gdLst/>
            <a:ahLst/>
            <a:cxnLst/>
            <a:rect l="l" t="t" r="r" b="b"/>
            <a:pathLst>
              <a:path w="4036445" h="4995" extrusionOk="0">
                <a:moveTo>
                  <a:pt x="4036446" y="4995"/>
                </a:moveTo>
                <a:lnTo>
                  <a:pt x="0" y="0"/>
                </a:lnTo>
              </a:path>
            </a:pathLst>
          </a:custGeom>
          <a:noFill/>
          <a:ln w="9525" cap="flat" cmpd="sng">
            <a:solidFill>
              <a:schemeClr val="accent6"/>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151" name="Google Shape;151;p4"/>
          <p:cNvSpPr/>
          <p:nvPr/>
        </p:nvSpPr>
        <p:spPr>
          <a:xfrm>
            <a:off x="10616789" y="3158894"/>
            <a:ext cx="1574208" cy="7892"/>
          </a:xfrm>
          <a:custGeom>
            <a:avLst/>
            <a:gdLst/>
            <a:ahLst/>
            <a:cxnLst/>
            <a:rect l="l" t="t" r="r" b="b"/>
            <a:pathLst>
              <a:path w="4036430" h="4995" extrusionOk="0">
                <a:moveTo>
                  <a:pt x="4036430" y="4995"/>
                </a:moveTo>
                <a:lnTo>
                  <a:pt x="0" y="0"/>
                </a:lnTo>
              </a:path>
            </a:pathLst>
          </a:custGeom>
          <a:noFill/>
          <a:ln w="9525" cap="flat" cmpd="sng">
            <a:solidFill>
              <a:schemeClr val="accent6"/>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152" name="Google Shape;152;p4"/>
          <p:cNvSpPr/>
          <p:nvPr/>
        </p:nvSpPr>
        <p:spPr>
          <a:xfrm>
            <a:off x="10616684" y="5276790"/>
            <a:ext cx="1574217" cy="7886"/>
          </a:xfrm>
          <a:custGeom>
            <a:avLst/>
            <a:gdLst/>
            <a:ahLst/>
            <a:cxnLst/>
            <a:rect l="l" t="t" r="r" b="b"/>
            <a:pathLst>
              <a:path w="4036454" h="4991" extrusionOk="0">
                <a:moveTo>
                  <a:pt x="4036455" y="4991"/>
                </a:moveTo>
                <a:lnTo>
                  <a:pt x="0" y="0"/>
                </a:lnTo>
              </a:path>
            </a:pathLst>
          </a:custGeom>
          <a:noFill/>
          <a:ln w="9525" cap="flat" cmpd="sng">
            <a:solidFill>
              <a:schemeClr val="accent6"/>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153" name="Google Shape;153;p4"/>
          <p:cNvSpPr/>
          <p:nvPr/>
        </p:nvSpPr>
        <p:spPr>
          <a:xfrm>
            <a:off x="10616841" y="2099949"/>
            <a:ext cx="1574203" cy="7886"/>
          </a:xfrm>
          <a:custGeom>
            <a:avLst/>
            <a:gdLst/>
            <a:ahLst/>
            <a:cxnLst/>
            <a:rect l="l" t="t" r="r" b="b"/>
            <a:pathLst>
              <a:path w="4036417" h="4991" extrusionOk="0">
                <a:moveTo>
                  <a:pt x="4036418" y="4991"/>
                </a:moveTo>
                <a:lnTo>
                  <a:pt x="0" y="0"/>
                </a:lnTo>
              </a:path>
            </a:pathLst>
          </a:custGeom>
          <a:noFill/>
          <a:ln w="9525" cap="flat" cmpd="sng">
            <a:solidFill>
              <a:schemeClr val="accent6"/>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154" name="Google Shape;154;p4"/>
          <p:cNvSpPr/>
          <p:nvPr/>
        </p:nvSpPr>
        <p:spPr>
          <a:xfrm>
            <a:off x="10616737" y="4217839"/>
            <a:ext cx="1574212" cy="7892"/>
          </a:xfrm>
          <a:custGeom>
            <a:avLst/>
            <a:gdLst/>
            <a:ahLst/>
            <a:cxnLst/>
            <a:rect l="l" t="t" r="r" b="b"/>
            <a:pathLst>
              <a:path w="4036441" h="4995" extrusionOk="0">
                <a:moveTo>
                  <a:pt x="4036442" y="4995"/>
                </a:moveTo>
                <a:lnTo>
                  <a:pt x="0" y="0"/>
                </a:lnTo>
              </a:path>
            </a:pathLst>
          </a:custGeom>
          <a:noFill/>
          <a:ln w="9525" cap="flat" cmpd="sng">
            <a:solidFill>
              <a:schemeClr val="accent6"/>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155" name="Google Shape;155;p4"/>
          <p:cNvSpPr/>
          <p:nvPr/>
        </p:nvSpPr>
        <p:spPr>
          <a:xfrm>
            <a:off x="10616633" y="6335736"/>
            <a:ext cx="1574206" cy="7892"/>
          </a:xfrm>
          <a:custGeom>
            <a:avLst/>
            <a:gdLst/>
            <a:ahLst/>
            <a:cxnLst/>
            <a:rect l="l" t="t" r="r" b="b"/>
            <a:pathLst>
              <a:path w="4036426" h="4995" extrusionOk="0">
                <a:moveTo>
                  <a:pt x="4036426" y="4995"/>
                </a:moveTo>
                <a:lnTo>
                  <a:pt x="0" y="0"/>
                </a:lnTo>
              </a:path>
            </a:pathLst>
          </a:custGeom>
          <a:noFill/>
          <a:ln w="9525" cap="flat" cmpd="sng">
            <a:solidFill>
              <a:schemeClr val="accent6"/>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156" name="Google Shape;156;p4"/>
          <p:cNvSpPr/>
          <p:nvPr/>
        </p:nvSpPr>
        <p:spPr>
          <a:xfrm flipH="1">
            <a:off x="10610335" y="511538"/>
            <a:ext cx="1589700" cy="530400"/>
          </a:xfrm>
          <a:prstGeom prst="roundRect">
            <a:avLst>
              <a:gd name="adj" fmla="val 50000"/>
            </a:avLst>
          </a:prstGeom>
          <a:solidFill>
            <a:schemeClr val="accent2"/>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Didact Gothic"/>
              <a:ea typeface="Didact Gothic"/>
              <a:cs typeface="Didact Gothic"/>
              <a:sym typeface="Didact Gothic"/>
            </a:endParaRPr>
          </a:p>
        </p:txBody>
      </p:sp>
      <p:sp>
        <p:nvSpPr>
          <p:cNvPr id="157" name="Google Shape;157;p4"/>
          <p:cNvSpPr/>
          <p:nvPr/>
        </p:nvSpPr>
        <p:spPr>
          <a:xfrm rot="-5400000" flipH="1">
            <a:off x="10342125" y="779743"/>
            <a:ext cx="1066800" cy="530400"/>
          </a:xfrm>
          <a:prstGeom prst="roundRect">
            <a:avLst>
              <a:gd name="adj" fmla="val 50000"/>
            </a:avLst>
          </a:prstGeom>
          <a:solidFill>
            <a:schemeClr val="accent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Didact Gothic"/>
              <a:ea typeface="Didact Gothic"/>
              <a:cs typeface="Didact Gothic"/>
              <a:sym typeface="Didact Gothic"/>
            </a:endParaRPr>
          </a:p>
        </p:txBody>
      </p:sp>
      <p:sp>
        <p:nvSpPr>
          <p:cNvPr id="158" name="Google Shape;158;p4"/>
          <p:cNvSpPr/>
          <p:nvPr/>
        </p:nvSpPr>
        <p:spPr>
          <a:xfrm rot="10800000" flipH="1">
            <a:off x="10607460" y="508744"/>
            <a:ext cx="530494" cy="530288"/>
          </a:xfrm>
          <a:custGeom>
            <a:avLst/>
            <a:gdLst/>
            <a:ahLst/>
            <a:cxnLst/>
            <a:rect l="l" t="t" r="r" b="b"/>
            <a:pathLst>
              <a:path w="335225" h="337763" extrusionOk="0">
                <a:moveTo>
                  <a:pt x="335225" y="0"/>
                </a:moveTo>
                <a:lnTo>
                  <a:pt x="168645" y="126"/>
                </a:lnTo>
                <a:cubicBezTo>
                  <a:pt x="75417" y="194"/>
                  <a:pt x="-81" y="75793"/>
                  <a:pt x="0" y="169009"/>
                </a:cubicBezTo>
                <a:cubicBezTo>
                  <a:pt x="81" y="262221"/>
                  <a:pt x="75659" y="337832"/>
                  <a:pt x="168888" y="337763"/>
                </a:cubicBezTo>
                <a:lnTo>
                  <a:pt x="206697" y="337763"/>
                </a:lnTo>
                <a:cubicBezTo>
                  <a:pt x="280414" y="319652"/>
                  <a:pt x="335225" y="253603"/>
                  <a:pt x="335225" y="174320"/>
                </a:cubicBezTo>
                <a:lnTo>
                  <a:pt x="335225" y="0"/>
                </a:lnTo>
                <a:close/>
              </a:path>
            </a:pathLst>
          </a:custGeom>
          <a:solidFill>
            <a:schemeClr val="accent5"/>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159" name="Google Shape;159;p4"/>
          <p:cNvSpPr/>
          <p:nvPr/>
        </p:nvSpPr>
        <p:spPr>
          <a:xfrm rot="5400000">
            <a:off x="11139988" y="3693008"/>
            <a:ext cx="1589700" cy="528900"/>
          </a:xfrm>
          <a:prstGeom prst="roundRect">
            <a:avLst>
              <a:gd name="adj" fmla="val 50000"/>
            </a:avLst>
          </a:prstGeom>
          <a:solidFill>
            <a:schemeClr val="accent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Didact Gothic"/>
              <a:ea typeface="Didact Gothic"/>
              <a:cs typeface="Didact Gothic"/>
              <a:sym typeface="Didact Gothic"/>
            </a:endParaRPr>
          </a:p>
        </p:txBody>
      </p:sp>
      <p:sp>
        <p:nvSpPr>
          <p:cNvPr id="160" name="Google Shape;160;p4"/>
          <p:cNvSpPr/>
          <p:nvPr/>
        </p:nvSpPr>
        <p:spPr>
          <a:xfrm>
            <a:off x="10607500" y="3162595"/>
            <a:ext cx="1589700" cy="528900"/>
          </a:xfrm>
          <a:prstGeom prst="roundRect">
            <a:avLst>
              <a:gd name="adj" fmla="val 50000"/>
            </a:avLst>
          </a:prstGeom>
          <a:solidFill>
            <a:schemeClr val="accent2"/>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Didact Gothic"/>
              <a:ea typeface="Didact Gothic"/>
              <a:cs typeface="Didact Gothic"/>
              <a:sym typeface="Didact Gothic"/>
            </a:endParaRPr>
          </a:p>
        </p:txBody>
      </p:sp>
      <p:sp>
        <p:nvSpPr>
          <p:cNvPr id="161" name="Google Shape;161;p4"/>
          <p:cNvSpPr/>
          <p:nvPr/>
        </p:nvSpPr>
        <p:spPr>
          <a:xfrm rot="-5400000" flipH="1">
            <a:off x="11669584" y="3161890"/>
            <a:ext cx="530494" cy="530288"/>
          </a:xfrm>
          <a:custGeom>
            <a:avLst/>
            <a:gdLst/>
            <a:ahLst/>
            <a:cxnLst/>
            <a:rect l="l" t="t" r="r" b="b"/>
            <a:pathLst>
              <a:path w="335225" h="337763" extrusionOk="0">
                <a:moveTo>
                  <a:pt x="335225" y="0"/>
                </a:moveTo>
                <a:lnTo>
                  <a:pt x="168645" y="126"/>
                </a:lnTo>
                <a:cubicBezTo>
                  <a:pt x="75417" y="194"/>
                  <a:pt x="-81" y="75793"/>
                  <a:pt x="0" y="169009"/>
                </a:cubicBezTo>
                <a:cubicBezTo>
                  <a:pt x="81" y="262221"/>
                  <a:pt x="75659" y="337832"/>
                  <a:pt x="168888" y="337763"/>
                </a:cubicBezTo>
                <a:lnTo>
                  <a:pt x="206697" y="337763"/>
                </a:lnTo>
                <a:cubicBezTo>
                  <a:pt x="280414" y="319652"/>
                  <a:pt x="335225" y="253603"/>
                  <a:pt x="335225" y="174320"/>
                </a:cubicBezTo>
                <a:lnTo>
                  <a:pt x="335225" y="0"/>
                </a:lnTo>
                <a:close/>
              </a:path>
            </a:pathLst>
          </a:custGeom>
          <a:solidFill>
            <a:schemeClr val="accent5"/>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162" name="Google Shape;162;p4"/>
          <p:cNvSpPr/>
          <p:nvPr/>
        </p:nvSpPr>
        <p:spPr>
          <a:xfrm flipH="1">
            <a:off x="11669788" y="5812774"/>
            <a:ext cx="528900" cy="1061400"/>
          </a:xfrm>
          <a:prstGeom prst="round2SameRect">
            <a:avLst>
              <a:gd name="adj1" fmla="val 50000"/>
              <a:gd name="adj2" fmla="val 0"/>
            </a:avLst>
          </a:prstGeom>
          <a:solidFill>
            <a:schemeClr val="accent2"/>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Didact Gothic"/>
              <a:ea typeface="Didact Gothic"/>
              <a:cs typeface="Didact Gothic"/>
              <a:sym typeface="Didact Gothic"/>
            </a:endParaRPr>
          </a:p>
        </p:txBody>
      </p:sp>
      <p:sp>
        <p:nvSpPr>
          <p:cNvPr id="163" name="Google Shape;163;p4"/>
          <p:cNvSpPr/>
          <p:nvPr/>
        </p:nvSpPr>
        <p:spPr>
          <a:xfrm flipH="1">
            <a:off x="10611650" y="5276780"/>
            <a:ext cx="528900" cy="1583700"/>
          </a:xfrm>
          <a:prstGeom prst="round2SameRect">
            <a:avLst>
              <a:gd name="adj1" fmla="val 50000"/>
              <a:gd name="adj2" fmla="val 0"/>
            </a:avLst>
          </a:prstGeom>
          <a:solidFill>
            <a:schemeClr val="accent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Didact Gothic"/>
              <a:ea typeface="Didact Gothic"/>
              <a:cs typeface="Didact Gothic"/>
              <a:sym typeface="Didact Gothic"/>
            </a:endParaRPr>
          </a:p>
        </p:txBody>
      </p:sp>
      <p:sp>
        <p:nvSpPr>
          <p:cNvPr id="164" name="Google Shape;164;p4"/>
          <p:cNvSpPr/>
          <p:nvPr/>
        </p:nvSpPr>
        <p:spPr>
          <a:xfrm>
            <a:off x="11137150" y="2105275"/>
            <a:ext cx="530400" cy="5304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Didact Gothic"/>
              <a:ea typeface="Didact Gothic"/>
              <a:cs typeface="Didact Gothic"/>
              <a:sym typeface="Didact Gothic"/>
            </a:endParaRPr>
          </a:p>
        </p:txBody>
      </p:sp>
      <p:sp>
        <p:nvSpPr>
          <p:cNvPr id="165" name="Google Shape;165;p4"/>
          <p:cNvSpPr/>
          <p:nvPr/>
        </p:nvSpPr>
        <p:spPr>
          <a:xfrm>
            <a:off x="10610900" y="4218938"/>
            <a:ext cx="530400" cy="5304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Didact Gothic"/>
              <a:ea typeface="Didact Gothic"/>
              <a:cs typeface="Didact Gothic"/>
              <a:sym typeface="Didact Gothic"/>
            </a:endParaRPr>
          </a:p>
        </p:txBody>
      </p:sp>
    </p:spTree>
  </p:cSld>
  <p:clrMapOvr>
    <a:masterClrMapping/>
  </p:clrMapOvr>
  <p:transition spd="slow">
    <p:push dir="u"/>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Six boxes">
  <p:cSld name="CUSTOM">
    <p:spTree>
      <p:nvGrpSpPr>
        <p:cNvPr id="1" name="Shape 166"/>
        <p:cNvGrpSpPr/>
        <p:nvPr/>
      </p:nvGrpSpPr>
      <p:grpSpPr>
        <a:xfrm>
          <a:off x="0" y="0"/>
          <a:ext cx="0" cy="0"/>
          <a:chOff x="0" y="0"/>
          <a:chExt cx="0" cy="0"/>
        </a:xfrm>
      </p:grpSpPr>
      <p:sp>
        <p:nvSpPr>
          <p:cNvPr id="167" name="Google Shape;167;p5"/>
          <p:cNvSpPr txBox="1">
            <a:spLocks noGrp="1"/>
          </p:cNvSpPr>
          <p:nvPr>
            <p:ph type="title"/>
          </p:nvPr>
        </p:nvSpPr>
        <p:spPr>
          <a:xfrm>
            <a:off x="1760438" y="620275"/>
            <a:ext cx="8671200" cy="763500"/>
          </a:xfrm>
          <a:prstGeom prst="rect">
            <a:avLst/>
          </a:prstGeom>
        </p:spPr>
        <p:txBody>
          <a:bodyPr spcFirstLastPara="1" wrap="square" lIns="121900" tIns="121900" rIns="121900" bIns="121900" anchor="t" anchorCtr="0">
            <a:normAutofit/>
          </a:bodyPr>
          <a:lstStyle>
            <a:lvl1pPr lvl="0" algn="ctr">
              <a:spcBef>
                <a:spcPts val="0"/>
              </a:spcBef>
              <a:spcAft>
                <a:spcPts val="0"/>
              </a:spcAft>
              <a:buSzPts val="4500"/>
              <a:buNone/>
              <a:defRPr/>
            </a:lvl1pPr>
            <a:lvl2pPr lvl="1">
              <a:spcBef>
                <a:spcPts val="0"/>
              </a:spcBef>
              <a:spcAft>
                <a:spcPts val="0"/>
              </a:spcAft>
              <a:buSzPts val="4500"/>
              <a:buNone/>
              <a:defRPr/>
            </a:lvl2pPr>
            <a:lvl3pPr lvl="2">
              <a:spcBef>
                <a:spcPts val="0"/>
              </a:spcBef>
              <a:spcAft>
                <a:spcPts val="0"/>
              </a:spcAft>
              <a:buSzPts val="4500"/>
              <a:buNone/>
              <a:defRPr/>
            </a:lvl3pPr>
            <a:lvl4pPr lvl="3">
              <a:spcBef>
                <a:spcPts val="0"/>
              </a:spcBef>
              <a:spcAft>
                <a:spcPts val="0"/>
              </a:spcAft>
              <a:buSzPts val="4500"/>
              <a:buNone/>
              <a:defRPr/>
            </a:lvl4pPr>
            <a:lvl5pPr lvl="4">
              <a:spcBef>
                <a:spcPts val="0"/>
              </a:spcBef>
              <a:spcAft>
                <a:spcPts val="0"/>
              </a:spcAft>
              <a:buSzPts val="4500"/>
              <a:buNone/>
              <a:defRPr/>
            </a:lvl5pPr>
            <a:lvl6pPr lvl="5">
              <a:spcBef>
                <a:spcPts val="0"/>
              </a:spcBef>
              <a:spcAft>
                <a:spcPts val="0"/>
              </a:spcAft>
              <a:buSzPts val="4500"/>
              <a:buNone/>
              <a:defRPr/>
            </a:lvl6pPr>
            <a:lvl7pPr lvl="6">
              <a:spcBef>
                <a:spcPts val="0"/>
              </a:spcBef>
              <a:spcAft>
                <a:spcPts val="0"/>
              </a:spcAft>
              <a:buSzPts val="4500"/>
              <a:buNone/>
              <a:defRPr/>
            </a:lvl7pPr>
            <a:lvl8pPr lvl="7">
              <a:spcBef>
                <a:spcPts val="0"/>
              </a:spcBef>
              <a:spcAft>
                <a:spcPts val="0"/>
              </a:spcAft>
              <a:buSzPts val="4500"/>
              <a:buNone/>
              <a:defRPr/>
            </a:lvl8pPr>
            <a:lvl9pPr lvl="8">
              <a:spcBef>
                <a:spcPts val="0"/>
              </a:spcBef>
              <a:spcAft>
                <a:spcPts val="0"/>
              </a:spcAft>
              <a:buSzPts val="4500"/>
              <a:buNone/>
              <a:defRPr/>
            </a:lvl9pPr>
          </a:lstStyle>
          <a:p>
            <a:endParaRPr/>
          </a:p>
        </p:txBody>
      </p:sp>
      <p:sp>
        <p:nvSpPr>
          <p:cNvPr id="168" name="Google Shape;168;p5"/>
          <p:cNvSpPr txBox="1">
            <a:spLocks noGrp="1"/>
          </p:cNvSpPr>
          <p:nvPr>
            <p:ph type="subTitle" idx="1"/>
          </p:nvPr>
        </p:nvSpPr>
        <p:spPr>
          <a:xfrm>
            <a:off x="1760407" y="1757925"/>
            <a:ext cx="2754000" cy="530700"/>
          </a:xfrm>
          <a:prstGeom prst="rect">
            <a:avLst/>
          </a:prstGeom>
        </p:spPr>
        <p:txBody>
          <a:bodyPr spcFirstLastPara="1" wrap="square" lIns="121900" tIns="121900" rIns="121900" bIns="121900" anchor="t" anchorCtr="0">
            <a:normAutofit/>
          </a:bodyPr>
          <a:lstStyle>
            <a:lvl1pPr lvl="0" algn="ctr" rtl="0">
              <a:lnSpc>
                <a:spcPct val="80000"/>
              </a:lnSpc>
              <a:spcBef>
                <a:spcPts val="0"/>
              </a:spcBef>
              <a:spcAft>
                <a:spcPts val="0"/>
              </a:spcAft>
              <a:buSzPts val="2800"/>
              <a:buNone/>
              <a:defRPr sz="4000" b="1">
                <a:solidFill>
                  <a:schemeClr val="accent2"/>
                </a:solidFill>
                <a:latin typeface="Lexend Deca"/>
                <a:ea typeface="Lexend Deca"/>
                <a:cs typeface="Lexend Deca"/>
                <a:sym typeface="Lexend Deca"/>
              </a:defRPr>
            </a:lvl1pPr>
            <a:lvl2pPr lvl="1" algn="ctr" rtl="0">
              <a:lnSpc>
                <a:spcPct val="100000"/>
              </a:lnSpc>
              <a:spcBef>
                <a:spcPts val="0"/>
              </a:spcBef>
              <a:spcAft>
                <a:spcPts val="0"/>
              </a:spcAft>
              <a:buSzPts val="2800"/>
              <a:buNone/>
              <a:defRPr sz="2800"/>
            </a:lvl2pPr>
            <a:lvl3pPr lvl="2" algn="ctr" rtl="0">
              <a:lnSpc>
                <a:spcPct val="100000"/>
              </a:lnSpc>
              <a:spcBef>
                <a:spcPts val="0"/>
              </a:spcBef>
              <a:spcAft>
                <a:spcPts val="0"/>
              </a:spcAft>
              <a:buSzPts val="2800"/>
              <a:buNone/>
              <a:defRPr sz="2800"/>
            </a:lvl3pPr>
            <a:lvl4pPr lvl="3" algn="ctr" rtl="0">
              <a:lnSpc>
                <a:spcPct val="100000"/>
              </a:lnSpc>
              <a:spcBef>
                <a:spcPts val="0"/>
              </a:spcBef>
              <a:spcAft>
                <a:spcPts val="0"/>
              </a:spcAft>
              <a:buSzPts val="2800"/>
              <a:buNone/>
              <a:defRPr sz="2800"/>
            </a:lvl4pPr>
            <a:lvl5pPr lvl="4" algn="ctr" rtl="0">
              <a:lnSpc>
                <a:spcPct val="100000"/>
              </a:lnSpc>
              <a:spcBef>
                <a:spcPts val="0"/>
              </a:spcBef>
              <a:spcAft>
                <a:spcPts val="0"/>
              </a:spcAft>
              <a:buSzPts val="2800"/>
              <a:buNone/>
              <a:defRPr sz="2800"/>
            </a:lvl5pPr>
            <a:lvl6pPr lvl="5" algn="ctr" rtl="0">
              <a:lnSpc>
                <a:spcPct val="100000"/>
              </a:lnSpc>
              <a:spcBef>
                <a:spcPts val="0"/>
              </a:spcBef>
              <a:spcAft>
                <a:spcPts val="0"/>
              </a:spcAft>
              <a:buSzPts val="2800"/>
              <a:buNone/>
              <a:defRPr sz="2800"/>
            </a:lvl6pPr>
            <a:lvl7pPr lvl="6" algn="ctr" rtl="0">
              <a:lnSpc>
                <a:spcPct val="100000"/>
              </a:lnSpc>
              <a:spcBef>
                <a:spcPts val="0"/>
              </a:spcBef>
              <a:spcAft>
                <a:spcPts val="0"/>
              </a:spcAft>
              <a:buSzPts val="2800"/>
              <a:buNone/>
              <a:defRPr sz="2800"/>
            </a:lvl7pPr>
            <a:lvl8pPr lvl="7" algn="ctr" rtl="0">
              <a:lnSpc>
                <a:spcPct val="100000"/>
              </a:lnSpc>
              <a:spcBef>
                <a:spcPts val="0"/>
              </a:spcBef>
              <a:spcAft>
                <a:spcPts val="0"/>
              </a:spcAft>
              <a:buSzPts val="2800"/>
              <a:buNone/>
              <a:defRPr sz="2800"/>
            </a:lvl8pPr>
            <a:lvl9pPr lvl="8" algn="ctr" rtl="0">
              <a:lnSpc>
                <a:spcPct val="100000"/>
              </a:lnSpc>
              <a:spcBef>
                <a:spcPts val="0"/>
              </a:spcBef>
              <a:spcAft>
                <a:spcPts val="0"/>
              </a:spcAft>
              <a:buSzPts val="2800"/>
              <a:buNone/>
              <a:defRPr sz="2800"/>
            </a:lvl9pPr>
          </a:lstStyle>
          <a:p>
            <a:endParaRPr/>
          </a:p>
        </p:txBody>
      </p:sp>
      <p:sp>
        <p:nvSpPr>
          <p:cNvPr id="169" name="Google Shape;169;p5"/>
          <p:cNvSpPr txBox="1">
            <a:spLocks noGrp="1"/>
          </p:cNvSpPr>
          <p:nvPr>
            <p:ph type="body" idx="2"/>
          </p:nvPr>
        </p:nvSpPr>
        <p:spPr>
          <a:xfrm>
            <a:off x="1760433" y="2474780"/>
            <a:ext cx="2754000" cy="1297800"/>
          </a:xfrm>
          <a:prstGeom prst="rect">
            <a:avLst/>
          </a:prstGeom>
        </p:spPr>
        <p:txBody>
          <a:bodyPr spcFirstLastPara="1" wrap="square" lIns="121900" tIns="121900" rIns="121900" bIns="121900" anchor="t" anchorCtr="0">
            <a:normAutofit/>
          </a:bodyPr>
          <a:lstStyle>
            <a:lvl1pPr marL="457200" lvl="0" indent="-387350" rtl="0">
              <a:spcBef>
                <a:spcPts val="0"/>
              </a:spcBef>
              <a:spcAft>
                <a:spcPts val="0"/>
              </a:spcAft>
              <a:buSzPts val="2500"/>
              <a:buChar char="●"/>
              <a:defRPr sz="2000"/>
            </a:lvl1pPr>
            <a:lvl2pPr marL="914400" lvl="1" indent="-381000" rtl="0">
              <a:spcBef>
                <a:spcPts val="0"/>
              </a:spcBef>
              <a:spcAft>
                <a:spcPts val="0"/>
              </a:spcAft>
              <a:buSzPts val="2400"/>
              <a:buChar char="○"/>
              <a:defRPr/>
            </a:lvl2pPr>
            <a:lvl3pPr marL="1371600" lvl="2" indent="-381000" rtl="0">
              <a:spcBef>
                <a:spcPts val="0"/>
              </a:spcBef>
              <a:spcAft>
                <a:spcPts val="0"/>
              </a:spcAft>
              <a:buSzPts val="2400"/>
              <a:buChar char="■"/>
              <a:defRPr/>
            </a:lvl3pPr>
            <a:lvl4pPr marL="1828800" lvl="3" indent="-381000" rtl="0">
              <a:spcBef>
                <a:spcPts val="0"/>
              </a:spcBef>
              <a:spcAft>
                <a:spcPts val="0"/>
              </a:spcAft>
              <a:buSzPts val="2400"/>
              <a:buChar char="●"/>
              <a:defRPr/>
            </a:lvl4pPr>
            <a:lvl5pPr marL="2286000" lvl="4" indent="-381000" rtl="0">
              <a:spcBef>
                <a:spcPts val="0"/>
              </a:spcBef>
              <a:spcAft>
                <a:spcPts val="0"/>
              </a:spcAft>
              <a:buSzPts val="2400"/>
              <a:buChar char="○"/>
              <a:defRPr/>
            </a:lvl5pPr>
            <a:lvl6pPr marL="2743200" lvl="5" indent="-381000" rtl="0">
              <a:spcBef>
                <a:spcPts val="0"/>
              </a:spcBef>
              <a:spcAft>
                <a:spcPts val="0"/>
              </a:spcAft>
              <a:buSzPts val="2400"/>
              <a:buChar char="■"/>
              <a:defRPr/>
            </a:lvl6pPr>
            <a:lvl7pPr marL="3200400" lvl="6" indent="-381000" rtl="0">
              <a:spcBef>
                <a:spcPts val="0"/>
              </a:spcBef>
              <a:spcAft>
                <a:spcPts val="0"/>
              </a:spcAft>
              <a:buSzPts val="2400"/>
              <a:buChar char="●"/>
              <a:defRPr/>
            </a:lvl7pPr>
            <a:lvl8pPr marL="3657600" lvl="7" indent="-381000" rtl="0">
              <a:spcBef>
                <a:spcPts val="0"/>
              </a:spcBef>
              <a:spcAft>
                <a:spcPts val="0"/>
              </a:spcAft>
              <a:buSzPts val="2400"/>
              <a:buChar char="○"/>
              <a:defRPr/>
            </a:lvl8pPr>
            <a:lvl9pPr marL="4114800" lvl="8" indent="-381000" rtl="0">
              <a:spcBef>
                <a:spcPts val="0"/>
              </a:spcBef>
              <a:spcAft>
                <a:spcPts val="0"/>
              </a:spcAft>
              <a:buSzPts val="2400"/>
              <a:buChar char="■"/>
              <a:defRPr/>
            </a:lvl9pPr>
          </a:lstStyle>
          <a:p>
            <a:endParaRPr/>
          </a:p>
        </p:txBody>
      </p:sp>
      <p:sp>
        <p:nvSpPr>
          <p:cNvPr id="170" name="Google Shape;170;p5"/>
          <p:cNvSpPr txBox="1">
            <a:spLocks noGrp="1"/>
          </p:cNvSpPr>
          <p:nvPr>
            <p:ph type="subTitle" idx="3"/>
          </p:nvPr>
        </p:nvSpPr>
        <p:spPr>
          <a:xfrm>
            <a:off x="4718940" y="1757925"/>
            <a:ext cx="2754000" cy="530700"/>
          </a:xfrm>
          <a:prstGeom prst="rect">
            <a:avLst/>
          </a:prstGeom>
        </p:spPr>
        <p:txBody>
          <a:bodyPr spcFirstLastPara="1" wrap="square" lIns="121900" tIns="121900" rIns="121900" bIns="121900" anchor="t" anchorCtr="0">
            <a:normAutofit/>
          </a:bodyPr>
          <a:lstStyle>
            <a:lvl1pPr lvl="0" algn="ctr" rtl="0">
              <a:lnSpc>
                <a:spcPct val="80000"/>
              </a:lnSpc>
              <a:spcBef>
                <a:spcPts val="0"/>
              </a:spcBef>
              <a:spcAft>
                <a:spcPts val="0"/>
              </a:spcAft>
              <a:buSzPts val="2800"/>
              <a:buNone/>
              <a:defRPr sz="4000" b="1">
                <a:solidFill>
                  <a:schemeClr val="accent1"/>
                </a:solidFill>
                <a:latin typeface="Lexend Deca"/>
                <a:ea typeface="Lexend Deca"/>
                <a:cs typeface="Lexend Deca"/>
                <a:sym typeface="Lexend Deca"/>
              </a:defRPr>
            </a:lvl1pPr>
            <a:lvl2pPr lvl="1" algn="ctr" rtl="0">
              <a:lnSpc>
                <a:spcPct val="100000"/>
              </a:lnSpc>
              <a:spcBef>
                <a:spcPts val="0"/>
              </a:spcBef>
              <a:spcAft>
                <a:spcPts val="0"/>
              </a:spcAft>
              <a:buSzPts val="2800"/>
              <a:buNone/>
              <a:defRPr sz="2800"/>
            </a:lvl2pPr>
            <a:lvl3pPr lvl="2" algn="ctr" rtl="0">
              <a:lnSpc>
                <a:spcPct val="100000"/>
              </a:lnSpc>
              <a:spcBef>
                <a:spcPts val="0"/>
              </a:spcBef>
              <a:spcAft>
                <a:spcPts val="0"/>
              </a:spcAft>
              <a:buSzPts val="2800"/>
              <a:buNone/>
              <a:defRPr sz="2800"/>
            </a:lvl3pPr>
            <a:lvl4pPr lvl="3" algn="ctr" rtl="0">
              <a:lnSpc>
                <a:spcPct val="100000"/>
              </a:lnSpc>
              <a:spcBef>
                <a:spcPts val="0"/>
              </a:spcBef>
              <a:spcAft>
                <a:spcPts val="0"/>
              </a:spcAft>
              <a:buSzPts val="2800"/>
              <a:buNone/>
              <a:defRPr sz="2800"/>
            </a:lvl4pPr>
            <a:lvl5pPr lvl="4" algn="ctr" rtl="0">
              <a:lnSpc>
                <a:spcPct val="100000"/>
              </a:lnSpc>
              <a:spcBef>
                <a:spcPts val="0"/>
              </a:spcBef>
              <a:spcAft>
                <a:spcPts val="0"/>
              </a:spcAft>
              <a:buSzPts val="2800"/>
              <a:buNone/>
              <a:defRPr sz="2800"/>
            </a:lvl5pPr>
            <a:lvl6pPr lvl="5" algn="ctr" rtl="0">
              <a:lnSpc>
                <a:spcPct val="100000"/>
              </a:lnSpc>
              <a:spcBef>
                <a:spcPts val="0"/>
              </a:spcBef>
              <a:spcAft>
                <a:spcPts val="0"/>
              </a:spcAft>
              <a:buSzPts val="2800"/>
              <a:buNone/>
              <a:defRPr sz="2800"/>
            </a:lvl6pPr>
            <a:lvl7pPr lvl="6" algn="ctr" rtl="0">
              <a:lnSpc>
                <a:spcPct val="100000"/>
              </a:lnSpc>
              <a:spcBef>
                <a:spcPts val="0"/>
              </a:spcBef>
              <a:spcAft>
                <a:spcPts val="0"/>
              </a:spcAft>
              <a:buSzPts val="2800"/>
              <a:buNone/>
              <a:defRPr sz="2800"/>
            </a:lvl7pPr>
            <a:lvl8pPr lvl="7" algn="ctr" rtl="0">
              <a:lnSpc>
                <a:spcPct val="100000"/>
              </a:lnSpc>
              <a:spcBef>
                <a:spcPts val="0"/>
              </a:spcBef>
              <a:spcAft>
                <a:spcPts val="0"/>
              </a:spcAft>
              <a:buSzPts val="2800"/>
              <a:buNone/>
              <a:defRPr sz="2800"/>
            </a:lvl8pPr>
            <a:lvl9pPr lvl="8" algn="ctr" rtl="0">
              <a:lnSpc>
                <a:spcPct val="100000"/>
              </a:lnSpc>
              <a:spcBef>
                <a:spcPts val="0"/>
              </a:spcBef>
              <a:spcAft>
                <a:spcPts val="0"/>
              </a:spcAft>
              <a:buSzPts val="2800"/>
              <a:buNone/>
              <a:defRPr sz="2800"/>
            </a:lvl9pPr>
          </a:lstStyle>
          <a:p>
            <a:endParaRPr/>
          </a:p>
        </p:txBody>
      </p:sp>
      <p:sp>
        <p:nvSpPr>
          <p:cNvPr id="171" name="Google Shape;171;p5"/>
          <p:cNvSpPr txBox="1">
            <a:spLocks noGrp="1"/>
          </p:cNvSpPr>
          <p:nvPr>
            <p:ph type="body" idx="4"/>
          </p:nvPr>
        </p:nvSpPr>
        <p:spPr>
          <a:xfrm>
            <a:off x="4718965" y="2474780"/>
            <a:ext cx="2754000" cy="1297800"/>
          </a:xfrm>
          <a:prstGeom prst="rect">
            <a:avLst/>
          </a:prstGeom>
        </p:spPr>
        <p:txBody>
          <a:bodyPr spcFirstLastPara="1" wrap="square" lIns="121900" tIns="121900" rIns="121900" bIns="121900" anchor="t" anchorCtr="0">
            <a:normAutofit/>
          </a:bodyPr>
          <a:lstStyle>
            <a:lvl1pPr marL="457200" lvl="0" indent="-387350" rtl="0">
              <a:spcBef>
                <a:spcPts val="0"/>
              </a:spcBef>
              <a:spcAft>
                <a:spcPts val="0"/>
              </a:spcAft>
              <a:buSzPts val="2500"/>
              <a:buChar char="●"/>
              <a:defRPr sz="2000"/>
            </a:lvl1pPr>
            <a:lvl2pPr marL="914400" lvl="1" indent="-381000" rtl="0">
              <a:spcBef>
                <a:spcPts val="0"/>
              </a:spcBef>
              <a:spcAft>
                <a:spcPts val="0"/>
              </a:spcAft>
              <a:buSzPts val="2400"/>
              <a:buChar char="○"/>
              <a:defRPr/>
            </a:lvl2pPr>
            <a:lvl3pPr marL="1371600" lvl="2" indent="-381000" rtl="0">
              <a:spcBef>
                <a:spcPts val="0"/>
              </a:spcBef>
              <a:spcAft>
                <a:spcPts val="0"/>
              </a:spcAft>
              <a:buSzPts val="2400"/>
              <a:buChar char="■"/>
              <a:defRPr/>
            </a:lvl3pPr>
            <a:lvl4pPr marL="1828800" lvl="3" indent="-381000" rtl="0">
              <a:spcBef>
                <a:spcPts val="0"/>
              </a:spcBef>
              <a:spcAft>
                <a:spcPts val="0"/>
              </a:spcAft>
              <a:buSzPts val="2400"/>
              <a:buChar char="●"/>
              <a:defRPr/>
            </a:lvl4pPr>
            <a:lvl5pPr marL="2286000" lvl="4" indent="-381000" rtl="0">
              <a:spcBef>
                <a:spcPts val="0"/>
              </a:spcBef>
              <a:spcAft>
                <a:spcPts val="0"/>
              </a:spcAft>
              <a:buSzPts val="2400"/>
              <a:buChar char="○"/>
              <a:defRPr/>
            </a:lvl5pPr>
            <a:lvl6pPr marL="2743200" lvl="5" indent="-381000" rtl="0">
              <a:spcBef>
                <a:spcPts val="0"/>
              </a:spcBef>
              <a:spcAft>
                <a:spcPts val="0"/>
              </a:spcAft>
              <a:buSzPts val="2400"/>
              <a:buChar char="■"/>
              <a:defRPr/>
            </a:lvl6pPr>
            <a:lvl7pPr marL="3200400" lvl="6" indent="-381000" rtl="0">
              <a:spcBef>
                <a:spcPts val="0"/>
              </a:spcBef>
              <a:spcAft>
                <a:spcPts val="0"/>
              </a:spcAft>
              <a:buSzPts val="2400"/>
              <a:buChar char="●"/>
              <a:defRPr/>
            </a:lvl7pPr>
            <a:lvl8pPr marL="3657600" lvl="7" indent="-381000" rtl="0">
              <a:spcBef>
                <a:spcPts val="0"/>
              </a:spcBef>
              <a:spcAft>
                <a:spcPts val="0"/>
              </a:spcAft>
              <a:buSzPts val="2400"/>
              <a:buChar char="○"/>
              <a:defRPr/>
            </a:lvl8pPr>
            <a:lvl9pPr marL="4114800" lvl="8" indent="-381000" rtl="0">
              <a:spcBef>
                <a:spcPts val="0"/>
              </a:spcBef>
              <a:spcAft>
                <a:spcPts val="0"/>
              </a:spcAft>
              <a:buSzPts val="2400"/>
              <a:buChar char="■"/>
              <a:defRPr/>
            </a:lvl9pPr>
          </a:lstStyle>
          <a:p>
            <a:endParaRPr/>
          </a:p>
        </p:txBody>
      </p:sp>
      <p:sp>
        <p:nvSpPr>
          <p:cNvPr id="172" name="Google Shape;172;p5"/>
          <p:cNvSpPr txBox="1">
            <a:spLocks noGrp="1"/>
          </p:cNvSpPr>
          <p:nvPr>
            <p:ph type="subTitle" idx="5"/>
          </p:nvPr>
        </p:nvSpPr>
        <p:spPr>
          <a:xfrm>
            <a:off x="7677492" y="1757925"/>
            <a:ext cx="2754000" cy="530700"/>
          </a:xfrm>
          <a:prstGeom prst="rect">
            <a:avLst/>
          </a:prstGeom>
        </p:spPr>
        <p:txBody>
          <a:bodyPr spcFirstLastPara="1" wrap="square" lIns="121900" tIns="121900" rIns="121900" bIns="121900" anchor="t" anchorCtr="0">
            <a:normAutofit/>
          </a:bodyPr>
          <a:lstStyle>
            <a:lvl1pPr lvl="0" algn="ctr" rtl="0">
              <a:lnSpc>
                <a:spcPct val="80000"/>
              </a:lnSpc>
              <a:spcBef>
                <a:spcPts val="0"/>
              </a:spcBef>
              <a:spcAft>
                <a:spcPts val="0"/>
              </a:spcAft>
              <a:buSzPts val="2800"/>
              <a:buNone/>
              <a:defRPr sz="4000" b="1">
                <a:solidFill>
                  <a:schemeClr val="accent2"/>
                </a:solidFill>
                <a:latin typeface="Lexend Deca"/>
                <a:ea typeface="Lexend Deca"/>
                <a:cs typeface="Lexend Deca"/>
                <a:sym typeface="Lexend Deca"/>
              </a:defRPr>
            </a:lvl1pPr>
            <a:lvl2pPr lvl="1" algn="ctr" rtl="0">
              <a:lnSpc>
                <a:spcPct val="100000"/>
              </a:lnSpc>
              <a:spcBef>
                <a:spcPts val="0"/>
              </a:spcBef>
              <a:spcAft>
                <a:spcPts val="0"/>
              </a:spcAft>
              <a:buSzPts val="2800"/>
              <a:buNone/>
              <a:defRPr sz="2800"/>
            </a:lvl2pPr>
            <a:lvl3pPr lvl="2" algn="ctr" rtl="0">
              <a:lnSpc>
                <a:spcPct val="100000"/>
              </a:lnSpc>
              <a:spcBef>
                <a:spcPts val="0"/>
              </a:spcBef>
              <a:spcAft>
                <a:spcPts val="0"/>
              </a:spcAft>
              <a:buSzPts val="2800"/>
              <a:buNone/>
              <a:defRPr sz="2800"/>
            </a:lvl3pPr>
            <a:lvl4pPr lvl="3" algn="ctr" rtl="0">
              <a:lnSpc>
                <a:spcPct val="100000"/>
              </a:lnSpc>
              <a:spcBef>
                <a:spcPts val="0"/>
              </a:spcBef>
              <a:spcAft>
                <a:spcPts val="0"/>
              </a:spcAft>
              <a:buSzPts val="2800"/>
              <a:buNone/>
              <a:defRPr sz="2800"/>
            </a:lvl4pPr>
            <a:lvl5pPr lvl="4" algn="ctr" rtl="0">
              <a:lnSpc>
                <a:spcPct val="100000"/>
              </a:lnSpc>
              <a:spcBef>
                <a:spcPts val="0"/>
              </a:spcBef>
              <a:spcAft>
                <a:spcPts val="0"/>
              </a:spcAft>
              <a:buSzPts val="2800"/>
              <a:buNone/>
              <a:defRPr sz="2800"/>
            </a:lvl5pPr>
            <a:lvl6pPr lvl="5" algn="ctr" rtl="0">
              <a:lnSpc>
                <a:spcPct val="100000"/>
              </a:lnSpc>
              <a:spcBef>
                <a:spcPts val="0"/>
              </a:spcBef>
              <a:spcAft>
                <a:spcPts val="0"/>
              </a:spcAft>
              <a:buSzPts val="2800"/>
              <a:buNone/>
              <a:defRPr sz="2800"/>
            </a:lvl6pPr>
            <a:lvl7pPr lvl="6" algn="ctr" rtl="0">
              <a:lnSpc>
                <a:spcPct val="100000"/>
              </a:lnSpc>
              <a:spcBef>
                <a:spcPts val="0"/>
              </a:spcBef>
              <a:spcAft>
                <a:spcPts val="0"/>
              </a:spcAft>
              <a:buSzPts val="2800"/>
              <a:buNone/>
              <a:defRPr sz="2800"/>
            </a:lvl7pPr>
            <a:lvl8pPr lvl="7" algn="ctr" rtl="0">
              <a:lnSpc>
                <a:spcPct val="100000"/>
              </a:lnSpc>
              <a:spcBef>
                <a:spcPts val="0"/>
              </a:spcBef>
              <a:spcAft>
                <a:spcPts val="0"/>
              </a:spcAft>
              <a:buSzPts val="2800"/>
              <a:buNone/>
              <a:defRPr sz="2800"/>
            </a:lvl8pPr>
            <a:lvl9pPr lvl="8" algn="ctr" rtl="0">
              <a:lnSpc>
                <a:spcPct val="100000"/>
              </a:lnSpc>
              <a:spcBef>
                <a:spcPts val="0"/>
              </a:spcBef>
              <a:spcAft>
                <a:spcPts val="0"/>
              </a:spcAft>
              <a:buSzPts val="2800"/>
              <a:buNone/>
              <a:defRPr sz="2800"/>
            </a:lvl9pPr>
          </a:lstStyle>
          <a:p>
            <a:endParaRPr/>
          </a:p>
        </p:txBody>
      </p:sp>
      <p:sp>
        <p:nvSpPr>
          <p:cNvPr id="173" name="Google Shape;173;p5"/>
          <p:cNvSpPr txBox="1">
            <a:spLocks noGrp="1"/>
          </p:cNvSpPr>
          <p:nvPr>
            <p:ph type="body" idx="6"/>
          </p:nvPr>
        </p:nvSpPr>
        <p:spPr>
          <a:xfrm>
            <a:off x="7677517" y="2474780"/>
            <a:ext cx="2754000" cy="1297800"/>
          </a:xfrm>
          <a:prstGeom prst="rect">
            <a:avLst/>
          </a:prstGeom>
        </p:spPr>
        <p:txBody>
          <a:bodyPr spcFirstLastPara="1" wrap="square" lIns="121900" tIns="121900" rIns="121900" bIns="121900" anchor="t" anchorCtr="0">
            <a:normAutofit/>
          </a:bodyPr>
          <a:lstStyle>
            <a:lvl1pPr marL="457200" lvl="0" indent="-387350" rtl="0">
              <a:spcBef>
                <a:spcPts val="0"/>
              </a:spcBef>
              <a:spcAft>
                <a:spcPts val="0"/>
              </a:spcAft>
              <a:buSzPts val="2500"/>
              <a:buChar char="●"/>
              <a:defRPr sz="2000"/>
            </a:lvl1pPr>
            <a:lvl2pPr marL="914400" lvl="1" indent="-381000" rtl="0">
              <a:spcBef>
                <a:spcPts val="0"/>
              </a:spcBef>
              <a:spcAft>
                <a:spcPts val="0"/>
              </a:spcAft>
              <a:buSzPts val="2400"/>
              <a:buChar char="○"/>
              <a:defRPr/>
            </a:lvl2pPr>
            <a:lvl3pPr marL="1371600" lvl="2" indent="-381000" rtl="0">
              <a:spcBef>
                <a:spcPts val="0"/>
              </a:spcBef>
              <a:spcAft>
                <a:spcPts val="0"/>
              </a:spcAft>
              <a:buSzPts val="2400"/>
              <a:buChar char="■"/>
              <a:defRPr/>
            </a:lvl3pPr>
            <a:lvl4pPr marL="1828800" lvl="3" indent="-381000" rtl="0">
              <a:spcBef>
                <a:spcPts val="0"/>
              </a:spcBef>
              <a:spcAft>
                <a:spcPts val="0"/>
              </a:spcAft>
              <a:buSzPts val="2400"/>
              <a:buChar char="●"/>
              <a:defRPr/>
            </a:lvl4pPr>
            <a:lvl5pPr marL="2286000" lvl="4" indent="-381000" rtl="0">
              <a:spcBef>
                <a:spcPts val="0"/>
              </a:spcBef>
              <a:spcAft>
                <a:spcPts val="0"/>
              </a:spcAft>
              <a:buSzPts val="2400"/>
              <a:buChar char="○"/>
              <a:defRPr/>
            </a:lvl5pPr>
            <a:lvl6pPr marL="2743200" lvl="5" indent="-381000" rtl="0">
              <a:spcBef>
                <a:spcPts val="0"/>
              </a:spcBef>
              <a:spcAft>
                <a:spcPts val="0"/>
              </a:spcAft>
              <a:buSzPts val="2400"/>
              <a:buChar char="■"/>
              <a:defRPr/>
            </a:lvl6pPr>
            <a:lvl7pPr marL="3200400" lvl="6" indent="-381000" rtl="0">
              <a:spcBef>
                <a:spcPts val="0"/>
              </a:spcBef>
              <a:spcAft>
                <a:spcPts val="0"/>
              </a:spcAft>
              <a:buSzPts val="2400"/>
              <a:buChar char="●"/>
              <a:defRPr/>
            </a:lvl7pPr>
            <a:lvl8pPr marL="3657600" lvl="7" indent="-381000" rtl="0">
              <a:spcBef>
                <a:spcPts val="0"/>
              </a:spcBef>
              <a:spcAft>
                <a:spcPts val="0"/>
              </a:spcAft>
              <a:buSzPts val="2400"/>
              <a:buChar char="○"/>
              <a:defRPr/>
            </a:lvl8pPr>
            <a:lvl9pPr marL="4114800" lvl="8" indent="-381000" rtl="0">
              <a:spcBef>
                <a:spcPts val="0"/>
              </a:spcBef>
              <a:spcAft>
                <a:spcPts val="0"/>
              </a:spcAft>
              <a:buSzPts val="2400"/>
              <a:buChar char="■"/>
              <a:defRPr/>
            </a:lvl9pPr>
          </a:lstStyle>
          <a:p>
            <a:endParaRPr/>
          </a:p>
        </p:txBody>
      </p:sp>
      <p:sp>
        <p:nvSpPr>
          <p:cNvPr id="174" name="Google Shape;174;p5"/>
          <p:cNvSpPr txBox="1">
            <a:spLocks noGrp="1"/>
          </p:cNvSpPr>
          <p:nvPr>
            <p:ph type="subTitle" idx="7"/>
          </p:nvPr>
        </p:nvSpPr>
        <p:spPr>
          <a:xfrm>
            <a:off x="1760360" y="4223071"/>
            <a:ext cx="2754000" cy="530700"/>
          </a:xfrm>
          <a:prstGeom prst="rect">
            <a:avLst/>
          </a:prstGeom>
        </p:spPr>
        <p:txBody>
          <a:bodyPr spcFirstLastPara="1" wrap="square" lIns="121900" tIns="121900" rIns="121900" bIns="121900" anchor="t" anchorCtr="0">
            <a:normAutofit/>
          </a:bodyPr>
          <a:lstStyle>
            <a:lvl1pPr lvl="0" algn="ctr" rtl="0">
              <a:lnSpc>
                <a:spcPct val="80000"/>
              </a:lnSpc>
              <a:spcBef>
                <a:spcPts val="0"/>
              </a:spcBef>
              <a:spcAft>
                <a:spcPts val="0"/>
              </a:spcAft>
              <a:buSzPts val="2800"/>
              <a:buNone/>
              <a:defRPr sz="4000" b="1">
                <a:solidFill>
                  <a:schemeClr val="accent1"/>
                </a:solidFill>
                <a:latin typeface="Lexend Deca"/>
                <a:ea typeface="Lexend Deca"/>
                <a:cs typeface="Lexend Deca"/>
                <a:sym typeface="Lexend Deca"/>
              </a:defRPr>
            </a:lvl1pPr>
            <a:lvl2pPr lvl="1" algn="ctr" rtl="0">
              <a:lnSpc>
                <a:spcPct val="100000"/>
              </a:lnSpc>
              <a:spcBef>
                <a:spcPts val="0"/>
              </a:spcBef>
              <a:spcAft>
                <a:spcPts val="0"/>
              </a:spcAft>
              <a:buSzPts val="2800"/>
              <a:buNone/>
              <a:defRPr sz="2800"/>
            </a:lvl2pPr>
            <a:lvl3pPr lvl="2" algn="ctr" rtl="0">
              <a:lnSpc>
                <a:spcPct val="100000"/>
              </a:lnSpc>
              <a:spcBef>
                <a:spcPts val="0"/>
              </a:spcBef>
              <a:spcAft>
                <a:spcPts val="0"/>
              </a:spcAft>
              <a:buSzPts val="2800"/>
              <a:buNone/>
              <a:defRPr sz="2800"/>
            </a:lvl3pPr>
            <a:lvl4pPr lvl="3" algn="ctr" rtl="0">
              <a:lnSpc>
                <a:spcPct val="100000"/>
              </a:lnSpc>
              <a:spcBef>
                <a:spcPts val="0"/>
              </a:spcBef>
              <a:spcAft>
                <a:spcPts val="0"/>
              </a:spcAft>
              <a:buSzPts val="2800"/>
              <a:buNone/>
              <a:defRPr sz="2800"/>
            </a:lvl4pPr>
            <a:lvl5pPr lvl="4" algn="ctr" rtl="0">
              <a:lnSpc>
                <a:spcPct val="100000"/>
              </a:lnSpc>
              <a:spcBef>
                <a:spcPts val="0"/>
              </a:spcBef>
              <a:spcAft>
                <a:spcPts val="0"/>
              </a:spcAft>
              <a:buSzPts val="2800"/>
              <a:buNone/>
              <a:defRPr sz="2800"/>
            </a:lvl5pPr>
            <a:lvl6pPr lvl="5" algn="ctr" rtl="0">
              <a:lnSpc>
                <a:spcPct val="100000"/>
              </a:lnSpc>
              <a:spcBef>
                <a:spcPts val="0"/>
              </a:spcBef>
              <a:spcAft>
                <a:spcPts val="0"/>
              </a:spcAft>
              <a:buSzPts val="2800"/>
              <a:buNone/>
              <a:defRPr sz="2800"/>
            </a:lvl6pPr>
            <a:lvl7pPr lvl="6" algn="ctr" rtl="0">
              <a:lnSpc>
                <a:spcPct val="100000"/>
              </a:lnSpc>
              <a:spcBef>
                <a:spcPts val="0"/>
              </a:spcBef>
              <a:spcAft>
                <a:spcPts val="0"/>
              </a:spcAft>
              <a:buSzPts val="2800"/>
              <a:buNone/>
              <a:defRPr sz="2800"/>
            </a:lvl7pPr>
            <a:lvl8pPr lvl="7" algn="ctr" rtl="0">
              <a:lnSpc>
                <a:spcPct val="100000"/>
              </a:lnSpc>
              <a:spcBef>
                <a:spcPts val="0"/>
              </a:spcBef>
              <a:spcAft>
                <a:spcPts val="0"/>
              </a:spcAft>
              <a:buSzPts val="2800"/>
              <a:buNone/>
              <a:defRPr sz="2800"/>
            </a:lvl8pPr>
            <a:lvl9pPr lvl="8" algn="ctr" rtl="0">
              <a:lnSpc>
                <a:spcPct val="100000"/>
              </a:lnSpc>
              <a:spcBef>
                <a:spcPts val="0"/>
              </a:spcBef>
              <a:spcAft>
                <a:spcPts val="0"/>
              </a:spcAft>
              <a:buSzPts val="2800"/>
              <a:buNone/>
              <a:defRPr sz="2800"/>
            </a:lvl9pPr>
          </a:lstStyle>
          <a:p>
            <a:endParaRPr/>
          </a:p>
        </p:txBody>
      </p:sp>
      <p:sp>
        <p:nvSpPr>
          <p:cNvPr id="175" name="Google Shape;175;p5"/>
          <p:cNvSpPr txBox="1">
            <a:spLocks noGrp="1"/>
          </p:cNvSpPr>
          <p:nvPr>
            <p:ph type="body" idx="8"/>
          </p:nvPr>
        </p:nvSpPr>
        <p:spPr>
          <a:xfrm>
            <a:off x="1760385" y="4939927"/>
            <a:ext cx="2754000" cy="1297800"/>
          </a:xfrm>
          <a:prstGeom prst="rect">
            <a:avLst/>
          </a:prstGeom>
        </p:spPr>
        <p:txBody>
          <a:bodyPr spcFirstLastPara="1" wrap="square" lIns="121900" tIns="121900" rIns="121900" bIns="121900" anchor="t" anchorCtr="0">
            <a:normAutofit/>
          </a:bodyPr>
          <a:lstStyle>
            <a:lvl1pPr marL="457200" lvl="0" indent="-387350" rtl="0">
              <a:spcBef>
                <a:spcPts val="0"/>
              </a:spcBef>
              <a:spcAft>
                <a:spcPts val="0"/>
              </a:spcAft>
              <a:buSzPts val="2500"/>
              <a:buChar char="●"/>
              <a:defRPr sz="2000"/>
            </a:lvl1pPr>
            <a:lvl2pPr marL="914400" lvl="1" indent="-381000" rtl="0">
              <a:spcBef>
                <a:spcPts val="0"/>
              </a:spcBef>
              <a:spcAft>
                <a:spcPts val="0"/>
              </a:spcAft>
              <a:buSzPts val="2400"/>
              <a:buChar char="○"/>
              <a:defRPr/>
            </a:lvl2pPr>
            <a:lvl3pPr marL="1371600" lvl="2" indent="-381000" rtl="0">
              <a:spcBef>
                <a:spcPts val="0"/>
              </a:spcBef>
              <a:spcAft>
                <a:spcPts val="0"/>
              </a:spcAft>
              <a:buSzPts val="2400"/>
              <a:buChar char="■"/>
              <a:defRPr/>
            </a:lvl3pPr>
            <a:lvl4pPr marL="1828800" lvl="3" indent="-381000" rtl="0">
              <a:spcBef>
                <a:spcPts val="0"/>
              </a:spcBef>
              <a:spcAft>
                <a:spcPts val="0"/>
              </a:spcAft>
              <a:buSzPts val="2400"/>
              <a:buChar char="●"/>
              <a:defRPr/>
            </a:lvl4pPr>
            <a:lvl5pPr marL="2286000" lvl="4" indent="-381000" rtl="0">
              <a:spcBef>
                <a:spcPts val="0"/>
              </a:spcBef>
              <a:spcAft>
                <a:spcPts val="0"/>
              </a:spcAft>
              <a:buSzPts val="2400"/>
              <a:buChar char="○"/>
              <a:defRPr/>
            </a:lvl5pPr>
            <a:lvl6pPr marL="2743200" lvl="5" indent="-381000" rtl="0">
              <a:spcBef>
                <a:spcPts val="0"/>
              </a:spcBef>
              <a:spcAft>
                <a:spcPts val="0"/>
              </a:spcAft>
              <a:buSzPts val="2400"/>
              <a:buChar char="■"/>
              <a:defRPr/>
            </a:lvl6pPr>
            <a:lvl7pPr marL="3200400" lvl="6" indent="-381000" rtl="0">
              <a:spcBef>
                <a:spcPts val="0"/>
              </a:spcBef>
              <a:spcAft>
                <a:spcPts val="0"/>
              </a:spcAft>
              <a:buSzPts val="2400"/>
              <a:buChar char="●"/>
              <a:defRPr/>
            </a:lvl7pPr>
            <a:lvl8pPr marL="3657600" lvl="7" indent="-381000" rtl="0">
              <a:spcBef>
                <a:spcPts val="0"/>
              </a:spcBef>
              <a:spcAft>
                <a:spcPts val="0"/>
              </a:spcAft>
              <a:buSzPts val="2400"/>
              <a:buChar char="○"/>
              <a:defRPr/>
            </a:lvl8pPr>
            <a:lvl9pPr marL="4114800" lvl="8" indent="-381000" rtl="0">
              <a:spcBef>
                <a:spcPts val="0"/>
              </a:spcBef>
              <a:spcAft>
                <a:spcPts val="0"/>
              </a:spcAft>
              <a:buSzPts val="2400"/>
              <a:buChar char="■"/>
              <a:defRPr/>
            </a:lvl9pPr>
          </a:lstStyle>
          <a:p>
            <a:endParaRPr/>
          </a:p>
        </p:txBody>
      </p:sp>
      <p:sp>
        <p:nvSpPr>
          <p:cNvPr id="176" name="Google Shape;176;p5"/>
          <p:cNvSpPr txBox="1">
            <a:spLocks noGrp="1"/>
          </p:cNvSpPr>
          <p:nvPr>
            <p:ph type="subTitle" idx="9"/>
          </p:nvPr>
        </p:nvSpPr>
        <p:spPr>
          <a:xfrm>
            <a:off x="4718892" y="4223071"/>
            <a:ext cx="2754000" cy="530700"/>
          </a:xfrm>
          <a:prstGeom prst="rect">
            <a:avLst/>
          </a:prstGeom>
        </p:spPr>
        <p:txBody>
          <a:bodyPr spcFirstLastPara="1" wrap="square" lIns="121900" tIns="121900" rIns="121900" bIns="121900" anchor="t" anchorCtr="0">
            <a:normAutofit/>
          </a:bodyPr>
          <a:lstStyle>
            <a:lvl1pPr lvl="0" algn="ctr" rtl="0">
              <a:lnSpc>
                <a:spcPct val="80000"/>
              </a:lnSpc>
              <a:spcBef>
                <a:spcPts val="0"/>
              </a:spcBef>
              <a:spcAft>
                <a:spcPts val="0"/>
              </a:spcAft>
              <a:buSzPts val="2800"/>
              <a:buNone/>
              <a:defRPr sz="4000" b="1">
                <a:solidFill>
                  <a:schemeClr val="accent2"/>
                </a:solidFill>
                <a:latin typeface="Lexend Deca"/>
                <a:ea typeface="Lexend Deca"/>
                <a:cs typeface="Lexend Deca"/>
                <a:sym typeface="Lexend Deca"/>
              </a:defRPr>
            </a:lvl1pPr>
            <a:lvl2pPr lvl="1" algn="ctr" rtl="0">
              <a:lnSpc>
                <a:spcPct val="100000"/>
              </a:lnSpc>
              <a:spcBef>
                <a:spcPts val="0"/>
              </a:spcBef>
              <a:spcAft>
                <a:spcPts val="0"/>
              </a:spcAft>
              <a:buSzPts val="2800"/>
              <a:buNone/>
              <a:defRPr sz="2800"/>
            </a:lvl2pPr>
            <a:lvl3pPr lvl="2" algn="ctr" rtl="0">
              <a:lnSpc>
                <a:spcPct val="100000"/>
              </a:lnSpc>
              <a:spcBef>
                <a:spcPts val="0"/>
              </a:spcBef>
              <a:spcAft>
                <a:spcPts val="0"/>
              </a:spcAft>
              <a:buSzPts val="2800"/>
              <a:buNone/>
              <a:defRPr sz="2800"/>
            </a:lvl3pPr>
            <a:lvl4pPr lvl="3" algn="ctr" rtl="0">
              <a:lnSpc>
                <a:spcPct val="100000"/>
              </a:lnSpc>
              <a:spcBef>
                <a:spcPts val="0"/>
              </a:spcBef>
              <a:spcAft>
                <a:spcPts val="0"/>
              </a:spcAft>
              <a:buSzPts val="2800"/>
              <a:buNone/>
              <a:defRPr sz="2800"/>
            </a:lvl4pPr>
            <a:lvl5pPr lvl="4" algn="ctr" rtl="0">
              <a:lnSpc>
                <a:spcPct val="100000"/>
              </a:lnSpc>
              <a:spcBef>
                <a:spcPts val="0"/>
              </a:spcBef>
              <a:spcAft>
                <a:spcPts val="0"/>
              </a:spcAft>
              <a:buSzPts val="2800"/>
              <a:buNone/>
              <a:defRPr sz="2800"/>
            </a:lvl5pPr>
            <a:lvl6pPr lvl="5" algn="ctr" rtl="0">
              <a:lnSpc>
                <a:spcPct val="100000"/>
              </a:lnSpc>
              <a:spcBef>
                <a:spcPts val="0"/>
              </a:spcBef>
              <a:spcAft>
                <a:spcPts val="0"/>
              </a:spcAft>
              <a:buSzPts val="2800"/>
              <a:buNone/>
              <a:defRPr sz="2800"/>
            </a:lvl6pPr>
            <a:lvl7pPr lvl="6" algn="ctr" rtl="0">
              <a:lnSpc>
                <a:spcPct val="100000"/>
              </a:lnSpc>
              <a:spcBef>
                <a:spcPts val="0"/>
              </a:spcBef>
              <a:spcAft>
                <a:spcPts val="0"/>
              </a:spcAft>
              <a:buSzPts val="2800"/>
              <a:buNone/>
              <a:defRPr sz="2800"/>
            </a:lvl7pPr>
            <a:lvl8pPr lvl="7" algn="ctr" rtl="0">
              <a:lnSpc>
                <a:spcPct val="100000"/>
              </a:lnSpc>
              <a:spcBef>
                <a:spcPts val="0"/>
              </a:spcBef>
              <a:spcAft>
                <a:spcPts val="0"/>
              </a:spcAft>
              <a:buSzPts val="2800"/>
              <a:buNone/>
              <a:defRPr sz="2800"/>
            </a:lvl8pPr>
            <a:lvl9pPr lvl="8" algn="ctr" rtl="0">
              <a:lnSpc>
                <a:spcPct val="100000"/>
              </a:lnSpc>
              <a:spcBef>
                <a:spcPts val="0"/>
              </a:spcBef>
              <a:spcAft>
                <a:spcPts val="0"/>
              </a:spcAft>
              <a:buSzPts val="2800"/>
              <a:buNone/>
              <a:defRPr sz="2800"/>
            </a:lvl9pPr>
          </a:lstStyle>
          <a:p>
            <a:endParaRPr/>
          </a:p>
        </p:txBody>
      </p:sp>
      <p:sp>
        <p:nvSpPr>
          <p:cNvPr id="177" name="Google Shape;177;p5"/>
          <p:cNvSpPr txBox="1">
            <a:spLocks noGrp="1"/>
          </p:cNvSpPr>
          <p:nvPr>
            <p:ph type="body" idx="13"/>
          </p:nvPr>
        </p:nvSpPr>
        <p:spPr>
          <a:xfrm>
            <a:off x="4718918" y="4939927"/>
            <a:ext cx="2754000" cy="1297800"/>
          </a:xfrm>
          <a:prstGeom prst="rect">
            <a:avLst/>
          </a:prstGeom>
        </p:spPr>
        <p:txBody>
          <a:bodyPr spcFirstLastPara="1" wrap="square" lIns="121900" tIns="121900" rIns="121900" bIns="121900" anchor="t" anchorCtr="0">
            <a:normAutofit/>
          </a:bodyPr>
          <a:lstStyle>
            <a:lvl1pPr marL="457200" lvl="0" indent="-387350" rtl="0">
              <a:spcBef>
                <a:spcPts val="0"/>
              </a:spcBef>
              <a:spcAft>
                <a:spcPts val="0"/>
              </a:spcAft>
              <a:buSzPts val="2500"/>
              <a:buChar char="●"/>
              <a:defRPr sz="2000"/>
            </a:lvl1pPr>
            <a:lvl2pPr marL="914400" lvl="1" indent="-381000" rtl="0">
              <a:spcBef>
                <a:spcPts val="0"/>
              </a:spcBef>
              <a:spcAft>
                <a:spcPts val="0"/>
              </a:spcAft>
              <a:buSzPts val="2400"/>
              <a:buChar char="○"/>
              <a:defRPr/>
            </a:lvl2pPr>
            <a:lvl3pPr marL="1371600" lvl="2" indent="-381000" rtl="0">
              <a:spcBef>
                <a:spcPts val="0"/>
              </a:spcBef>
              <a:spcAft>
                <a:spcPts val="0"/>
              </a:spcAft>
              <a:buSzPts val="2400"/>
              <a:buChar char="■"/>
              <a:defRPr/>
            </a:lvl3pPr>
            <a:lvl4pPr marL="1828800" lvl="3" indent="-381000" rtl="0">
              <a:spcBef>
                <a:spcPts val="0"/>
              </a:spcBef>
              <a:spcAft>
                <a:spcPts val="0"/>
              </a:spcAft>
              <a:buSzPts val="2400"/>
              <a:buChar char="●"/>
              <a:defRPr/>
            </a:lvl4pPr>
            <a:lvl5pPr marL="2286000" lvl="4" indent="-381000" rtl="0">
              <a:spcBef>
                <a:spcPts val="0"/>
              </a:spcBef>
              <a:spcAft>
                <a:spcPts val="0"/>
              </a:spcAft>
              <a:buSzPts val="2400"/>
              <a:buChar char="○"/>
              <a:defRPr/>
            </a:lvl5pPr>
            <a:lvl6pPr marL="2743200" lvl="5" indent="-381000" rtl="0">
              <a:spcBef>
                <a:spcPts val="0"/>
              </a:spcBef>
              <a:spcAft>
                <a:spcPts val="0"/>
              </a:spcAft>
              <a:buSzPts val="2400"/>
              <a:buChar char="■"/>
              <a:defRPr/>
            </a:lvl6pPr>
            <a:lvl7pPr marL="3200400" lvl="6" indent="-381000" rtl="0">
              <a:spcBef>
                <a:spcPts val="0"/>
              </a:spcBef>
              <a:spcAft>
                <a:spcPts val="0"/>
              </a:spcAft>
              <a:buSzPts val="2400"/>
              <a:buChar char="●"/>
              <a:defRPr/>
            </a:lvl7pPr>
            <a:lvl8pPr marL="3657600" lvl="7" indent="-381000" rtl="0">
              <a:spcBef>
                <a:spcPts val="0"/>
              </a:spcBef>
              <a:spcAft>
                <a:spcPts val="0"/>
              </a:spcAft>
              <a:buSzPts val="2400"/>
              <a:buChar char="○"/>
              <a:defRPr/>
            </a:lvl8pPr>
            <a:lvl9pPr marL="4114800" lvl="8" indent="-381000" rtl="0">
              <a:spcBef>
                <a:spcPts val="0"/>
              </a:spcBef>
              <a:spcAft>
                <a:spcPts val="0"/>
              </a:spcAft>
              <a:buSzPts val="2400"/>
              <a:buChar char="■"/>
              <a:defRPr/>
            </a:lvl9pPr>
          </a:lstStyle>
          <a:p>
            <a:endParaRPr/>
          </a:p>
        </p:txBody>
      </p:sp>
      <p:sp>
        <p:nvSpPr>
          <p:cNvPr id="178" name="Google Shape;178;p5"/>
          <p:cNvSpPr txBox="1">
            <a:spLocks noGrp="1"/>
          </p:cNvSpPr>
          <p:nvPr>
            <p:ph type="subTitle" idx="14"/>
          </p:nvPr>
        </p:nvSpPr>
        <p:spPr>
          <a:xfrm>
            <a:off x="7677444" y="4223071"/>
            <a:ext cx="2754000" cy="530700"/>
          </a:xfrm>
          <a:prstGeom prst="rect">
            <a:avLst/>
          </a:prstGeom>
        </p:spPr>
        <p:txBody>
          <a:bodyPr spcFirstLastPara="1" wrap="square" lIns="121900" tIns="121900" rIns="121900" bIns="121900" anchor="t" anchorCtr="0">
            <a:normAutofit/>
          </a:bodyPr>
          <a:lstStyle>
            <a:lvl1pPr lvl="0" algn="ctr" rtl="0">
              <a:lnSpc>
                <a:spcPct val="80000"/>
              </a:lnSpc>
              <a:spcBef>
                <a:spcPts val="0"/>
              </a:spcBef>
              <a:spcAft>
                <a:spcPts val="0"/>
              </a:spcAft>
              <a:buSzPts val="2800"/>
              <a:buNone/>
              <a:defRPr sz="4000" b="1">
                <a:solidFill>
                  <a:schemeClr val="accent1"/>
                </a:solidFill>
                <a:latin typeface="Lexend Deca"/>
                <a:ea typeface="Lexend Deca"/>
                <a:cs typeface="Lexend Deca"/>
                <a:sym typeface="Lexend Deca"/>
              </a:defRPr>
            </a:lvl1pPr>
            <a:lvl2pPr lvl="1" algn="ctr" rtl="0">
              <a:lnSpc>
                <a:spcPct val="100000"/>
              </a:lnSpc>
              <a:spcBef>
                <a:spcPts val="0"/>
              </a:spcBef>
              <a:spcAft>
                <a:spcPts val="0"/>
              </a:spcAft>
              <a:buSzPts val="2800"/>
              <a:buNone/>
              <a:defRPr sz="2800"/>
            </a:lvl2pPr>
            <a:lvl3pPr lvl="2" algn="ctr" rtl="0">
              <a:lnSpc>
                <a:spcPct val="100000"/>
              </a:lnSpc>
              <a:spcBef>
                <a:spcPts val="0"/>
              </a:spcBef>
              <a:spcAft>
                <a:spcPts val="0"/>
              </a:spcAft>
              <a:buSzPts val="2800"/>
              <a:buNone/>
              <a:defRPr sz="2800"/>
            </a:lvl3pPr>
            <a:lvl4pPr lvl="3" algn="ctr" rtl="0">
              <a:lnSpc>
                <a:spcPct val="100000"/>
              </a:lnSpc>
              <a:spcBef>
                <a:spcPts val="0"/>
              </a:spcBef>
              <a:spcAft>
                <a:spcPts val="0"/>
              </a:spcAft>
              <a:buSzPts val="2800"/>
              <a:buNone/>
              <a:defRPr sz="2800"/>
            </a:lvl4pPr>
            <a:lvl5pPr lvl="4" algn="ctr" rtl="0">
              <a:lnSpc>
                <a:spcPct val="100000"/>
              </a:lnSpc>
              <a:spcBef>
                <a:spcPts val="0"/>
              </a:spcBef>
              <a:spcAft>
                <a:spcPts val="0"/>
              </a:spcAft>
              <a:buSzPts val="2800"/>
              <a:buNone/>
              <a:defRPr sz="2800"/>
            </a:lvl5pPr>
            <a:lvl6pPr lvl="5" algn="ctr" rtl="0">
              <a:lnSpc>
                <a:spcPct val="100000"/>
              </a:lnSpc>
              <a:spcBef>
                <a:spcPts val="0"/>
              </a:spcBef>
              <a:spcAft>
                <a:spcPts val="0"/>
              </a:spcAft>
              <a:buSzPts val="2800"/>
              <a:buNone/>
              <a:defRPr sz="2800"/>
            </a:lvl6pPr>
            <a:lvl7pPr lvl="6" algn="ctr" rtl="0">
              <a:lnSpc>
                <a:spcPct val="100000"/>
              </a:lnSpc>
              <a:spcBef>
                <a:spcPts val="0"/>
              </a:spcBef>
              <a:spcAft>
                <a:spcPts val="0"/>
              </a:spcAft>
              <a:buSzPts val="2800"/>
              <a:buNone/>
              <a:defRPr sz="2800"/>
            </a:lvl7pPr>
            <a:lvl8pPr lvl="7" algn="ctr" rtl="0">
              <a:lnSpc>
                <a:spcPct val="100000"/>
              </a:lnSpc>
              <a:spcBef>
                <a:spcPts val="0"/>
              </a:spcBef>
              <a:spcAft>
                <a:spcPts val="0"/>
              </a:spcAft>
              <a:buSzPts val="2800"/>
              <a:buNone/>
              <a:defRPr sz="2800"/>
            </a:lvl8pPr>
            <a:lvl9pPr lvl="8" algn="ctr" rtl="0">
              <a:lnSpc>
                <a:spcPct val="100000"/>
              </a:lnSpc>
              <a:spcBef>
                <a:spcPts val="0"/>
              </a:spcBef>
              <a:spcAft>
                <a:spcPts val="0"/>
              </a:spcAft>
              <a:buSzPts val="2800"/>
              <a:buNone/>
              <a:defRPr sz="2800"/>
            </a:lvl9pPr>
          </a:lstStyle>
          <a:p>
            <a:endParaRPr/>
          </a:p>
        </p:txBody>
      </p:sp>
      <p:sp>
        <p:nvSpPr>
          <p:cNvPr id="179" name="Google Shape;179;p5"/>
          <p:cNvSpPr txBox="1">
            <a:spLocks noGrp="1"/>
          </p:cNvSpPr>
          <p:nvPr>
            <p:ph type="body" idx="15"/>
          </p:nvPr>
        </p:nvSpPr>
        <p:spPr>
          <a:xfrm>
            <a:off x="7677470" y="4939927"/>
            <a:ext cx="2754000" cy="1297800"/>
          </a:xfrm>
          <a:prstGeom prst="rect">
            <a:avLst/>
          </a:prstGeom>
        </p:spPr>
        <p:txBody>
          <a:bodyPr spcFirstLastPara="1" wrap="square" lIns="121900" tIns="121900" rIns="121900" bIns="121900" anchor="t" anchorCtr="0">
            <a:normAutofit/>
          </a:bodyPr>
          <a:lstStyle>
            <a:lvl1pPr marL="457200" lvl="0" indent="-387350" rtl="0">
              <a:spcBef>
                <a:spcPts val="0"/>
              </a:spcBef>
              <a:spcAft>
                <a:spcPts val="0"/>
              </a:spcAft>
              <a:buSzPts val="2500"/>
              <a:buChar char="●"/>
              <a:defRPr sz="2000"/>
            </a:lvl1pPr>
            <a:lvl2pPr marL="914400" lvl="1" indent="-381000" rtl="0">
              <a:spcBef>
                <a:spcPts val="0"/>
              </a:spcBef>
              <a:spcAft>
                <a:spcPts val="0"/>
              </a:spcAft>
              <a:buSzPts val="2400"/>
              <a:buChar char="○"/>
              <a:defRPr/>
            </a:lvl2pPr>
            <a:lvl3pPr marL="1371600" lvl="2" indent="-381000" rtl="0">
              <a:spcBef>
                <a:spcPts val="0"/>
              </a:spcBef>
              <a:spcAft>
                <a:spcPts val="0"/>
              </a:spcAft>
              <a:buSzPts val="2400"/>
              <a:buChar char="■"/>
              <a:defRPr/>
            </a:lvl3pPr>
            <a:lvl4pPr marL="1828800" lvl="3" indent="-381000" rtl="0">
              <a:spcBef>
                <a:spcPts val="0"/>
              </a:spcBef>
              <a:spcAft>
                <a:spcPts val="0"/>
              </a:spcAft>
              <a:buSzPts val="2400"/>
              <a:buChar char="●"/>
              <a:defRPr/>
            </a:lvl4pPr>
            <a:lvl5pPr marL="2286000" lvl="4" indent="-381000" rtl="0">
              <a:spcBef>
                <a:spcPts val="0"/>
              </a:spcBef>
              <a:spcAft>
                <a:spcPts val="0"/>
              </a:spcAft>
              <a:buSzPts val="2400"/>
              <a:buChar char="○"/>
              <a:defRPr/>
            </a:lvl5pPr>
            <a:lvl6pPr marL="2743200" lvl="5" indent="-381000" rtl="0">
              <a:spcBef>
                <a:spcPts val="0"/>
              </a:spcBef>
              <a:spcAft>
                <a:spcPts val="0"/>
              </a:spcAft>
              <a:buSzPts val="2400"/>
              <a:buChar char="■"/>
              <a:defRPr/>
            </a:lvl6pPr>
            <a:lvl7pPr marL="3200400" lvl="6" indent="-381000" rtl="0">
              <a:spcBef>
                <a:spcPts val="0"/>
              </a:spcBef>
              <a:spcAft>
                <a:spcPts val="0"/>
              </a:spcAft>
              <a:buSzPts val="2400"/>
              <a:buChar char="●"/>
              <a:defRPr/>
            </a:lvl7pPr>
            <a:lvl8pPr marL="3657600" lvl="7" indent="-381000" rtl="0">
              <a:spcBef>
                <a:spcPts val="0"/>
              </a:spcBef>
              <a:spcAft>
                <a:spcPts val="0"/>
              </a:spcAft>
              <a:buSzPts val="2400"/>
              <a:buChar char="○"/>
              <a:defRPr/>
            </a:lvl8pPr>
            <a:lvl9pPr marL="4114800" lvl="8" indent="-381000" rtl="0">
              <a:spcBef>
                <a:spcPts val="0"/>
              </a:spcBef>
              <a:spcAft>
                <a:spcPts val="0"/>
              </a:spcAft>
              <a:buSzPts val="2400"/>
              <a:buChar char="■"/>
              <a:defRPr/>
            </a:lvl9pPr>
          </a:lstStyle>
          <a:p>
            <a:endParaRPr/>
          </a:p>
        </p:txBody>
      </p:sp>
      <p:sp>
        <p:nvSpPr>
          <p:cNvPr id="180" name="Google Shape;180;p5"/>
          <p:cNvSpPr/>
          <p:nvPr/>
        </p:nvSpPr>
        <p:spPr>
          <a:xfrm>
            <a:off x="1140" y="511413"/>
            <a:ext cx="1059559" cy="7889"/>
          </a:xfrm>
          <a:custGeom>
            <a:avLst/>
            <a:gdLst/>
            <a:ahLst/>
            <a:cxnLst/>
            <a:rect l="l" t="t" r="r" b="b"/>
            <a:pathLst>
              <a:path w="4036417" h="4993" extrusionOk="0">
                <a:moveTo>
                  <a:pt x="4036418" y="4994"/>
                </a:moveTo>
                <a:lnTo>
                  <a:pt x="0" y="0"/>
                </a:lnTo>
              </a:path>
            </a:pathLst>
          </a:custGeom>
          <a:noFill/>
          <a:ln w="9525" cap="flat" cmpd="sng">
            <a:solidFill>
              <a:schemeClr val="accent6"/>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181" name="Google Shape;181;p5"/>
          <p:cNvSpPr/>
          <p:nvPr/>
        </p:nvSpPr>
        <p:spPr>
          <a:xfrm>
            <a:off x="1069" y="2629307"/>
            <a:ext cx="1059567" cy="7886"/>
          </a:xfrm>
          <a:custGeom>
            <a:avLst/>
            <a:gdLst/>
            <a:ahLst/>
            <a:cxnLst/>
            <a:rect l="l" t="t" r="r" b="b"/>
            <a:pathLst>
              <a:path w="4036446" h="4991" extrusionOk="0">
                <a:moveTo>
                  <a:pt x="4036446" y="4991"/>
                </a:moveTo>
                <a:lnTo>
                  <a:pt x="0" y="0"/>
                </a:lnTo>
              </a:path>
            </a:pathLst>
          </a:custGeom>
          <a:noFill/>
          <a:ln w="9525" cap="flat" cmpd="sng">
            <a:solidFill>
              <a:schemeClr val="accent6"/>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182" name="Google Shape;182;p5"/>
          <p:cNvSpPr/>
          <p:nvPr/>
        </p:nvSpPr>
        <p:spPr>
          <a:xfrm>
            <a:off x="999" y="4747197"/>
            <a:ext cx="1059563" cy="7892"/>
          </a:xfrm>
          <a:custGeom>
            <a:avLst/>
            <a:gdLst/>
            <a:ahLst/>
            <a:cxnLst/>
            <a:rect l="l" t="t" r="r" b="b"/>
            <a:pathLst>
              <a:path w="4036429" h="4995" extrusionOk="0">
                <a:moveTo>
                  <a:pt x="4036430" y="4995"/>
                </a:moveTo>
                <a:lnTo>
                  <a:pt x="0" y="0"/>
                </a:lnTo>
              </a:path>
            </a:pathLst>
          </a:custGeom>
          <a:noFill/>
          <a:ln w="9525" cap="flat" cmpd="sng">
            <a:solidFill>
              <a:schemeClr val="accent6"/>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183" name="Google Shape;183;p5"/>
          <p:cNvSpPr/>
          <p:nvPr/>
        </p:nvSpPr>
        <p:spPr>
          <a:xfrm>
            <a:off x="1105" y="1570357"/>
            <a:ext cx="1059563" cy="7892"/>
          </a:xfrm>
          <a:custGeom>
            <a:avLst/>
            <a:gdLst/>
            <a:ahLst/>
            <a:cxnLst/>
            <a:rect l="l" t="t" r="r" b="b"/>
            <a:pathLst>
              <a:path w="4036430" h="4995" extrusionOk="0">
                <a:moveTo>
                  <a:pt x="4036430" y="4995"/>
                </a:moveTo>
                <a:lnTo>
                  <a:pt x="0" y="0"/>
                </a:lnTo>
              </a:path>
            </a:pathLst>
          </a:custGeom>
          <a:noFill/>
          <a:ln w="9525" cap="flat" cmpd="sng">
            <a:solidFill>
              <a:schemeClr val="accent6"/>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184" name="Google Shape;184;p5"/>
          <p:cNvSpPr/>
          <p:nvPr/>
        </p:nvSpPr>
        <p:spPr>
          <a:xfrm>
            <a:off x="529426" y="-28073"/>
            <a:ext cx="6396" cy="6914131"/>
          </a:xfrm>
          <a:custGeom>
            <a:avLst/>
            <a:gdLst/>
            <a:ahLst/>
            <a:cxnLst/>
            <a:rect l="l" t="t" r="r" b="b"/>
            <a:pathLst>
              <a:path w="4048" h="4376032" extrusionOk="0">
                <a:moveTo>
                  <a:pt x="4048" y="0"/>
                </a:moveTo>
                <a:lnTo>
                  <a:pt x="0" y="4376032"/>
                </a:lnTo>
              </a:path>
            </a:pathLst>
          </a:custGeom>
          <a:noFill/>
          <a:ln w="9525" cap="flat" cmpd="sng">
            <a:solidFill>
              <a:schemeClr val="accent6"/>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185" name="Google Shape;185;p5"/>
          <p:cNvSpPr/>
          <p:nvPr/>
        </p:nvSpPr>
        <p:spPr>
          <a:xfrm>
            <a:off x="1034" y="3688251"/>
            <a:ext cx="1059559" cy="7892"/>
          </a:xfrm>
          <a:custGeom>
            <a:avLst/>
            <a:gdLst/>
            <a:ahLst/>
            <a:cxnLst/>
            <a:rect l="l" t="t" r="r" b="b"/>
            <a:pathLst>
              <a:path w="4036417" h="4995" extrusionOk="0">
                <a:moveTo>
                  <a:pt x="4036418" y="4995"/>
                </a:moveTo>
                <a:lnTo>
                  <a:pt x="0" y="0"/>
                </a:lnTo>
              </a:path>
            </a:pathLst>
          </a:custGeom>
          <a:noFill/>
          <a:ln w="9525" cap="flat" cmpd="sng">
            <a:solidFill>
              <a:schemeClr val="accent6"/>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186" name="Google Shape;186;p5"/>
          <p:cNvSpPr/>
          <p:nvPr/>
        </p:nvSpPr>
        <p:spPr>
          <a:xfrm>
            <a:off x="964" y="5806148"/>
            <a:ext cx="1059566" cy="7886"/>
          </a:xfrm>
          <a:custGeom>
            <a:avLst/>
            <a:gdLst/>
            <a:ahLst/>
            <a:cxnLst/>
            <a:rect l="l" t="t" r="r" b="b"/>
            <a:pathLst>
              <a:path w="4036442" h="4991" extrusionOk="0">
                <a:moveTo>
                  <a:pt x="4036442" y="4991"/>
                </a:moveTo>
                <a:lnTo>
                  <a:pt x="0" y="0"/>
                </a:lnTo>
              </a:path>
            </a:pathLst>
          </a:custGeom>
          <a:noFill/>
          <a:ln w="9525" cap="flat" cmpd="sng">
            <a:solidFill>
              <a:schemeClr val="accent6"/>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187" name="Google Shape;187;p5"/>
          <p:cNvSpPr/>
          <p:nvPr/>
        </p:nvSpPr>
        <p:spPr>
          <a:xfrm>
            <a:off x="1122" y="1040884"/>
            <a:ext cx="1059567" cy="7892"/>
          </a:xfrm>
          <a:custGeom>
            <a:avLst/>
            <a:gdLst/>
            <a:ahLst/>
            <a:cxnLst/>
            <a:rect l="l" t="t" r="r" b="b"/>
            <a:pathLst>
              <a:path w="4036445" h="4995" extrusionOk="0">
                <a:moveTo>
                  <a:pt x="4036446" y="4995"/>
                </a:moveTo>
                <a:lnTo>
                  <a:pt x="0" y="0"/>
                </a:lnTo>
              </a:path>
            </a:pathLst>
          </a:custGeom>
          <a:noFill/>
          <a:ln w="9525" cap="flat" cmpd="sng">
            <a:solidFill>
              <a:schemeClr val="accent6"/>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188" name="Google Shape;188;p5"/>
          <p:cNvSpPr/>
          <p:nvPr/>
        </p:nvSpPr>
        <p:spPr>
          <a:xfrm>
            <a:off x="3" y="-28073"/>
            <a:ext cx="6396" cy="6914131"/>
          </a:xfrm>
          <a:custGeom>
            <a:avLst/>
            <a:gdLst/>
            <a:ahLst/>
            <a:cxnLst/>
            <a:rect l="l" t="t" r="r" b="b"/>
            <a:pathLst>
              <a:path w="4048" h="4376032" extrusionOk="0">
                <a:moveTo>
                  <a:pt x="4048" y="0"/>
                </a:moveTo>
                <a:lnTo>
                  <a:pt x="0" y="4376032"/>
                </a:lnTo>
              </a:path>
            </a:pathLst>
          </a:custGeom>
          <a:noFill/>
          <a:ln w="9525" cap="flat" cmpd="sng">
            <a:solidFill>
              <a:schemeClr val="accent6"/>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189" name="Google Shape;189;p5"/>
          <p:cNvSpPr/>
          <p:nvPr/>
        </p:nvSpPr>
        <p:spPr>
          <a:xfrm>
            <a:off x="1052" y="3158780"/>
            <a:ext cx="1059563" cy="7892"/>
          </a:xfrm>
          <a:custGeom>
            <a:avLst/>
            <a:gdLst/>
            <a:ahLst/>
            <a:cxnLst/>
            <a:rect l="l" t="t" r="r" b="b"/>
            <a:pathLst>
              <a:path w="4036430" h="4995" extrusionOk="0">
                <a:moveTo>
                  <a:pt x="4036430" y="4995"/>
                </a:moveTo>
                <a:lnTo>
                  <a:pt x="0" y="0"/>
                </a:lnTo>
              </a:path>
            </a:pathLst>
          </a:custGeom>
          <a:noFill/>
          <a:ln w="9525" cap="flat" cmpd="sng">
            <a:solidFill>
              <a:schemeClr val="accent6"/>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190" name="Google Shape;190;p5"/>
          <p:cNvSpPr/>
          <p:nvPr/>
        </p:nvSpPr>
        <p:spPr>
          <a:xfrm>
            <a:off x="982" y="5276675"/>
            <a:ext cx="1059569" cy="7886"/>
          </a:xfrm>
          <a:custGeom>
            <a:avLst/>
            <a:gdLst/>
            <a:ahLst/>
            <a:cxnLst/>
            <a:rect l="l" t="t" r="r" b="b"/>
            <a:pathLst>
              <a:path w="4036454" h="4991" extrusionOk="0">
                <a:moveTo>
                  <a:pt x="4036455" y="4991"/>
                </a:moveTo>
                <a:lnTo>
                  <a:pt x="0" y="0"/>
                </a:lnTo>
              </a:path>
            </a:pathLst>
          </a:custGeom>
          <a:noFill/>
          <a:ln w="9525" cap="flat" cmpd="sng">
            <a:solidFill>
              <a:schemeClr val="accent6"/>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191" name="Google Shape;191;p5"/>
          <p:cNvSpPr/>
          <p:nvPr/>
        </p:nvSpPr>
        <p:spPr>
          <a:xfrm>
            <a:off x="1087" y="2099836"/>
            <a:ext cx="1059559" cy="7886"/>
          </a:xfrm>
          <a:custGeom>
            <a:avLst/>
            <a:gdLst/>
            <a:ahLst/>
            <a:cxnLst/>
            <a:rect l="l" t="t" r="r" b="b"/>
            <a:pathLst>
              <a:path w="4036417" h="4991" extrusionOk="0">
                <a:moveTo>
                  <a:pt x="4036418" y="4991"/>
                </a:moveTo>
                <a:lnTo>
                  <a:pt x="0" y="0"/>
                </a:lnTo>
              </a:path>
            </a:pathLst>
          </a:custGeom>
          <a:noFill/>
          <a:ln w="9525" cap="flat" cmpd="sng">
            <a:solidFill>
              <a:schemeClr val="accent6"/>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192" name="Google Shape;192;p5"/>
          <p:cNvSpPr/>
          <p:nvPr/>
        </p:nvSpPr>
        <p:spPr>
          <a:xfrm>
            <a:off x="1058910" y="-28073"/>
            <a:ext cx="6396" cy="6914131"/>
          </a:xfrm>
          <a:custGeom>
            <a:avLst/>
            <a:gdLst/>
            <a:ahLst/>
            <a:cxnLst/>
            <a:rect l="l" t="t" r="r" b="b"/>
            <a:pathLst>
              <a:path w="4048" h="4376032" extrusionOk="0">
                <a:moveTo>
                  <a:pt x="4048" y="0"/>
                </a:moveTo>
                <a:lnTo>
                  <a:pt x="0" y="4376032"/>
                </a:lnTo>
              </a:path>
            </a:pathLst>
          </a:custGeom>
          <a:noFill/>
          <a:ln w="9525" cap="flat" cmpd="sng">
            <a:solidFill>
              <a:schemeClr val="accent6"/>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193" name="Google Shape;193;p5"/>
          <p:cNvSpPr/>
          <p:nvPr/>
        </p:nvSpPr>
        <p:spPr>
          <a:xfrm>
            <a:off x="1017" y="4217724"/>
            <a:ext cx="1059566" cy="7892"/>
          </a:xfrm>
          <a:custGeom>
            <a:avLst/>
            <a:gdLst/>
            <a:ahLst/>
            <a:cxnLst/>
            <a:rect l="l" t="t" r="r" b="b"/>
            <a:pathLst>
              <a:path w="4036441" h="4995" extrusionOk="0">
                <a:moveTo>
                  <a:pt x="4036442" y="4995"/>
                </a:moveTo>
                <a:lnTo>
                  <a:pt x="0" y="0"/>
                </a:lnTo>
              </a:path>
            </a:pathLst>
          </a:custGeom>
          <a:noFill/>
          <a:ln w="9525" cap="flat" cmpd="sng">
            <a:solidFill>
              <a:schemeClr val="accent6"/>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194" name="Google Shape;194;p5"/>
          <p:cNvSpPr/>
          <p:nvPr/>
        </p:nvSpPr>
        <p:spPr>
          <a:xfrm>
            <a:off x="947" y="6335620"/>
            <a:ext cx="1059562" cy="7892"/>
          </a:xfrm>
          <a:custGeom>
            <a:avLst/>
            <a:gdLst/>
            <a:ahLst/>
            <a:cxnLst/>
            <a:rect l="l" t="t" r="r" b="b"/>
            <a:pathLst>
              <a:path w="4036426" h="4995" extrusionOk="0">
                <a:moveTo>
                  <a:pt x="4036426" y="4995"/>
                </a:moveTo>
                <a:lnTo>
                  <a:pt x="0" y="0"/>
                </a:lnTo>
              </a:path>
            </a:pathLst>
          </a:custGeom>
          <a:noFill/>
          <a:ln w="9525" cap="flat" cmpd="sng">
            <a:solidFill>
              <a:schemeClr val="accent6"/>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195" name="Google Shape;195;p5"/>
          <p:cNvSpPr/>
          <p:nvPr/>
        </p:nvSpPr>
        <p:spPr>
          <a:xfrm rot="5400000">
            <a:off x="-523492" y="1574608"/>
            <a:ext cx="1589700" cy="528900"/>
          </a:xfrm>
          <a:prstGeom prst="roundRect">
            <a:avLst>
              <a:gd name="adj" fmla="val 50000"/>
            </a:avLst>
          </a:prstGeom>
          <a:solidFill>
            <a:schemeClr val="accent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Didact Gothic"/>
              <a:ea typeface="Didact Gothic"/>
              <a:cs typeface="Didact Gothic"/>
              <a:sym typeface="Didact Gothic"/>
            </a:endParaRPr>
          </a:p>
        </p:txBody>
      </p:sp>
      <p:sp>
        <p:nvSpPr>
          <p:cNvPr id="196" name="Google Shape;196;p5"/>
          <p:cNvSpPr/>
          <p:nvPr/>
        </p:nvSpPr>
        <p:spPr>
          <a:xfrm rot="5400000" flipH="1">
            <a:off x="270157" y="3426213"/>
            <a:ext cx="528900" cy="1061400"/>
          </a:xfrm>
          <a:prstGeom prst="round2SameRect">
            <a:avLst>
              <a:gd name="adj1" fmla="val 50000"/>
              <a:gd name="adj2" fmla="val 0"/>
            </a:avLst>
          </a:prstGeom>
          <a:solidFill>
            <a:schemeClr val="accent2"/>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Didact Gothic"/>
              <a:ea typeface="Didact Gothic"/>
              <a:cs typeface="Didact Gothic"/>
              <a:sym typeface="Didact Gothic"/>
            </a:endParaRPr>
          </a:p>
        </p:txBody>
      </p:sp>
      <p:sp>
        <p:nvSpPr>
          <p:cNvPr id="197" name="Google Shape;197;p5"/>
          <p:cNvSpPr/>
          <p:nvPr/>
        </p:nvSpPr>
        <p:spPr>
          <a:xfrm>
            <a:off x="534907" y="5280138"/>
            <a:ext cx="530400" cy="5304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Didact Gothic"/>
              <a:ea typeface="Didact Gothic"/>
              <a:cs typeface="Didact Gothic"/>
              <a:sym typeface="Didact Gothic"/>
            </a:endParaRPr>
          </a:p>
        </p:txBody>
      </p:sp>
      <p:sp>
        <p:nvSpPr>
          <p:cNvPr id="198" name="Google Shape;198;p5"/>
          <p:cNvSpPr/>
          <p:nvPr/>
        </p:nvSpPr>
        <p:spPr>
          <a:xfrm>
            <a:off x="5264" y="1044363"/>
            <a:ext cx="1061400" cy="530400"/>
          </a:xfrm>
          <a:prstGeom prst="roundRect">
            <a:avLst>
              <a:gd name="adj" fmla="val 50000"/>
            </a:avLst>
          </a:prstGeom>
          <a:solidFill>
            <a:schemeClr val="accent2"/>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Didact Gothic"/>
              <a:ea typeface="Didact Gothic"/>
              <a:cs typeface="Didact Gothic"/>
              <a:sym typeface="Didact Gothic"/>
            </a:endParaRPr>
          </a:p>
        </p:txBody>
      </p:sp>
      <p:sp>
        <p:nvSpPr>
          <p:cNvPr id="199" name="Google Shape;199;p5"/>
          <p:cNvSpPr/>
          <p:nvPr/>
        </p:nvSpPr>
        <p:spPr>
          <a:xfrm rot="10800000" flipH="1">
            <a:off x="5332" y="1044435"/>
            <a:ext cx="530494" cy="530288"/>
          </a:xfrm>
          <a:custGeom>
            <a:avLst/>
            <a:gdLst/>
            <a:ahLst/>
            <a:cxnLst/>
            <a:rect l="l" t="t" r="r" b="b"/>
            <a:pathLst>
              <a:path w="335225" h="337763" extrusionOk="0">
                <a:moveTo>
                  <a:pt x="335225" y="0"/>
                </a:moveTo>
                <a:lnTo>
                  <a:pt x="168645" y="126"/>
                </a:lnTo>
                <a:cubicBezTo>
                  <a:pt x="75417" y="194"/>
                  <a:pt x="-81" y="75793"/>
                  <a:pt x="0" y="169009"/>
                </a:cubicBezTo>
                <a:cubicBezTo>
                  <a:pt x="81" y="262221"/>
                  <a:pt x="75659" y="337832"/>
                  <a:pt x="168888" y="337763"/>
                </a:cubicBezTo>
                <a:lnTo>
                  <a:pt x="206697" y="337763"/>
                </a:lnTo>
                <a:cubicBezTo>
                  <a:pt x="280414" y="319652"/>
                  <a:pt x="335225" y="253603"/>
                  <a:pt x="335225" y="174320"/>
                </a:cubicBezTo>
                <a:lnTo>
                  <a:pt x="335225" y="0"/>
                </a:lnTo>
                <a:close/>
              </a:path>
            </a:pathLst>
          </a:custGeom>
          <a:solidFill>
            <a:schemeClr val="accent5"/>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200" name="Google Shape;200;p5"/>
          <p:cNvSpPr/>
          <p:nvPr/>
        </p:nvSpPr>
        <p:spPr>
          <a:xfrm>
            <a:off x="11154478" y="-27948"/>
            <a:ext cx="6396" cy="6914131"/>
          </a:xfrm>
          <a:custGeom>
            <a:avLst/>
            <a:gdLst/>
            <a:ahLst/>
            <a:cxnLst/>
            <a:rect l="l" t="t" r="r" b="b"/>
            <a:pathLst>
              <a:path w="4048" h="4376032" extrusionOk="0">
                <a:moveTo>
                  <a:pt x="4048" y="0"/>
                </a:moveTo>
                <a:lnTo>
                  <a:pt x="0" y="4376032"/>
                </a:lnTo>
              </a:path>
            </a:pathLst>
          </a:custGeom>
          <a:noFill/>
          <a:ln w="9525" cap="flat" cmpd="sng">
            <a:solidFill>
              <a:schemeClr val="accent6"/>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201" name="Google Shape;201;p5"/>
          <p:cNvSpPr/>
          <p:nvPr/>
        </p:nvSpPr>
        <p:spPr>
          <a:xfrm>
            <a:off x="11150221" y="511525"/>
            <a:ext cx="1059559" cy="7889"/>
          </a:xfrm>
          <a:custGeom>
            <a:avLst/>
            <a:gdLst/>
            <a:ahLst/>
            <a:cxnLst/>
            <a:rect l="l" t="t" r="r" b="b"/>
            <a:pathLst>
              <a:path w="4036417" h="4993" extrusionOk="0">
                <a:moveTo>
                  <a:pt x="4036418" y="4994"/>
                </a:moveTo>
                <a:lnTo>
                  <a:pt x="0" y="0"/>
                </a:lnTo>
              </a:path>
            </a:pathLst>
          </a:custGeom>
          <a:noFill/>
          <a:ln w="9525" cap="flat" cmpd="sng">
            <a:solidFill>
              <a:schemeClr val="accent6"/>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202" name="Google Shape;202;p5"/>
          <p:cNvSpPr/>
          <p:nvPr/>
        </p:nvSpPr>
        <p:spPr>
          <a:xfrm>
            <a:off x="11150150" y="2629420"/>
            <a:ext cx="1059567" cy="7886"/>
          </a:xfrm>
          <a:custGeom>
            <a:avLst/>
            <a:gdLst/>
            <a:ahLst/>
            <a:cxnLst/>
            <a:rect l="l" t="t" r="r" b="b"/>
            <a:pathLst>
              <a:path w="4036446" h="4991" extrusionOk="0">
                <a:moveTo>
                  <a:pt x="4036446" y="4991"/>
                </a:moveTo>
                <a:lnTo>
                  <a:pt x="0" y="0"/>
                </a:lnTo>
              </a:path>
            </a:pathLst>
          </a:custGeom>
          <a:noFill/>
          <a:ln w="9525" cap="flat" cmpd="sng">
            <a:solidFill>
              <a:schemeClr val="accent6"/>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203" name="Google Shape;203;p5"/>
          <p:cNvSpPr/>
          <p:nvPr/>
        </p:nvSpPr>
        <p:spPr>
          <a:xfrm>
            <a:off x="11150079" y="4747310"/>
            <a:ext cx="1059563" cy="7892"/>
          </a:xfrm>
          <a:custGeom>
            <a:avLst/>
            <a:gdLst/>
            <a:ahLst/>
            <a:cxnLst/>
            <a:rect l="l" t="t" r="r" b="b"/>
            <a:pathLst>
              <a:path w="4036429" h="4995" extrusionOk="0">
                <a:moveTo>
                  <a:pt x="4036430" y="4995"/>
                </a:moveTo>
                <a:lnTo>
                  <a:pt x="0" y="0"/>
                </a:lnTo>
              </a:path>
            </a:pathLst>
          </a:custGeom>
          <a:noFill/>
          <a:ln w="9525" cap="flat" cmpd="sng">
            <a:solidFill>
              <a:schemeClr val="accent6"/>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204" name="Google Shape;204;p5"/>
          <p:cNvSpPr/>
          <p:nvPr/>
        </p:nvSpPr>
        <p:spPr>
          <a:xfrm>
            <a:off x="11150186" y="1570469"/>
            <a:ext cx="1059563" cy="7892"/>
          </a:xfrm>
          <a:custGeom>
            <a:avLst/>
            <a:gdLst/>
            <a:ahLst/>
            <a:cxnLst/>
            <a:rect l="l" t="t" r="r" b="b"/>
            <a:pathLst>
              <a:path w="4036430" h="4995" extrusionOk="0">
                <a:moveTo>
                  <a:pt x="4036430" y="4995"/>
                </a:moveTo>
                <a:lnTo>
                  <a:pt x="0" y="0"/>
                </a:lnTo>
              </a:path>
            </a:pathLst>
          </a:custGeom>
          <a:noFill/>
          <a:ln w="9525" cap="flat" cmpd="sng">
            <a:solidFill>
              <a:schemeClr val="accent6"/>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205" name="Google Shape;205;p5"/>
          <p:cNvSpPr/>
          <p:nvPr/>
        </p:nvSpPr>
        <p:spPr>
          <a:xfrm>
            <a:off x="11150115" y="3688364"/>
            <a:ext cx="1059559" cy="7892"/>
          </a:xfrm>
          <a:custGeom>
            <a:avLst/>
            <a:gdLst/>
            <a:ahLst/>
            <a:cxnLst/>
            <a:rect l="l" t="t" r="r" b="b"/>
            <a:pathLst>
              <a:path w="4036417" h="4995" extrusionOk="0">
                <a:moveTo>
                  <a:pt x="4036418" y="4995"/>
                </a:moveTo>
                <a:lnTo>
                  <a:pt x="0" y="0"/>
                </a:lnTo>
              </a:path>
            </a:pathLst>
          </a:custGeom>
          <a:noFill/>
          <a:ln w="9525" cap="flat" cmpd="sng">
            <a:solidFill>
              <a:schemeClr val="accent6"/>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206" name="Google Shape;206;p5"/>
          <p:cNvSpPr/>
          <p:nvPr/>
        </p:nvSpPr>
        <p:spPr>
          <a:xfrm>
            <a:off x="11150044" y="5806260"/>
            <a:ext cx="1059566" cy="7886"/>
          </a:xfrm>
          <a:custGeom>
            <a:avLst/>
            <a:gdLst/>
            <a:ahLst/>
            <a:cxnLst/>
            <a:rect l="l" t="t" r="r" b="b"/>
            <a:pathLst>
              <a:path w="4036442" h="4991" extrusionOk="0">
                <a:moveTo>
                  <a:pt x="4036442" y="4991"/>
                </a:moveTo>
                <a:lnTo>
                  <a:pt x="0" y="0"/>
                </a:lnTo>
              </a:path>
            </a:pathLst>
          </a:custGeom>
          <a:noFill/>
          <a:ln w="9525" cap="flat" cmpd="sng">
            <a:solidFill>
              <a:schemeClr val="accent6"/>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207" name="Google Shape;207;p5"/>
          <p:cNvSpPr/>
          <p:nvPr/>
        </p:nvSpPr>
        <p:spPr>
          <a:xfrm>
            <a:off x="11683932" y="-27948"/>
            <a:ext cx="6396" cy="6914131"/>
          </a:xfrm>
          <a:custGeom>
            <a:avLst/>
            <a:gdLst/>
            <a:ahLst/>
            <a:cxnLst/>
            <a:rect l="l" t="t" r="r" b="b"/>
            <a:pathLst>
              <a:path w="4048" h="4376032" extrusionOk="0">
                <a:moveTo>
                  <a:pt x="4048" y="0"/>
                </a:moveTo>
                <a:lnTo>
                  <a:pt x="0" y="4376032"/>
                </a:lnTo>
              </a:path>
            </a:pathLst>
          </a:custGeom>
          <a:noFill/>
          <a:ln w="9525" cap="flat" cmpd="sng">
            <a:solidFill>
              <a:schemeClr val="accent6"/>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208" name="Google Shape;208;p5"/>
          <p:cNvSpPr/>
          <p:nvPr/>
        </p:nvSpPr>
        <p:spPr>
          <a:xfrm>
            <a:off x="11150203" y="1040996"/>
            <a:ext cx="1059567" cy="7892"/>
          </a:xfrm>
          <a:custGeom>
            <a:avLst/>
            <a:gdLst/>
            <a:ahLst/>
            <a:cxnLst/>
            <a:rect l="l" t="t" r="r" b="b"/>
            <a:pathLst>
              <a:path w="4036445" h="4995" extrusionOk="0">
                <a:moveTo>
                  <a:pt x="4036446" y="4995"/>
                </a:moveTo>
                <a:lnTo>
                  <a:pt x="0" y="0"/>
                </a:lnTo>
              </a:path>
            </a:pathLst>
          </a:custGeom>
          <a:noFill/>
          <a:ln w="9525" cap="flat" cmpd="sng">
            <a:solidFill>
              <a:schemeClr val="accent6"/>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209" name="Google Shape;209;p5"/>
          <p:cNvSpPr/>
          <p:nvPr/>
        </p:nvSpPr>
        <p:spPr>
          <a:xfrm>
            <a:off x="11150133" y="3158893"/>
            <a:ext cx="1059563" cy="7892"/>
          </a:xfrm>
          <a:custGeom>
            <a:avLst/>
            <a:gdLst/>
            <a:ahLst/>
            <a:cxnLst/>
            <a:rect l="l" t="t" r="r" b="b"/>
            <a:pathLst>
              <a:path w="4036430" h="4995" extrusionOk="0">
                <a:moveTo>
                  <a:pt x="4036430" y="4995"/>
                </a:moveTo>
                <a:lnTo>
                  <a:pt x="0" y="0"/>
                </a:lnTo>
              </a:path>
            </a:pathLst>
          </a:custGeom>
          <a:noFill/>
          <a:ln w="9525" cap="flat" cmpd="sng">
            <a:solidFill>
              <a:schemeClr val="accent6"/>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210" name="Google Shape;210;p5"/>
          <p:cNvSpPr/>
          <p:nvPr/>
        </p:nvSpPr>
        <p:spPr>
          <a:xfrm>
            <a:off x="11150062" y="5276787"/>
            <a:ext cx="1059569" cy="7886"/>
          </a:xfrm>
          <a:custGeom>
            <a:avLst/>
            <a:gdLst/>
            <a:ahLst/>
            <a:cxnLst/>
            <a:rect l="l" t="t" r="r" b="b"/>
            <a:pathLst>
              <a:path w="4036454" h="4991" extrusionOk="0">
                <a:moveTo>
                  <a:pt x="4036455" y="4991"/>
                </a:moveTo>
                <a:lnTo>
                  <a:pt x="0" y="0"/>
                </a:lnTo>
              </a:path>
            </a:pathLst>
          </a:custGeom>
          <a:noFill/>
          <a:ln w="9525" cap="flat" cmpd="sng">
            <a:solidFill>
              <a:schemeClr val="accent6"/>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211" name="Google Shape;211;p5"/>
          <p:cNvSpPr/>
          <p:nvPr/>
        </p:nvSpPr>
        <p:spPr>
          <a:xfrm>
            <a:off x="11150168" y="2099948"/>
            <a:ext cx="1059559" cy="7886"/>
          </a:xfrm>
          <a:custGeom>
            <a:avLst/>
            <a:gdLst/>
            <a:ahLst/>
            <a:cxnLst/>
            <a:rect l="l" t="t" r="r" b="b"/>
            <a:pathLst>
              <a:path w="4036417" h="4991" extrusionOk="0">
                <a:moveTo>
                  <a:pt x="4036418" y="4991"/>
                </a:moveTo>
                <a:lnTo>
                  <a:pt x="0" y="0"/>
                </a:lnTo>
              </a:path>
            </a:pathLst>
          </a:custGeom>
          <a:noFill/>
          <a:ln w="9525" cap="flat" cmpd="sng">
            <a:solidFill>
              <a:schemeClr val="accent6"/>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212" name="Google Shape;212;p5"/>
          <p:cNvSpPr/>
          <p:nvPr/>
        </p:nvSpPr>
        <p:spPr>
          <a:xfrm>
            <a:off x="11150098" y="4217837"/>
            <a:ext cx="1059566" cy="7892"/>
          </a:xfrm>
          <a:custGeom>
            <a:avLst/>
            <a:gdLst/>
            <a:ahLst/>
            <a:cxnLst/>
            <a:rect l="l" t="t" r="r" b="b"/>
            <a:pathLst>
              <a:path w="4036441" h="4995" extrusionOk="0">
                <a:moveTo>
                  <a:pt x="4036442" y="4995"/>
                </a:moveTo>
                <a:lnTo>
                  <a:pt x="0" y="0"/>
                </a:lnTo>
              </a:path>
            </a:pathLst>
          </a:custGeom>
          <a:noFill/>
          <a:ln w="9525" cap="flat" cmpd="sng">
            <a:solidFill>
              <a:schemeClr val="accent6"/>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213" name="Google Shape;213;p5"/>
          <p:cNvSpPr/>
          <p:nvPr/>
        </p:nvSpPr>
        <p:spPr>
          <a:xfrm>
            <a:off x="11150027" y="6335733"/>
            <a:ext cx="1059562" cy="7892"/>
          </a:xfrm>
          <a:custGeom>
            <a:avLst/>
            <a:gdLst/>
            <a:ahLst/>
            <a:cxnLst/>
            <a:rect l="l" t="t" r="r" b="b"/>
            <a:pathLst>
              <a:path w="4036426" h="4995" extrusionOk="0">
                <a:moveTo>
                  <a:pt x="4036426" y="4995"/>
                </a:moveTo>
                <a:lnTo>
                  <a:pt x="0" y="0"/>
                </a:lnTo>
              </a:path>
            </a:pathLst>
          </a:custGeom>
          <a:noFill/>
          <a:ln w="9525" cap="flat" cmpd="sng">
            <a:solidFill>
              <a:schemeClr val="accent6"/>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214" name="Google Shape;214;p5"/>
          <p:cNvSpPr/>
          <p:nvPr/>
        </p:nvSpPr>
        <p:spPr>
          <a:xfrm rot="-5400000">
            <a:off x="11420732" y="253713"/>
            <a:ext cx="528900" cy="1061400"/>
          </a:xfrm>
          <a:prstGeom prst="round2SameRect">
            <a:avLst>
              <a:gd name="adj1" fmla="val 50000"/>
              <a:gd name="adj2" fmla="val 0"/>
            </a:avLst>
          </a:prstGeom>
          <a:solidFill>
            <a:schemeClr val="accent2"/>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Didact Gothic"/>
              <a:ea typeface="Didact Gothic"/>
              <a:cs typeface="Didact Gothic"/>
              <a:sym typeface="Didact Gothic"/>
            </a:endParaRPr>
          </a:p>
        </p:txBody>
      </p:sp>
      <p:sp>
        <p:nvSpPr>
          <p:cNvPr id="215" name="Google Shape;215;p5"/>
          <p:cNvSpPr/>
          <p:nvPr/>
        </p:nvSpPr>
        <p:spPr>
          <a:xfrm rot="-5400000" flipH="1">
            <a:off x="10875525" y="779743"/>
            <a:ext cx="1066800" cy="530400"/>
          </a:xfrm>
          <a:prstGeom prst="roundRect">
            <a:avLst>
              <a:gd name="adj" fmla="val 50000"/>
            </a:avLst>
          </a:prstGeom>
          <a:solidFill>
            <a:schemeClr val="accent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Didact Gothic"/>
              <a:ea typeface="Didact Gothic"/>
              <a:cs typeface="Didact Gothic"/>
              <a:sym typeface="Didact Gothic"/>
            </a:endParaRPr>
          </a:p>
        </p:txBody>
      </p:sp>
      <p:sp>
        <p:nvSpPr>
          <p:cNvPr id="216" name="Google Shape;216;p5"/>
          <p:cNvSpPr/>
          <p:nvPr/>
        </p:nvSpPr>
        <p:spPr>
          <a:xfrm rot="10800000" flipH="1">
            <a:off x="11140860" y="508744"/>
            <a:ext cx="530494" cy="530288"/>
          </a:xfrm>
          <a:custGeom>
            <a:avLst/>
            <a:gdLst/>
            <a:ahLst/>
            <a:cxnLst/>
            <a:rect l="l" t="t" r="r" b="b"/>
            <a:pathLst>
              <a:path w="335225" h="337763" extrusionOk="0">
                <a:moveTo>
                  <a:pt x="335225" y="0"/>
                </a:moveTo>
                <a:lnTo>
                  <a:pt x="168645" y="126"/>
                </a:lnTo>
                <a:cubicBezTo>
                  <a:pt x="75417" y="194"/>
                  <a:pt x="-81" y="75793"/>
                  <a:pt x="0" y="169009"/>
                </a:cubicBezTo>
                <a:cubicBezTo>
                  <a:pt x="81" y="262221"/>
                  <a:pt x="75659" y="337832"/>
                  <a:pt x="168888" y="337763"/>
                </a:cubicBezTo>
                <a:lnTo>
                  <a:pt x="206697" y="337763"/>
                </a:lnTo>
                <a:cubicBezTo>
                  <a:pt x="280414" y="319652"/>
                  <a:pt x="335225" y="253603"/>
                  <a:pt x="335225" y="174320"/>
                </a:cubicBezTo>
                <a:lnTo>
                  <a:pt x="335225" y="0"/>
                </a:lnTo>
                <a:close/>
              </a:path>
            </a:pathLst>
          </a:custGeom>
          <a:solidFill>
            <a:schemeClr val="accent5"/>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217" name="Google Shape;217;p5"/>
          <p:cNvSpPr/>
          <p:nvPr/>
        </p:nvSpPr>
        <p:spPr>
          <a:xfrm flipH="1">
            <a:off x="11145050" y="5276780"/>
            <a:ext cx="528900" cy="1583700"/>
          </a:xfrm>
          <a:prstGeom prst="round2SameRect">
            <a:avLst>
              <a:gd name="adj1" fmla="val 50000"/>
              <a:gd name="adj2" fmla="val 0"/>
            </a:avLst>
          </a:prstGeom>
          <a:solidFill>
            <a:schemeClr val="accent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Didact Gothic"/>
              <a:ea typeface="Didact Gothic"/>
              <a:cs typeface="Didact Gothic"/>
              <a:sym typeface="Didact Gothic"/>
            </a:endParaRPr>
          </a:p>
        </p:txBody>
      </p:sp>
      <p:sp>
        <p:nvSpPr>
          <p:cNvPr id="218" name="Google Shape;218;p5"/>
          <p:cNvSpPr/>
          <p:nvPr/>
        </p:nvSpPr>
        <p:spPr>
          <a:xfrm>
            <a:off x="11670550" y="2105275"/>
            <a:ext cx="530400" cy="5304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Didact Gothic"/>
              <a:ea typeface="Didact Gothic"/>
              <a:cs typeface="Didact Gothic"/>
              <a:sym typeface="Didact Gothic"/>
            </a:endParaRPr>
          </a:p>
        </p:txBody>
      </p:sp>
      <p:sp>
        <p:nvSpPr>
          <p:cNvPr id="219" name="Google Shape;219;p5"/>
          <p:cNvSpPr/>
          <p:nvPr/>
        </p:nvSpPr>
        <p:spPr>
          <a:xfrm>
            <a:off x="11144300" y="4218938"/>
            <a:ext cx="530400" cy="5304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Didact Gothic"/>
              <a:ea typeface="Didact Gothic"/>
              <a:cs typeface="Didact Gothic"/>
              <a:sym typeface="Didact Gothic"/>
            </a:endParaRPr>
          </a:p>
        </p:txBody>
      </p:sp>
    </p:spTree>
  </p:cSld>
  <p:clrMapOvr>
    <a:masterClrMapping/>
  </p:clrMapOvr>
  <p:transition spd="slow">
    <p:push dir="u"/>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subtitle and text">
  <p:cSld name="CUSTOM_2">
    <p:spTree>
      <p:nvGrpSpPr>
        <p:cNvPr id="1" name="Shape 220"/>
        <p:cNvGrpSpPr/>
        <p:nvPr/>
      </p:nvGrpSpPr>
      <p:grpSpPr>
        <a:xfrm>
          <a:off x="0" y="0"/>
          <a:ext cx="0" cy="0"/>
          <a:chOff x="0" y="0"/>
          <a:chExt cx="0" cy="0"/>
        </a:xfrm>
      </p:grpSpPr>
      <p:sp>
        <p:nvSpPr>
          <p:cNvPr id="221" name="Google Shape;221;p6"/>
          <p:cNvSpPr/>
          <p:nvPr/>
        </p:nvSpPr>
        <p:spPr>
          <a:xfrm rot="10800000">
            <a:off x="4231837" y="-28060"/>
            <a:ext cx="6396" cy="6914131"/>
          </a:xfrm>
          <a:custGeom>
            <a:avLst/>
            <a:gdLst/>
            <a:ahLst/>
            <a:cxnLst/>
            <a:rect l="l" t="t" r="r" b="b"/>
            <a:pathLst>
              <a:path w="4048" h="4376032" extrusionOk="0">
                <a:moveTo>
                  <a:pt x="4048" y="0"/>
                </a:moveTo>
                <a:lnTo>
                  <a:pt x="0" y="4376032"/>
                </a:lnTo>
              </a:path>
            </a:pathLst>
          </a:custGeom>
          <a:noFill/>
          <a:ln w="9525" cap="flat" cmpd="sng">
            <a:solidFill>
              <a:schemeClr val="accent6"/>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222" name="Google Shape;222;p6"/>
          <p:cNvSpPr/>
          <p:nvPr/>
        </p:nvSpPr>
        <p:spPr>
          <a:xfrm rot="10800000">
            <a:off x="3671" y="6338709"/>
            <a:ext cx="4238238" cy="7889"/>
          </a:xfrm>
          <a:custGeom>
            <a:avLst/>
            <a:gdLst/>
            <a:ahLst/>
            <a:cxnLst/>
            <a:rect l="l" t="t" r="r" b="b"/>
            <a:pathLst>
              <a:path w="4036417" h="4993" extrusionOk="0">
                <a:moveTo>
                  <a:pt x="4036418" y="4994"/>
                </a:moveTo>
                <a:lnTo>
                  <a:pt x="0" y="0"/>
                </a:lnTo>
              </a:path>
            </a:pathLst>
          </a:custGeom>
          <a:noFill/>
          <a:ln w="9525" cap="flat" cmpd="sng">
            <a:solidFill>
              <a:schemeClr val="accent6"/>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223" name="Google Shape;223;p6"/>
          <p:cNvSpPr/>
          <p:nvPr/>
        </p:nvSpPr>
        <p:spPr>
          <a:xfrm rot="10800000">
            <a:off x="2113927" y="-28060"/>
            <a:ext cx="6396" cy="6914131"/>
          </a:xfrm>
          <a:custGeom>
            <a:avLst/>
            <a:gdLst/>
            <a:ahLst/>
            <a:cxnLst/>
            <a:rect l="l" t="t" r="r" b="b"/>
            <a:pathLst>
              <a:path w="4048" h="4376032" extrusionOk="0">
                <a:moveTo>
                  <a:pt x="4048" y="0"/>
                </a:moveTo>
                <a:lnTo>
                  <a:pt x="0" y="4376032"/>
                </a:lnTo>
              </a:path>
            </a:pathLst>
          </a:custGeom>
          <a:noFill/>
          <a:ln w="9525" cap="flat" cmpd="sng">
            <a:solidFill>
              <a:schemeClr val="accent6"/>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224" name="Google Shape;224;p6"/>
          <p:cNvSpPr/>
          <p:nvPr/>
        </p:nvSpPr>
        <p:spPr>
          <a:xfrm rot="10800000">
            <a:off x="3925" y="4220816"/>
            <a:ext cx="4238268" cy="7886"/>
          </a:xfrm>
          <a:custGeom>
            <a:avLst/>
            <a:gdLst/>
            <a:ahLst/>
            <a:cxnLst/>
            <a:rect l="l" t="t" r="r" b="b"/>
            <a:pathLst>
              <a:path w="4036446" h="4991" extrusionOk="0">
                <a:moveTo>
                  <a:pt x="4036446" y="4991"/>
                </a:moveTo>
                <a:lnTo>
                  <a:pt x="0" y="0"/>
                </a:lnTo>
              </a:path>
            </a:pathLst>
          </a:custGeom>
          <a:noFill/>
          <a:ln w="9525" cap="flat" cmpd="sng">
            <a:solidFill>
              <a:schemeClr val="accent6"/>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225" name="Google Shape;225;p6"/>
          <p:cNvSpPr/>
          <p:nvPr/>
        </p:nvSpPr>
        <p:spPr>
          <a:xfrm rot="10800000">
            <a:off x="4223" y="2102919"/>
            <a:ext cx="4238250" cy="7892"/>
          </a:xfrm>
          <a:custGeom>
            <a:avLst/>
            <a:gdLst/>
            <a:ahLst/>
            <a:cxnLst/>
            <a:rect l="l" t="t" r="r" b="b"/>
            <a:pathLst>
              <a:path w="4036429" h="4995" extrusionOk="0">
                <a:moveTo>
                  <a:pt x="4036430" y="4995"/>
                </a:moveTo>
                <a:lnTo>
                  <a:pt x="0" y="0"/>
                </a:lnTo>
              </a:path>
            </a:pathLst>
          </a:custGeom>
          <a:noFill/>
          <a:ln w="9525" cap="flat" cmpd="sng">
            <a:solidFill>
              <a:schemeClr val="accent6"/>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226" name="Google Shape;226;p6"/>
          <p:cNvSpPr/>
          <p:nvPr/>
        </p:nvSpPr>
        <p:spPr>
          <a:xfrm rot="10800000">
            <a:off x="3172899" y="-28060"/>
            <a:ext cx="6396" cy="6914131"/>
          </a:xfrm>
          <a:custGeom>
            <a:avLst/>
            <a:gdLst/>
            <a:ahLst/>
            <a:cxnLst/>
            <a:rect l="l" t="t" r="r" b="b"/>
            <a:pathLst>
              <a:path w="4048" h="4376032" extrusionOk="0">
                <a:moveTo>
                  <a:pt x="4048" y="0"/>
                </a:moveTo>
                <a:lnTo>
                  <a:pt x="0" y="4376032"/>
                </a:lnTo>
              </a:path>
            </a:pathLst>
          </a:custGeom>
          <a:noFill/>
          <a:ln w="9525" cap="flat" cmpd="sng">
            <a:solidFill>
              <a:schemeClr val="accent6"/>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227" name="Google Shape;227;p6"/>
          <p:cNvSpPr/>
          <p:nvPr/>
        </p:nvSpPr>
        <p:spPr>
          <a:xfrm rot="10800000">
            <a:off x="3797" y="5279761"/>
            <a:ext cx="4238252" cy="7892"/>
          </a:xfrm>
          <a:custGeom>
            <a:avLst/>
            <a:gdLst/>
            <a:ahLst/>
            <a:cxnLst/>
            <a:rect l="l" t="t" r="r" b="b"/>
            <a:pathLst>
              <a:path w="4036430" h="4995" extrusionOk="0">
                <a:moveTo>
                  <a:pt x="4036430" y="4995"/>
                </a:moveTo>
                <a:lnTo>
                  <a:pt x="0" y="0"/>
                </a:lnTo>
              </a:path>
            </a:pathLst>
          </a:custGeom>
          <a:noFill/>
          <a:ln w="9525" cap="flat" cmpd="sng">
            <a:solidFill>
              <a:schemeClr val="accent6"/>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228" name="Google Shape;228;p6"/>
          <p:cNvSpPr/>
          <p:nvPr/>
        </p:nvSpPr>
        <p:spPr>
          <a:xfrm rot="10800000">
            <a:off x="1055021" y="-28060"/>
            <a:ext cx="6396" cy="6914131"/>
          </a:xfrm>
          <a:custGeom>
            <a:avLst/>
            <a:gdLst/>
            <a:ahLst/>
            <a:cxnLst/>
            <a:rect l="l" t="t" r="r" b="b"/>
            <a:pathLst>
              <a:path w="4048" h="4376032" extrusionOk="0">
                <a:moveTo>
                  <a:pt x="4048" y="0"/>
                </a:moveTo>
                <a:lnTo>
                  <a:pt x="0" y="4376032"/>
                </a:lnTo>
              </a:path>
            </a:pathLst>
          </a:custGeom>
          <a:noFill/>
          <a:ln w="9525" cap="flat" cmpd="sng">
            <a:solidFill>
              <a:schemeClr val="accent6"/>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229" name="Google Shape;229;p6"/>
          <p:cNvSpPr/>
          <p:nvPr/>
        </p:nvSpPr>
        <p:spPr>
          <a:xfrm rot="10800000">
            <a:off x="4095" y="3161865"/>
            <a:ext cx="4238238" cy="7892"/>
          </a:xfrm>
          <a:custGeom>
            <a:avLst/>
            <a:gdLst/>
            <a:ahLst/>
            <a:cxnLst/>
            <a:rect l="l" t="t" r="r" b="b"/>
            <a:pathLst>
              <a:path w="4036417" h="4995" extrusionOk="0">
                <a:moveTo>
                  <a:pt x="4036418" y="4995"/>
                </a:moveTo>
                <a:lnTo>
                  <a:pt x="0" y="0"/>
                </a:lnTo>
              </a:path>
            </a:pathLst>
          </a:custGeom>
          <a:noFill/>
          <a:ln w="9525" cap="flat" cmpd="sng">
            <a:solidFill>
              <a:schemeClr val="accent6"/>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230" name="Google Shape;230;p6"/>
          <p:cNvSpPr/>
          <p:nvPr/>
        </p:nvSpPr>
        <p:spPr>
          <a:xfrm rot="10800000">
            <a:off x="4349" y="1043974"/>
            <a:ext cx="4238264" cy="7886"/>
          </a:xfrm>
          <a:custGeom>
            <a:avLst/>
            <a:gdLst/>
            <a:ahLst/>
            <a:cxnLst/>
            <a:rect l="l" t="t" r="r" b="b"/>
            <a:pathLst>
              <a:path w="4036442" h="4991" extrusionOk="0">
                <a:moveTo>
                  <a:pt x="4036442" y="4991"/>
                </a:moveTo>
                <a:lnTo>
                  <a:pt x="0" y="0"/>
                </a:lnTo>
              </a:path>
            </a:pathLst>
          </a:custGeom>
          <a:noFill/>
          <a:ln w="9525" cap="flat" cmpd="sng">
            <a:solidFill>
              <a:schemeClr val="accent6"/>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231" name="Google Shape;231;p6"/>
          <p:cNvSpPr/>
          <p:nvPr/>
        </p:nvSpPr>
        <p:spPr>
          <a:xfrm rot="10800000">
            <a:off x="3702383" y="-28060"/>
            <a:ext cx="6396" cy="6914131"/>
          </a:xfrm>
          <a:custGeom>
            <a:avLst/>
            <a:gdLst/>
            <a:ahLst/>
            <a:cxnLst/>
            <a:rect l="l" t="t" r="r" b="b"/>
            <a:pathLst>
              <a:path w="4048" h="4376032" extrusionOk="0">
                <a:moveTo>
                  <a:pt x="4048" y="0"/>
                </a:moveTo>
                <a:lnTo>
                  <a:pt x="0" y="4376032"/>
                </a:lnTo>
              </a:path>
            </a:pathLst>
          </a:custGeom>
          <a:noFill/>
          <a:ln w="9525" cap="flat" cmpd="sng">
            <a:solidFill>
              <a:schemeClr val="accent6"/>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232" name="Google Shape;232;p6"/>
          <p:cNvSpPr/>
          <p:nvPr/>
        </p:nvSpPr>
        <p:spPr>
          <a:xfrm rot="10800000">
            <a:off x="3713" y="5809234"/>
            <a:ext cx="4238267" cy="7892"/>
          </a:xfrm>
          <a:custGeom>
            <a:avLst/>
            <a:gdLst/>
            <a:ahLst/>
            <a:cxnLst/>
            <a:rect l="l" t="t" r="r" b="b"/>
            <a:pathLst>
              <a:path w="4036445" h="4995" extrusionOk="0">
                <a:moveTo>
                  <a:pt x="4036446" y="4995"/>
                </a:moveTo>
                <a:lnTo>
                  <a:pt x="0" y="0"/>
                </a:lnTo>
              </a:path>
            </a:pathLst>
          </a:custGeom>
          <a:noFill/>
          <a:ln w="9525" cap="flat" cmpd="sng">
            <a:solidFill>
              <a:schemeClr val="accent6"/>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233" name="Google Shape;233;p6"/>
          <p:cNvSpPr/>
          <p:nvPr/>
        </p:nvSpPr>
        <p:spPr>
          <a:xfrm rot="10800000">
            <a:off x="1584443" y="-28060"/>
            <a:ext cx="6396" cy="6914131"/>
          </a:xfrm>
          <a:custGeom>
            <a:avLst/>
            <a:gdLst/>
            <a:ahLst/>
            <a:cxnLst/>
            <a:rect l="l" t="t" r="r" b="b"/>
            <a:pathLst>
              <a:path w="4048" h="4376032" extrusionOk="0">
                <a:moveTo>
                  <a:pt x="4048" y="0"/>
                </a:moveTo>
                <a:lnTo>
                  <a:pt x="0" y="4376032"/>
                </a:lnTo>
              </a:path>
            </a:pathLst>
          </a:custGeom>
          <a:noFill/>
          <a:ln w="9525" cap="flat" cmpd="sng">
            <a:solidFill>
              <a:schemeClr val="accent6"/>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234" name="Google Shape;234;p6"/>
          <p:cNvSpPr/>
          <p:nvPr/>
        </p:nvSpPr>
        <p:spPr>
          <a:xfrm rot="10800000">
            <a:off x="4010" y="3691337"/>
            <a:ext cx="4238252" cy="7892"/>
          </a:xfrm>
          <a:custGeom>
            <a:avLst/>
            <a:gdLst/>
            <a:ahLst/>
            <a:cxnLst/>
            <a:rect l="l" t="t" r="r" b="b"/>
            <a:pathLst>
              <a:path w="4036430" h="4995" extrusionOk="0">
                <a:moveTo>
                  <a:pt x="4036430" y="4995"/>
                </a:moveTo>
                <a:lnTo>
                  <a:pt x="0" y="0"/>
                </a:lnTo>
              </a:path>
            </a:pathLst>
          </a:custGeom>
          <a:noFill/>
          <a:ln w="9525" cap="flat" cmpd="sng">
            <a:solidFill>
              <a:schemeClr val="accent6"/>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235" name="Google Shape;235;p6"/>
          <p:cNvSpPr/>
          <p:nvPr/>
        </p:nvSpPr>
        <p:spPr>
          <a:xfrm rot="10800000">
            <a:off x="4265" y="1573447"/>
            <a:ext cx="4238277" cy="7886"/>
          </a:xfrm>
          <a:custGeom>
            <a:avLst/>
            <a:gdLst/>
            <a:ahLst/>
            <a:cxnLst/>
            <a:rect l="l" t="t" r="r" b="b"/>
            <a:pathLst>
              <a:path w="4036454" h="4991" extrusionOk="0">
                <a:moveTo>
                  <a:pt x="4036455" y="4991"/>
                </a:moveTo>
                <a:lnTo>
                  <a:pt x="0" y="0"/>
                </a:lnTo>
              </a:path>
            </a:pathLst>
          </a:custGeom>
          <a:noFill/>
          <a:ln w="9525" cap="flat" cmpd="sng">
            <a:solidFill>
              <a:schemeClr val="accent6"/>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236" name="Google Shape;236;p6"/>
          <p:cNvSpPr/>
          <p:nvPr/>
        </p:nvSpPr>
        <p:spPr>
          <a:xfrm rot="10800000">
            <a:off x="2643413" y="-28060"/>
            <a:ext cx="6396" cy="6914131"/>
          </a:xfrm>
          <a:custGeom>
            <a:avLst/>
            <a:gdLst/>
            <a:ahLst/>
            <a:cxnLst/>
            <a:rect l="l" t="t" r="r" b="b"/>
            <a:pathLst>
              <a:path w="4048" h="4376032" extrusionOk="0">
                <a:moveTo>
                  <a:pt x="4048" y="0"/>
                </a:moveTo>
                <a:lnTo>
                  <a:pt x="0" y="4376032"/>
                </a:lnTo>
              </a:path>
            </a:pathLst>
          </a:custGeom>
          <a:noFill/>
          <a:ln w="9525" cap="flat" cmpd="sng">
            <a:solidFill>
              <a:schemeClr val="accent6"/>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237" name="Google Shape;237;p6"/>
          <p:cNvSpPr/>
          <p:nvPr/>
        </p:nvSpPr>
        <p:spPr>
          <a:xfrm rot="10800000">
            <a:off x="3883" y="4750288"/>
            <a:ext cx="4238238" cy="7886"/>
          </a:xfrm>
          <a:custGeom>
            <a:avLst/>
            <a:gdLst/>
            <a:ahLst/>
            <a:cxnLst/>
            <a:rect l="l" t="t" r="r" b="b"/>
            <a:pathLst>
              <a:path w="4036417" h="4991" extrusionOk="0">
                <a:moveTo>
                  <a:pt x="4036418" y="4991"/>
                </a:moveTo>
                <a:lnTo>
                  <a:pt x="0" y="0"/>
                </a:lnTo>
              </a:path>
            </a:pathLst>
          </a:custGeom>
          <a:noFill/>
          <a:ln w="9525" cap="flat" cmpd="sng">
            <a:solidFill>
              <a:schemeClr val="accent6"/>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238" name="Google Shape;238;p6"/>
          <p:cNvSpPr/>
          <p:nvPr/>
        </p:nvSpPr>
        <p:spPr>
          <a:xfrm rot="10800000">
            <a:off x="525537" y="-28060"/>
            <a:ext cx="6396" cy="6914131"/>
          </a:xfrm>
          <a:custGeom>
            <a:avLst/>
            <a:gdLst/>
            <a:ahLst/>
            <a:cxnLst/>
            <a:rect l="l" t="t" r="r" b="b"/>
            <a:pathLst>
              <a:path w="4048" h="4376032" extrusionOk="0">
                <a:moveTo>
                  <a:pt x="4048" y="0"/>
                </a:moveTo>
                <a:lnTo>
                  <a:pt x="0" y="4376032"/>
                </a:lnTo>
              </a:path>
            </a:pathLst>
          </a:custGeom>
          <a:noFill/>
          <a:ln w="9525" cap="flat" cmpd="sng">
            <a:solidFill>
              <a:schemeClr val="accent6"/>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239" name="Google Shape;239;p6"/>
          <p:cNvSpPr/>
          <p:nvPr/>
        </p:nvSpPr>
        <p:spPr>
          <a:xfrm rot="10800000">
            <a:off x="4138" y="2632392"/>
            <a:ext cx="4238263" cy="7892"/>
          </a:xfrm>
          <a:custGeom>
            <a:avLst/>
            <a:gdLst/>
            <a:ahLst/>
            <a:cxnLst/>
            <a:rect l="l" t="t" r="r" b="b"/>
            <a:pathLst>
              <a:path w="4036441" h="4995" extrusionOk="0">
                <a:moveTo>
                  <a:pt x="4036442" y="4995"/>
                </a:moveTo>
                <a:lnTo>
                  <a:pt x="0" y="0"/>
                </a:lnTo>
              </a:path>
            </a:pathLst>
          </a:custGeom>
          <a:noFill/>
          <a:ln w="9525" cap="flat" cmpd="sng">
            <a:solidFill>
              <a:schemeClr val="accent6"/>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240" name="Google Shape;240;p6"/>
          <p:cNvSpPr/>
          <p:nvPr/>
        </p:nvSpPr>
        <p:spPr>
          <a:xfrm rot="10800000">
            <a:off x="4435" y="514494"/>
            <a:ext cx="4238247" cy="7892"/>
          </a:xfrm>
          <a:custGeom>
            <a:avLst/>
            <a:gdLst/>
            <a:ahLst/>
            <a:cxnLst/>
            <a:rect l="l" t="t" r="r" b="b"/>
            <a:pathLst>
              <a:path w="4036426" h="4995" extrusionOk="0">
                <a:moveTo>
                  <a:pt x="4036426" y="4995"/>
                </a:moveTo>
                <a:lnTo>
                  <a:pt x="0" y="0"/>
                </a:lnTo>
              </a:path>
            </a:pathLst>
          </a:custGeom>
          <a:noFill/>
          <a:ln w="9525" cap="flat" cmpd="sng">
            <a:solidFill>
              <a:schemeClr val="accent6"/>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241" name="Google Shape;241;p6"/>
          <p:cNvSpPr/>
          <p:nvPr/>
        </p:nvSpPr>
        <p:spPr>
          <a:xfrm rot="-5400000">
            <a:off x="-2003" y="2102015"/>
            <a:ext cx="1589700" cy="528900"/>
          </a:xfrm>
          <a:prstGeom prst="roundRect">
            <a:avLst>
              <a:gd name="adj" fmla="val 50000"/>
            </a:avLst>
          </a:prstGeom>
          <a:solidFill>
            <a:schemeClr val="accent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Didact Gothic"/>
              <a:ea typeface="Didact Gothic"/>
              <a:cs typeface="Didact Gothic"/>
              <a:sym typeface="Didact Gothic"/>
            </a:endParaRPr>
          </a:p>
        </p:txBody>
      </p:sp>
      <p:sp>
        <p:nvSpPr>
          <p:cNvPr id="242" name="Google Shape;242;p6"/>
          <p:cNvSpPr/>
          <p:nvPr/>
        </p:nvSpPr>
        <p:spPr>
          <a:xfrm rot="10800000">
            <a:off x="530485" y="2632428"/>
            <a:ext cx="1589700" cy="528900"/>
          </a:xfrm>
          <a:prstGeom prst="roundRect">
            <a:avLst>
              <a:gd name="adj" fmla="val 50000"/>
            </a:avLst>
          </a:prstGeom>
          <a:solidFill>
            <a:schemeClr val="accent2"/>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Didact Gothic"/>
              <a:ea typeface="Didact Gothic"/>
              <a:cs typeface="Didact Gothic"/>
              <a:sym typeface="Didact Gothic"/>
            </a:endParaRPr>
          </a:p>
        </p:txBody>
      </p:sp>
      <p:sp>
        <p:nvSpPr>
          <p:cNvPr id="243" name="Google Shape;243;p6"/>
          <p:cNvSpPr/>
          <p:nvPr/>
        </p:nvSpPr>
        <p:spPr>
          <a:xfrm rot="-5400000">
            <a:off x="1064697" y="3164665"/>
            <a:ext cx="1589700" cy="528900"/>
          </a:xfrm>
          <a:prstGeom prst="roundRect">
            <a:avLst>
              <a:gd name="adj" fmla="val 50000"/>
            </a:avLst>
          </a:prstGeom>
          <a:solidFill>
            <a:schemeClr val="accent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Didact Gothic"/>
              <a:ea typeface="Didact Gothic"/>
              <a:cs typeface="Didact Gothic"/>
              <a:sym typeface="Didact Gothic"/>
            </a:endParaRPr>
          </a:p>
        </p:txBody>
      </p:sp>
      <p:sp>
        <p:nvSpPr>
          <p:cNvPr id="244" name="Google Shape;244;p6"/>
          <p:cNvSpPr/>
          <p:nvPr/>
        </p:nvSpPr>
        <p:spPr>
          <a:xfrm rot="10800000">
            <a:off x="530485" y="3689440"/>
            <a:ext cx="1589700" cy="528900"/>
          </a:xfrm>
          <a:prstGeom prst="roundRect">
            <a:avLst>
              <a:gd name="adj" fmla="val 50000"/>
            </a:avLst>
          </a:prstGeom>
          <a:solidFill>
            <a:schemeClr val="accent2"/>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Didact Gothic"/>
              <a:ea typeface="Didact Gothic"/>
              <a:cs typeface="Didact Gothic"/>
              <a:sym typeface="Didact Gothic"/>
            </a:endParaRPr>
          </a:p>
        </p:txBody>
      </p:sp>
      <p:sp>
        <p:nvSpPr>
          <p:cNvPr id="245" name="Google Shape;245;p6"/>
          <p:cNvSpPr/>
          <p:nvPr/>
        </p:nvSpPr>
        <p:spPr>
          <a:xfrm rot="10800000">
            <a:off x="530485" y="5808298"/>
            <a:ext cx="1589700" cy="530400"/>
          </a:xfrm>
          <a:prstGeom prst="roundRect">
            <a:avLst>
              <a:gd name="adj" fmla="val 50000"/>
            </a:avLst>
          </a:prstGeom>
          <a:solidFill>
            <a:schemeClr val="accent2"/>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Didact Gothic"/>
              <a:ea typeface="Didact Gothic"/>
              <a:cs typeface="Didact Gothic"/>
              <a:sym typeface="Didact Gothic"/>
            </a:endParaRPr>
          </a:p>
        </p:txBody>
      </p:sp>
      <p:sp>
        <p:nvSpPr>
          <p:cNvPr id="246" name="Google Shape;246;p6"/>
          <p:cNvSpPr/>
          <p:nvPr/>
        </p:nvSpPr>
        <p:spPr>
          <a:xfrm rot="-5400000">
            <a:off x="-528065" y="4749748"/>
            <a:ext cx="2647500" cy="530400"/>
          </a:xfrm>
          <a:prstGeom prst="roundRect">
            <a:avLst>
              <a:gd name="adj" fmla="val 50000"/>
            </a:avLst>
          </a:prstGeom>
          <a:solidFill>
            <a:schemeClr val="accent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Didact Gothic"/>
              <a:ea typeface="Didact Gothic"/>
              <a:cs typeface="Didact Gothic"/>
              <a:sym typeface="Didact Gothic"/>
            </a:endParaRPr>
          </a:p>
        </p:txBody>
      </p:sp>
      <p:sp>
        <p:nvSpPr>
          <p:cNvPr id="247" name="Google Shape;247;p6"/>
          <p:cNvSpPr/>
          <p:nvPr/>
        </p:nvSpPr>
        <p:spPr>
          <a:xfrm>
            <a:off x="527610" y="5811203"/>
            <a:ext cx="530494" cy="530288"/>
          </a:xfrm>
          <a:custGeom>
            <a:avLst/>
            <a:gdLst/>
            <a:ahLst/>
            <a:cxnLst/>
            <a:rect l="l" t="t" r="r" b="b"/>
            <a:pathLst>
              <a:path w="335225" h="337763" extrusionOk="0">
                <a:moveTo>
                  <a:pt x="335225" y="0"/>
                </a:moveTo>
                <a:lnTo>
                  <a:pt x="168645" y="126"/>
                </a:lnTo>
                <a:cubicBezTo>
                  <a:pt x="75417" y="194"/>
                  <a:pt x="-81" y="75793"/>
                  <a:pt x="0" y="169009"/>
                </a:cubicBezTo>
                <a:cubicBezTo>
                  <a:pt x="81" y="262221"/>
                  <a:pt x="75659" y="337832"/>
                  <a:pt x="168888" y="337763"/>
                </a:cubicBezTo>
                <a:lnTo>
                  <a:pt x="206697" y="337763"/>
                </a:lnTo>
                <a:cubicBezTo>
                  <a:pt x="280414" y="319652"/>
                  <a:pt x="335225" y="253603"/>
                  <a:pt x="335225" y="174320"/>
                </a:cubicBezTo>
                <a:lnTo>
                  <a:pt x="335225" y="0"/>
                </a:lnTo>
                <a:close/>
              </a:path>
            </a:pathLst>
          </a:custGeom>
          <a:solidFill>
            <a:schemeClr val="accent5"/>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248" name="Google Shape;248;p6"/>
          <p:cNvSpPr/>
          <p:nvPr/>
        </p:nvSpPr>
        <p:spPr>
          <a:xfrm rot="10800000" flipH="1">
            <a:off x="527585" y="3688712"/>
            <a:ext cx="530494" cy="530288"/>
          </a:xfrm>
          <a:custGeom>
            <a:avLst/>
            <a:gdLst/>
            <a:ahLst/>
            <a:cxnLst/>
            <a:rect l="l" t="t" r="r" b="b"/>
            <a:pathLst>
              <a:path w="335225" h="337763" extrusionOk="0">
                <a:moveTo>
                  <a:pt x="335225" y="0"/>
                </a:moveTo>
                <a:lnTo>
                  <a:pt x="168645" y="126"/>
                </a:lnTo>
                <a:cubicBezTo>
                  <a:pt x="75417" y="194"/>
                  <a:pt x="-81" y="75793"/>
                  <a:pt x="0" y="169009"/>
                </a:cubicBezTo>
                <a:cubicBezTo>
                  <a:pt x="81" y="262221"/>
                  <a:pt x="75659" y="337832"/>
                  <a:pt x="168888" y="337763"/>
                </a:cubicBezTo>
                <a:lnTo>
                  <a:pt x="206697" y="337763"/>
                </a:lnTo>
                <a:cubicBezTo>
                  <a:pt x="280414" y="319652"/>
                  <a:pt x="335225" y="253603"/>
                  <a:pt x="335225" y="174320"/>
                </a:cubicBezTo>
                <a:lnTo>
                  <a:pt x="335225" y="0"/>
                </a:lnTo>
                <a:close/>
              </a:path>
            </a:pathLst>
          </a:custGeom>
          <a:solidFill>
            <a:schemeClr val="accent5"/>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249" name="Google Shape;249;p6"/>
          <p:cNvSpPr/>
          <p:nvPr/>
        </p:nvSpPr>
        <p:spPr>
          <a:xfrm flipH="1">
            <a:off x="1596829" y="3688712"/>
            <a:ext cx="530494" cy="530288"/>
          </a:xfrm>
          <a:custGeom>
            <a:avLst/>
            <a:gdLst/>
            <a:ahLst/>
            <a:cxnLst/>
            <a:rect l="l" t="t" r="r" b="b"/>
            <a:pathLst>
              <a:path w="335225" h="337763" extrusionOk="0">
                <a:moveTo>
                  <a:pt x="335225" y="0"/>
                </a:moveTo>
                <a:lnTo>
                  <a:pt x="168645" y="126"/>
                </a:lnTo>
                <a:cubicBezTo>
                  <a:pt x="75417" y="194"/>
                  <a:pt x="-81" y="75793"/>
                  <a:pt x="0" y="169009"/>
                </a:cubicBezTo>
                <a:cubicBezTo>
                  <a:pt x="81" y="262221"/>
                  <a:pt x="75659" y="337832"/>
                  <a:pt x="168888" y="337763"/>
                </a:cubicBezTo>
                <a:lnTo>
                  <a:pt x="206697" y="337763"/>
                </a:lnTo>
                <a:cubicBezTo>
                  <a:pt x="280414" y="319652"/>
                  <a:pt x="335225" y="253603"/>
                  <a:pt x="335225" y="174320"/>
                </a:cubicBezTo>
                <a:lnTo>
                  <a:pt x="335225" y="0"/>
                </a:lnTo>
                <a:close/>
              </a:path>
            </a:pathLst>
          </a:custGeom>
          <a:solidFill>
            <a:schemeClr val="accent5"/>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250" name="Google Shape;250;p6"/>
          <p:cNvSpPr/>
          <p:nvPr/>
        </p:nvSpPr>
        <p:spPr>
          <a:xfrm rot="-5400000" flipH="1">
            <a:off x="1596822" y="2636351"/>
            <a:ext cx="530494" cy="530288"/>
          </a:xfrm>
          <a:custGeom>
            <a:avLst/>
            <a:gdLst/>
            <a:ahLst/>
            <a:cxnLst/>
            <a:rect l="l" t="t" r="r" b="b"/>
            <a:pathLst>
              <a:path w="335225" h="337763" extrusionOk="0">
                <a:moveTo>
                  <a:pt x="335225" y="0"/>
                </a:moveTo>
                <a:lnTo>
                  <a:pt x="168645" y="126"/>
                </a:lnTo>
                <a:cubicBezTo>
                  <a:pt x="75417" y="194"/>
                  <a:pt x="-81" y="75793"/>
                  <a:pt x="0" y="169009"/>
                </a:cubicBezTo>
                <a:cubicBezTo>
                  <a:pt x="81" y="262221"/>
                  <a:pt x="75659" y="337832"/>
                  <a:pt x="168888" y="337763"/>
                </a:cubicBezTo>
                <a:lnTo>
                  <a:pt x="206697" y="337763"/>
                </a:lnTo>
                <a:cubicBezTo>
                  <a:pt x="280414" y="319652"/>
                  <a:pt x="335225" y="253603"/>
                  <a:pt x="335225" y="174320"/>
                </a:cubicBezTo>
                <a:lnTo>
                  <a:pt x="335225" y="0"/>
                </a:lnTo>
                <a:close/>
              </a:path>
            </a:pathLst>
          </a:custGeom>
          <a:solidFill>
            <a:schemeClr val="accent5"/>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251" name="Google Shape;251;p6"/>
          <p:cNvSpPr/>
          <p:nvPr/>
        </p:nvSpPr>
        <p:spPr>
          <a:xfrm rot="5400000" flipH="1">
            <a:off x="527607" y="2631744"/>
            <a:ext cx="530494" cy="530288"/>
          </a:xfrm>
          <a:custGeom>
            <a:avLst/>
            <a:gdLst/>
            <a:ahLst/>
            <a:cxnLst/>
            <a:rect l="l" t="t" r="r" b="b"/>
            <a:pathLst>
              <a:path w="335225" h="337763" extrusionOk="0">
                <a:moveTo>
                  <a:pt x="335225" y="0"/>
                </a:moveTo>
                <a:lnTo>
                  <a:pt x="168645" y="126"/>
                </a:lnTo>
                <a:cubicBezTo>
                  <a:pt x="75417" y="194"/>
                  <a:pt x="-81" y="75793"/>
                  <a:pt x="0" y="169009"/>
                </a:cubicBezTo>
                <a:cubicBezTo>
                  <a:pt x="81" y="262221"/>
                  <a:pt x="75659" y="337832"/>
                  <a:pt x="168888" y="337763"/>
                </a:cubicBezTo>
                <a:lnTo>
                  <a:pt x="206697" y="337763"/>
                </a:lnTo>
                <a:cubicBezTo>
                  <a:pt x="280414" y="319652"/>
                  <a:pt x="335225" y="253603"/>
                  <a:pt x="335225" y="174320"/>
                </a:cubicBezTo>
                <a:lnTo>
                  <a:pt x="335225" y="0"/>
                </a:lnTo>
                <a:close/>
              </a:path>
            </a:pathLst>
          </a:custGeom>
          <a:solidFill>
            <a:schemeClr val="accent5"/>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252" name="Google Shape;252;p6"/>
          <p:cNvSpPr/>
          <p:nvPr/>
        </p:nvSpPr>
        <p:spPr>
          <a:xfrm>
            <a:off x="2644282" y="2637040"/>
            <a:ext cx="1589700" cy="528900"/>
          </a:xfrm>
          <a:prstGeom prst="roundRect">
            <a:avLst>
              <a:gd name="adj" fmla="val 50000"/>
            </a:avLst>
          </a:prstGeom>
          <a:solidFill>
            <a:schemeClr val="accent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Didact Gothic"/>
              <a:ea typeface="Didact Gothic"/>
              <a:cs typeface="Didact Gothic"/>
              <a:sym typeface="Didact Gothic"/>
            </a:endParaRPr>
          </a:p>
        </p:txBody>
      </p:sp>
      <p:sp>
        <p:nvSpPr>
          <p:cNvPr id="253" name="Google Shape;253;p6"/>
          <p:cNvSpPr/>
          <p:nvPr/>
        </p:nvSpPr>
        <p:spPr>
          <a:xfrm rot="-5400000">
            <a:off x="3167872" y="2102015"/>
            <a:ext cx="1589700" cy="528900"/>
          </a:xfrm>
          <a:prstGeom prst="roundRect">
            <a:avLst>
              <a:gd name="adj" fmla="val 50000"/>
            </a:avLst>
          </a:prstGeom>
          <a:solidFill>
            <a:schemeClr val="accent2"/>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Didact Gothic"/>
              <a:ea typeface="Didact Gothic"/>
              <a:cs typeface="Didact Gothic"/>
              <a:sym typeface="Didact Gothic"/>
            </a:endParaRPr>
          </a:p>
        </p:txBody>
      </p:sp>
      <p:sp>
        <p:nvSpPr>
          <p:cNvPr id="254" name="Google Shape;254;p6"/>
          <p:cNvSpPr/>
          <p:nvPr/>
        </p:nvSpPr>
        <p:spPr>
          <a:xfrm flipH="1">
            <a:off x="3697467" y="2636350"/>
            <a:ext cx="530494" cy="530288"/>
          </a:xfrm>
          <a:custGeom>
            <a:avLst/>
            <a:gdLst/>
            <a:ahLst/>
            <a:cxnLst/>
            <a:rect l="l" t="t" r="r" b="b"/>
            <a:pathLst>
              <a:path w="335225" h="337763" extrusionOk="0">
                <a:moveTo>
                  <a:pt x="335225" y="0"/>
                </a:moveTo>
                <a:lnTo>
                  <a:pt x="168645" y="126"/>
                </a:lnTo>
                <a:cubicBezTo>
                  <a:pt x="75417" y="194"/>
                  <a:pt x="-81" y="75793"/>
                  <a:pt x="0" y="169009"/>
                </a:cubicBezTo>
                <a:cubicBezTo>
                  <a:pt x="81" y="262221"/>
                  <a:pt x="75659" y="337832"/>
                  <a:pt x="168888" y="337763"/>
                </a:cubicBezTo>
                <a:lnTo>
                  <a:pt x="206697" y="337763"/>
                </a:lnTo>
                <a:cubicBezTo>
                  <a:pt x="280414" y="319652"/>
                  <a:pt x="335225" y="253603"/>
                  <a:pt x="335225" y="174320"/>
                </a:cubicBezTo>
                <a:lnTo>
                  <a:pt x="335225" y="0"/>
                </a:lnTo>
                <a:close/>
              </a:path>
            </a:pathLst>
          </a:custGeom>
          <a:solidFill>
            <a:schemeClr val="accent5"/>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255" name="Google Shape;255;p6"/>
          <p:cNvSpPr/>
          <p:nvPr/>
        </p:nvSpPr>
        <p:spPr>
          <a:xfrm rot="10800000">
            <a:off x="3697510" y="515923"/>
            <a:ext cx="530400" cy="5304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Didact Gothic"/>
              <a:ea typeface="Didact Gothic"/>
              <a:cs typeface="Didact Gothic"/>
              <a:sym typeface="Didact Gothic"/>
            </a:endParaRPr>
          </a:p>
        </p:txBody>
      </p:sp>
      <p:sp>
        <p:nvSpPr>
          <p:cNvPr id="256" name="Google Shape;256;p6"/>
          <p:cNvSpPr/>
          <p:nvPr/>
        </p:nvSpPr>
        <p:spPr>
          <a:xfrm rot="10800000">
            <a:off x="2643535" y="6327723"/>
            <a:ext cx="530400" cy="5304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Didact Gothic"/>
              <a:ea typeface="Didact Gothic"/>
              <a:cs typeface="Didact Gothic"/>
              <a:sym typeface="Didact Gothic"/>
            </a:endParaRPr>
          </a:p>
        </p:txBody>
      </p:sp>
      <p:sp>
        <p:nvSpPr>
          <p:cNvPr id="257" name="Google Shape;257;p6"/>
          <p:cNvSpPr/>
          <p:nvPr/>
        </p:nvSpPr>
        <p:spPr>
          <a:xfrm rot="-5400000">
            <a:off x="2908435" y="5022920"/>
            <a:ext cx="1061400" cy="528900"/>
          </a:xfrm>
          <a:prstGeom prst="roundRect">
            <a:avLst>
              <a:gd name="adj" fmla="val 50000"/>
            </a:avLst>
          </a:prstGeom>
          <a:solidFill>
            <a:schemeClr val="accent2"/>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Didact Gothic"/>
              <a:ea typeface="Didact Gothic"/>
              <a:cs typeface="Didact Gothic"/>
              <a:sym typeface="Didact Gothic"/>
            </a:endParaRPr>
          </a:p>
        </p:txBody>
      </p:sp>
      <p:sp>
        <p:nvSpPr>
          <p:cNvPr id="258" name="Google Shape;258;p6"/>
          <p:cNvSpPr/>
          <p:nvPr/>
        </p:nvSpPr>
        <p:spPr>
          <a:xfrm rot="10800000">
            <a:off x="2644285" y="273"/>
            <a:ext cx="528900" cy="2112900"/>
          </a:xfrm>
          <a:prstGeom prst="round2SameRect">
            <a:avLst>
              <a:gd name="adj1" fmla="val 50000"/>
              <a:gd name="adj2" fmla="val 0"/>
            </a:avLst>
          </a:prstGeom>
          <a:solidFill>
            <a:schemeClr val="accent2"/>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Didact Gothic"/>
              <a:ea typeface="Didact Gothic"/>
              <a:cs typeface="Didact Gothic"/>
              <a:sym typeface="Didact Gothic"/>
            </a:endParaRPr>
          </a:p>
        </p:txBody>
      </p:sp>
      <p:sp>
        <p:nvSpPr>
          <p:cNvPr id="259" name="Google Shape;259;p6"/>
          <p:cNvSpPr/>
          <p:nvPr/>
        </p:nvSpPr>
        <p:spPr>
          <a:xfrm rot="5400000">
            <a:off x="266250" y="256698"/>
            <a:ext cx="528900" cy="1061400"/>
          </a:xfrm>
          <a:prstGeom prst="round2SameRect">
            <a:avLst>
              <a:gd name="adj1" fmla="val 50000"/>
              <a:gd name="adj2" fmla="val 0"/>
            </a:avLst>
          </a:prstGeom>
          <a:solidFill>
            <a:schemeClr val="accent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Didact Gothic"/>
              <a:ea typeface="Didact Gothic"/>
              <a:cs typeface="Didact Gothic"/>
              <a:sym typeface="Didact Gothic"/>
            </a:endParaRPr>
          </a:p>
        </p:txBody>
      </p:sp>
      <p:sp>
        <p:nvSpPr>
          <p:cNvPr id="260" name="Google Shape;260;p6"/>
          <p:cNvSpPr/>
          <p:nvPr/>
        </p:nvSpPr>
        <p:spPr>
          <a:xfrm rot="10800000">
            <a:off x="1586335" y="-7877"/>
            <a:ext cx="528900" cy="2112900"/>
          </a:xfrm>
          <a:prstGeom prst="round2SameRect">
            <a:avLst>
              <a:gd name="adj1" fmla="val 50000"/>
              <a:gd name="adj2" fmla="val 0"/>
            </a:avLst>
          </a:prstGeom>
          <a:solidFill>
            <a:schemeClr val="accent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Didact Gothic"/>
              <a:ea typeface="Didact Gothic"/>
              <a:cs typeface="Didact Gothic"/>
              <a:sym typeface="Didact Gothic"/>
            </a:endParaRPr>
          </a:p>
        </p:txBody>
      </p:sp>
      <p:sp>
        <p:nvSpPr>
          <p:cNvPr id="261" name="Google Shape;261;p6"/>
          <p:cNvSpPr/>
          <p:nvPr/>
        </p:nvSpPr>
        <p:spPr>
          <a:xfrm rot="10800000">
            <a:off x="528385" y="-17177"/>
            <a:ext cx="528900" cy="1061400"/>
          </a:xfrm>
          <a:prstGeom prst="round2SameRect">
            <a:avLst>
              <a:gd name="adj1" fmla="val 50000"/>
              <a:gd name="adj2" fmla="val 0"/>
            </a:avLst>
          </a:prstGeom>
          <a:solidFill>
            <a:schemeClr val="accent2"/>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Didact Gothic"/>
              <a:ea typeface="Didact Gothic"/>
              <a:cs typeface="Didact Gothic"/>
              <a:sym typeface="Didact Gothic"/>
            </a:endParaRPr>
          </a:p>
        </p:txBody>
      </p:sp>
      <p:sp>
        <p:nvSpPr>
          <p:cNvPr id="262" name="Google Shape;262;p6"/>
          <p:cNvSpPr/>
          <p:nvPr/>
        </p:nvSpPr>
        <p:spPr>
          <a:xfrm flipH="1">
            <a:off x="526792" y="513925"/>
            <a:ext cx="530494" cy="530288"/>
          </a:xfrm>
          <a:custGeom>
            <a:avLst/>
            <a:gdLst/>
            <a:ahLst/>
            <a:cxnLst/>
            <a:rect l="l" t="t" r="r" b="b"/>
            <a:pathLst>
              <a:path w="335225" h="337763" extrusionOk="0">
                <a:moveTo>
                  <a:pt x="335225" y="0"/>
                </a:moveTo>
                <a:lnTo>
                  <a:pt x="168645" y="126"/>
                </a:lnTo>
                <a:cubicBezTo>
                  <a:pt x="75417" y="194"/>
                  <a:pt x="-81" y="75793"/>
                  <a:pt x="0" y="169009"/>
                </a:cubicBezTo>
                <a:cubicBezTo>
                  <a:pt x="81" y="262221"/>
                  <a:pt x="75659" y="337832"/>
                  <a:pt x="168888" y="337763"/>
                </a:cubicBezTo>
                <a:lnTo>
                  <a:pt x="206697" y="337763"/>
                </a:lnTo>
                <a:cubicBezTo>
                  <a:pt x="280414" y="319652"/>
                  <a:pt x="335225" y="253603"/>
                  <a:pt x="335225" y="174320"/>
                </a:cubicBezTo>
                <a:lnTo>
                  <a:pt x="335225" y="0"/>
                </a:lnTo>
                <a:close/>
              </a:path>
            </a:pathLst>
          </a:custGeom>
          <a:solidFill>
            <a:schemeClr val="accent5"/>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263" name="Google Shape;263;p6"/>
          <p:cNvSpPr/>
          <p:nvPr/>
        </p:nvSpPr>
        <p:spPr>
          <a:xfrm>
            <a:off x="3181285" y="5282295"/>
            <a:ext cx="1061400" cy="528900"/>
          </a:xfrm>
          <a:prstGeom prst="roundRect">
            <a:avLst>
              <a:gd name="adj" fmla="val 50000"/>
            </a:avLst>
          </a:prstGeom>
          <a:solidFill>
            <a:schemeClr val="accent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Didact Gothic"/>
              <a:ea typeface="Didact Gothic"/>
              <a:cs typeface="Didact Gothic"/>
              <a:sym typeface="Didact Gothic"/>
            </a:endParaRPr>
          </a:p>
        </p:txBody>
      </p:sp>
      <p:sp>
        <p:nvSpPr>
          <p:cNvPr id="264" name="Google Shape;264;p6"/>
          <p:cNvSpPr/>
          <p:nvPr/>
        </p:nvSpPr>
        <p:spPr>
          <a:xfrm rot="5400000" flipH="1">
            <a:off x="3173884" y="5281601"/>
            <a:ext cx="530494" cy="530288"/>
          </a:xfrm>
          <a:custGeom>
            <a:avLst/>
            <a:gdLst/>
            <a:ahLst/>
            <a:cxnLst/>
            <a:rect l="l" t="t" r="r" b="b"/>
            <a:pathLst>
              <a:path w="335225" h="337763" extrusionOk="0">
                <a:moveTo>
                  <a:pt x="335225" y="0"/>
                </a:moveTo>
                <a:lnTo>
                  <a:pt x="168645" y="126"/>
                </a:lnTo>
                <a:cubicBezTo>
                  <a:pt x="75417" y="194"/>
                  <a:pt x="-81" y="75793"/>
                  <a:pt x="0" y="169009"/>
                </a:cubicBezTo>
                <a:cubicBezTo>
                  <a:pt x="81" y="262221"/>
                  <a:pt x="75659" y="337832"/>
                  <a:pt x="168888" y="337763"/>
                </a:cubicBezTo>
                <a:lnTo>
                  <a:pt x="206697" y="337763"/>
                </a:lnTo>
                <a:cubicBezTo>
                  <a:pt x="280414" y="319652"/>
                  <a:pt x="335225" y="253603"/>
                  <a:pt x="335225" y="174320"/>
                </a:cubicBezTo>
                <a:lnTo>
                  <a:pt x="335225" y="0"/>
                </a:lnTo>
                <a:close/>
              </a:path>
            </a:pathLst>
          </a:custGeom>
          <a:solidFill>
            <a:schemeClr val="accent5"/>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265" name="Google Shape;265;p6"/>
          <p:cNvSpPr txBox="1">
            <a:spLocks noGrp="1"/>
          </p:cNvSpPr>
          <p:nvPr>
            <p:ph type="title"/>
          </p:nvPr>
        </p:nvSpPr>
        <p:spPr>
          <a:xfrm>
            <a:off x="4985747" y="1733250"/>
            <a:ext cx="6200700" cy="1157400"/>
          </a:xfrm>
          <a:prstGeom prst="rect">
            <a:avLst/>
          </a:prstGeom>
        </p:spPr>
        <p:txBody>
          <a:bodyPr spcFirstLastPara="1" wrap="square" lIns="121900" tIns="121900" rIns="121900" bIns="121900" anchor="t" anchorCtr="0">
            <a:normAutofit/>
          </a:bodyPr>
          <a:lstStyle>
            <a:lvl1pPr lvl="0" rtl="0">
              <a:spcBef>
                <a:spcPts val="0"/>
              </a:spcBef>
              <a:spcAft>
                <a:spcPts val="0"/>
              </a:spcAft>
              <a:buSzPts val="4500"/>
              <a:buNone/>
              <a:defRPr sz="8000"/>
            </a:lvl1pPr>
            <a:lvl2pPr lvl="1" rtl="0">
              <a:spcBef>
                <a:spcPts val="0"/>
              </a:spcBef>
              <a:spcAft>
                <a:spcPts val="0"/>
              </a:spcAft>
              <a:buSzPts val="4500"/>
              <a:buNone/>
              <a:defRPr/>
            </a:lvl2pPr>
            <a:lvl3pPr lvl="2" rtl="0">
              <a:spcBef>
                <a:spcPts val="0"/>
              </a:spcBef>
              <a:spcAft>
                <a:spcPts val="0"/>
              </a:spcAft>
              <a:buSzPts val="4500"/>
              <a:buNone/>
              <a:defRPr/>
            </a:lvl3pPr>
            <a:lvl4pPr lvl="3" rtl="0">
              <a:spcBef>
                <a:spcPts val="0"/>
              </a:spcBef>
              <a:spcAft>
                <a:spcPts val="0"/>
              </a:spcAft>
              <a:buSzPts val="4500"/>
              <a:buNone/>
              <a:defRPr/>
            </a:lvl4pPr>
            <a:lvl5pPr lvl="4" rtl="0">
              <a:spcBef>
                <a:spcPts val="0"/>
              </a:spcBef>
              <a:spcAft>
                <a:spcPts val="0"/>
              </a:spcAft>
              <a:buSzPts val="4500"/>
              <a:buNone/>
              <a:defRPr/>
            </a:lvl5pPr>
            <a:lvl6pPr lvl="5" rtl="0">
              <a:spcBef>
                <a:spcPts val="0"/>
              </a:spcBef>
              <a:spcAft>
                <a:spcPts val="0"/>
              </a:spcAft>
              <a:buSzPts val="4500"/>
              <a:buNone/>
              <a:defRPr/>
            </a:lvl6pPr>
            <a:lvl7pPr lvl="6" rtl="0">
              <a:spcBef>
                <a:spcPts val="0"/>
              </a:spcBef>
              <a:spcAft>
                <a:spcPts val="0"/>
              </a:spcAft>
              <a:buSzPts val="4500"/>
              <a:buNone/>
              <a:defRPr/>
            </a:lvl7pPr>
            <a:lvl8pPr lvl="7" rtl="0">
              <a:spcBef>
                <a:spcPts val="0"/>
              </a:spcBef>
              <a:spcAft>
                <a:spcPts val="0"/>
              </a:spcAft>
              <a:buSzPts val="4500"/>
              <a:buNone/>
              <a:defRPr/>
            </a:lvl8pPr>
            <a:lvl9pPr lvl="8" rtl="0">
              <a:spcBef>
                <a:spcPts val="0"/>
              </a:spcBef>
              <a:spcAft>
                <a:spcPts val="0"/>
              </a:spcAft>
              <a:buSzPts val="4500"/>
              <a:buNone/>
              <a:defRPr/>
            </a:lvl9pPr>
          </a:lstStyle>
          <a:p>
            <a:endParaRPr/>
          </a:p>
        </p:txBody>
      </p:sp>
      <p:sp>
        <p:nvSpPr>
          <p:cNvPr id="266" name="Google Shape;266;p6"/>
          <p:cNvSpPr txBox="1">
            <a:spLocks noGrp="1"/>
          </p:cNvSpPr>
          <p:nvPr>
            <p:ph type="subTitle" idx="1"/>
          </p:nvPr>
        </p:nvSpPr>
        <p:spPr>
          <a:xfrm>
            <a:off x="4985725" y="2890617"/>
            <a:ext cx="6200700" cy="530700"/>
          </a:xfrm>
          <a:prstGeom prst="rect">
            <a:avLst/>
          </a:prstGeom>
        </p:spPr>
        <p:txBody>
          <a:bodyPr spcFirstLastPara="1" wrap="square" lIns="121900" tIns="121900" rIns="121900" bIns="121900" anchor="t" anchorCtr="0">
            <a:normAutofit/>
          </a:bodyPr>
          <a:lstStyle>
            <a:lvl1pPr lvl="0" rtl="0">
              <a:lnSpc>
                <a:spcPct val="80000"/>
              </a:lnSpc>
              <a:spcBef>
                <a:spcPts val="0"/>
              </a:spcBef>
              <a:spcAft>
                <a:spcPts val="0"/>
              </a:spcAft>
              <a:buSzPts val="2800"/>
              <a:buNone/>
              <a:defRPr sz="3070" b="1">
                <a:solidFill>
                  <a:schemeClr val="accent2"/>
                </a:solidFill>
              </a:defRPr>
            </a:lvl1pPr>
            <a:lvl2pPr lvl="1" rtl="0">
              <a:lnSpc>
                <a:spcPct val="100000"/>
              </a:lnSpc>
              <a:spcBef>
                <a:spcPts val="0"/>
              </a:spcBef>
              <a:spcAft>
                <a:spcPts val="0"/>
              </a:spcAft>
              <a:buSzPts val="2800"/>
              <a:buNone/>
              <a:defRPr sz="2800"/>
            </a:lvl2pPr>
            <a:lvl3pPr lvl="2" rtl="0">
              <a:lnSpc>
                <a:spcPct val="100000"/>
              </a:lnSpc>
              <a:spcBef>
                <a:spcPts val="0"/>
              </a:spcBef>
              <a:spcAft>
                <a:spcPts val="0"/>
              </a:spcAft>
              <a:buSzPts val="2800"/>
              <a:buNone/>
              <a:defRPr sz="2800"/>
            </a:lvl3pPr>
            <a:lvl4pPr lvl="3" rtl="0">
              <a:lnSpc>
                <a:spcPct val="100000"/>
              </a:lnSpc>
              <a:spcBef>
                <a:spcPts val="0"/>
              </a:spcBef>
              <a:spcAft>
                <a:spcPts val="0"/>
              </a:spcAft>
              <a:buSzPts val="2800"/>
              <a:buNone/>
              <a:defRPr sz="2800"/>
            </a:lvl4pPr>
            <a:lvl5pPr lvl="4" rtl="0">
              <a:lnSpc>
                <a:spcPct val="100000"/>
              </a:lnSpc>
              <a:spcBef>
                <a:spcPts val="0"/>
              </a:spcBef>
              <a:spcAft>
                <a:spcPts val="0"/>
              </a:spcAft>
              <a:buSzPts val="2800"/>
              <a:buNone/>
              <a:defRPr sz="2800"/>
            </a:lvl5pPr>
            <a:lvl6pPr lvl="5" rtl="0">
              <a:lnSpc>
                <a:spcPct val="100000"/>
              </a:lnSpc>
              <a:spcBef>
                <a:spcPts val="0"/>
              </a:spcBef>
              <a:spcAft>
                <a:spcPts val="0"/>
              </a:spcAft>
              <a:buSzPts val="2800"/>
              <a:buNone/>
              <a:defRPr sz="2800"/>
            </a:lvl6pPr>
            <a:lvl7pPr lvl="6" rtl="0">
              <a:lnSpc>
                <a:spcPct val="100000"/>
              </a:lnSpc>
              <a:spcBef>
                <a:spcPts val="0"/>
              </a:spcBef>
              <a:spcAft>
                <a:spcPts val="0"/>
              </a:spcAft>
              <a:buSzPts val="2800"/>
              <a:buNone/>
              <a:defRPr sz="2800"/>
            </a:lvl7pPr>
            <a:lvl8pPr lvl="7" rtl="0">
              <a:lnSpc>
                <a:spcPct val="100000"/>
              </a:lnSpc>
              <a:spcBef>
                <a:spcPts val="0"/>
              </a:spcBef>
              <a:spcAft>
                <a:spcPts val="0"/>
              </a:spcAft>
              <a:buSzPts val="2800"/>
              <a:buNone/>
              <a:defRPr sz="2800"/>
            </a:lvl8pPr>
            <a:lvl9pPr lvl="8" rtl="0">
              <a:lnSpc>
                <a:spcPct val="100000"/>
              </a:lnSpc>
              <a:spcBef>
                <a:spcPts val="0"/>
              </a:spcBef>
              <a:spcAft>
                <a:spcPts val="0"/>
              </a:spcAft>
              <a:buSzPts val="2800"/>
              <a:buNone/>
              <a:defRPr sz="2800"/>
            </a:lvl9pPr>
          </a:lstStyle>
          <a:p>
            <a:endParaRPr/>
          </a:p>
        </p:txBody>
      </p:sp>
      <p:sp>
        <p:nvSpPr>
          <p:cNvPr id="267" name="Google Shape;267;p6"/>
          <p:cNvSpPr txBox="1">
            <a:spLocks noGrp="1"/>
          </p:cNvSpPr>
          <p:nvPr>
            <p:ph type="body" idx="2"/>
          </p:nvPr>
        </p:nvSpPr>
        <p:spPr>
          <a:xfrm>
            <a:off x="4985759" y="3421322"/>
            <a:ext cx="6200700" cy="1297800"/>
          </a:xfrm>
          <a:prstGeom prst="rect">
            <a:avLst/>
          </a:prstGeom>
        </p:spPr>
        <p:txBody>
          <a:bodyPr spcFirstLastPara="1" wrap="square" lIns="121900" tIns="121900" rIns="121900" bIns="121900" anchor="t" anchorCtr="0">
            <a:normAutofit/>
          </a:bodyPr>
          <a:lstStyle>
            <a:lvl1pPr marL="457200" lvl="0" indent="-387350" rtl="0">
              <a:lnSpc>
                <a:spcPct val="100000"/>
              </a:lnSpc>
              <a:spcBef>
                <a:spcPts val="0"/>
              </a:spcBef>
              <a:spcAft>
                <a:spcPts val="0"/>
              </a:spcAft>
              <a:buSzPts val="2500"/>
              <a:buChar char="●"/>
              <a:defRPr/>
            </a:lvl1pPr>
            <a:lvl2pPr marL="914400" lvl="1" indent="-381000" rtl="0">
              <a:spcBef>
                <a:spcPts val="0"/>
              </a:spcBef>
              <a:spcAft>
                <a:spcPts val="0"/>
              </a:spcAft>
              <a:buSzPts val="2400"/>
              <a:buChar char="○"/>
              <a:defRPr/>
            </a:lvl2pPr>
            <a:lvl3pPr marL="1371600" lvl="2" indent="-381000" rtl="0">
              <a:spcBef>
                <a:spcPts val="0"/>
              </a:spcBef>
              <a:spcAft>
                <a:spcPts val="0"/>
              </a:spcAft>
              <a:buSzPts val="2400"/>
              <a:buChar char="■"/>
              <a:defRPr/>
            </a:lvl3pPr>
            <a:lvl4pPr marL="1828800" lvl="3" indent="-381000" rtl="0">
              <a:spcBef>
                <a:spcPts val="0"/>
              </a:spcBef>
              <a:spcAft>
                <a:spcPts val="0"/>
              </a:spcAft>
              <a:buSzPts val="2400"/>
              <a:buChar char="●"/>
              <a:defRPr/>
            </a:lvl4pPr>
            <a:lvl5pPr marL="2286000" lvl="4" indent="-381000" rtl="0">
              <a:spcBef>
                <a:spcPts val="0"/>
              </a:spcBef>
              <a:spcAft>
                <a:spcPts val="0"/>
              </a:spcAft>
              <a:buSzPts val="2400"/>
              <a:buChar char="○"/>
              <a:defRPr/>
            </a:lvl5pPr>
            <a:lvl6pPr marL="2743200" lvl="5" indent="-381000" rtl="0">
              <a:spcBef>
                <a:spcPts val="0"/>
              </a:spcBef>
              <a:spcAft>
                <a:spcPts val="0"/>
              </a:spcAft>
              <a:buSzPts val="2400"/>
              <a:buChar char="■"/>
              <a:defRPr/>
            </a:lvl6pPr>
            <a:lvl7pPr marL="3200400" lvl="6" indent="-381000" rtl="0">
              <a:spcBef>
                <a:spcPts val="0"/>
              </a:spcBef>
              <a:spcAft>
                <a:spcPts val="0"/>
              </a:spcAft>
              <a:buSzPts val="2400"/>
              <a:buChar char="●"/>
              <a:defRPr/>
            </a:lvl7pPr>
            <a:lvl8pPr marL="3657600" lvl="7" indent="-381000" rtl="0">
              <a:spcBef>
                <a:spcPts val="0"/>
              </a:spcBef>
              <a:spcAft>
                <a:spcPts val="0"/>
              </a:spcAft>
              <a:buSzPts val="2400"/>
              <a:buChar char="○"/>
              <a:defRPr/>
            </a:lvl8pPr>
            <a:lvl9pPr marL="4114800" lvl="8" indent="-381000" rtl="0">
              <a:spcBef>
                <a:spcPts val="0"/>
              </a:spcBef>
              <a:spcAft>
                <a:spcPts val="0"/>
              </a:spcAft>
              <a:buSzPts val="2400"/>
              <a:buChar char="■"/>
              <a:defRPr/>
            </a:lvl9pPr>
          </a:lstStyle>
          <a:p>
            <a:endParaRPr/>
          </a:p>
        </p:txBody>
      </p:sp>
    </p:spTree>
  </p:cSld>
  <p:clrMapOvr>
    <a:masterClrMapping/>
  </p:clrMapOvr>
  <p:transition spd="slow">
    <p:push dir="u"/>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Four boxes">
  <p:cSld name="CUSTOM_1">
    <p:spTree>
      <p:nvGrpSpPr>
        <p:cNvPr id="1" name="Shape 268"/>
        <p:cNvGrpSpPr/>
        <p:nvPr/>
      </p:nvGrpSpPr>
      <p:grpSpPr>
        <a:xfrm>
          <a:off x="0" y="0"/>
          <a:ext cx="0" cy="0"/>
          <a:chOff x="0" y="0"/>
          <a:chExt cx="0" cy="0"/>
        </a:xfrm>
      </p:grpSpPr>
      <p:sp>
        <p:nvSpPr>
          <p:cNvPr id="269" name="Google Shape;269;p7"/>
          <p:cNvSpPr txBox="1">
            <a:spLocks noGrp="1"/>
          </p:cNvSpPr>
          <p:nvPr>
            <p:ph type="title"/>
          </p:nvPr>
        </p:nvSpPr>
        <p:spPr>
          <a:xfrm>
            <a:off x="1437263" y="520450"/>
            <a:ext cx="9317400" cy="872100"/>
          </a:xfrm>
          <a:prstGeom prst="rect">
            <a:avLst/>
          </a:prstGeom>
        </p:spPr>
        <p:txBody>
          <a:bodyPr spcFirstLastPara="1" wrap="square" lIns="121900" tIns="121900" rIns="121900" bIns="121900" anchor="ctr" anchorCtr="0">
            <a:normAutofit/>
          </a:bodyPr>
          <a:lstStyle>
            <a:lvl1pPr lvl="0" algn="ctr" rtl="0">
              <a:spcBef>
                <a:spcPts val="0"/>
              </a:spcBef>
              <a:spcAft>
                <a:spcPts val="0"/>
              </a:spcAft>
              <a:buSzPts val="4500"/>
              <a:buNone/>
              <a:defRPr/>
            </a:lvl1pPr>
            <a:lvl2pPr lvl="1" rtl="0">
              <a:spcBef>
                <a:spcPts val="0"/>
              </a:spcBef>
              <a:spcAft>
                <a:spcPts val="0"/>
              </a:spcAft>
              <a:buSzPts val="4500"/>
              <a:buNone/>
              <a:defRPr/>
            </a:lvl2pPr>
            <a:lvl3pPr lvl="2" rtl="0">
              <a:spcBef>
                <a:spcPts val="0"/>
              </a:spcBef>
              <a:spcAft>
                <a:spcPts val="0"/>
              </a:spcAft>
              <a:buSzPts val="4500"/>
              <a:buNone/>
              <a:defRPr/>
            </a:lvl3pPr>
            <a:lvl4pPr lvl="3" rtl="0">
              <a:spcBef>
                <a:spcPts val="0"/>
              </a:spcBef>
              <a:spcAft>
                <a:spcPts val="0"/>
              </a:spcAft>
              <a:buSzPts val="4500"/>
              <a:buNone/>
              <a:defRPr/>
            </a:lvl4pPr>
            <a:lvl5pPr lvl="4" rtl="0">
              <a:spcBef>
                <a:spcPts val="0"/>
              </a:spcBef>
              <a:spcAft>
                <a:spcPts val="0"/>
              </a:spcAft>
              <a:buSzPts val="4500"/>
              <a:buNone/>
              <a:defRPr/>
            </a:lvl5pPr>
            <a:lvl6pPr lvl="5" rtl="0">
              <a:spcBef>
                <a:spcPts val="0"/>
              </a:spcBef>
              <a:spcAft>
                <a:spcPts val="0"/>
              </a:spcAft>
              <a:buSzPts val="4500"/>
              <a:buNone/>
              <a:defRPr/>
            </a:lvl6pPr>
            <a:lvl7pPr lvl="6" rtl="0">
              <a:spcBef>
                <a:spcPts val="0"/>
              </a:spcBef>
              <a:spcAft>
                <a:spcPts val="0"/>
              </a:spcAft>
              <a:buSzPts val="4500"/>
              <a:buNone/>
              <a:defRPr/>
            </a:lvl7pPr>
            <a:lvl8pPr lvl="7" rtl="0">
              <a:spcBef>
                <a:spcPts val="0"/>
              </a:spcBef>
              <a:spcAft>
                <a:spcPts val="0"/>
              </a:spcAft>
              <a:buSzPts val="4500"/>
              <a:buNone/>
              <a:defRPr/>
            </a:lvl8pPr>
            <a:lvl9pPr lvl="8" rtl="0">
              <a:spcBef>
                <a:spcPts val="0"/>
              </a:spcBef>
              <a:spcAft>
                <a:spcPts val="0"/>
              </a:spcAft>
              <a:buSzPts val="4500"/>
              <a:buNone/>
              <a:defRPr/>
            </a:lvl9pPr>
          </a:lstStyle>
          <a:p>
            <a:endParaRPr/>
          </a:p>
        </p:txBody>
      </p:sp>
      <p:sp>
        <p:nvSpPr>
          <p:cNvPr id="270" name="Google Shape;270;p7"/>
          <p:cNvSpPr txBox="1">
            <a:spLocks noGrp="1"/>
          </p:cNvSpPr>
          <p:nvPr>
            <p:ph type="subTitle" idx="1"/>
          </p:nvPr>
        </p:nvSpPr>
        <p:spPr>
          <a:xfrm>
            <a:off x="1437343" y="1781550"/>
            <a:ext cx="4491900" cy="717000"/>
          </a:xfrm>
          <a:prstGeom prst="rect">
            <a:avLst/>
          </a:prstGeom>
        </p:spPr>
        <p:txBody>
          <a:bodyPr spcFirstLastPara="1" wrap="square" lIns="121900" tIns="121900" rIns="121900" bIns="121900" anchor="t" anchorCtr="0">
            <a:normAutofit/>
          </a:bodyPr>
          <a:lstStyle>
            <a:lvl1pPr lvl="0" algn="ctr" rtl="0">
              <a:lnSpc>
                <a:spcPct val="80000"/>
              </a:lnSpc>
              <a:spcBef>
                <a:spcPts val="0"/>
              </a:spcBef>
              <a:spcAft>
                <a:spcPts val="0"/>
              </a:spcAft>
              <a:buSzPts val="2800"/>
              <a:buNone/>
              <a:defRPr sz="3200" b="1">
                <a:solidFill>
                  <a:schemeClr val="accent2"/>
                </a:solidFill>
              </a:defRPr>
            </a:lvl1pPr>
            <a:lvl2pPr lvl="1" algn="ctr" rtl="0">
              <a:lnSpc>
                <a:spcPct val="100000"/>
              </a:lnSpc>
              <a:spcBef>
                <a:spcPts val="0"/>
              </a:spcBef>
              <a:spcAft>
                <a:spcPts val="0"/>
              </a:spcAft>
              <a:buSzPts val="2800"/>
              <a:buNone/>
              <a:defRPr sz="2800"/>
            </a:lvl2pPr>
            <a:lvl3pPr lvl="2" algn="ctr" rtl="0">
              <a:lnSpc>
                <a:spcPct val="100000"/>
              </a:lnSpc>
              <a:spcBef>
                <a:spcPts val="0"/>
              </a:spcBef>
              <a:spcAft>
                <a:spcPts val="0"/>
              </a:spcAft>
              <a:buSzPts val="2800"/>
              <a:buNone/>
              <a:defRPr sz="2800"/>
            </a:lvl3pPr>
            <a:lvl4pPr lvl="3" algn="ctr" rtl="0">
              <a:lnSpc>
                <a:spcPct val="100000"/>
              </a:lnSpc>
              <a:spcBef>
                <a:spcPts val="0"/>
              </a:spcBef>
              <a:spcAft>
                <a:spcPts val="0"/>
              </a:spcAft>
              <a:buSzPts val="2800"/>
              <a:buNone/>
              <a:defRPr sz="2800"/>
            </a:lvl4pPr>
            <a:lvl5pPr lvl="4" algn="ctr" rtl="0">
              <a:lnSpc>
                <a:spcPct val="100000"/>
              </a:lnSpc>
              <a:spcBef>
                <a:spcPts val="0"/>
              </a:spcBef>
              <a:spcAft>
                <a:spcPts val="0"/>
              </a:spcAft>
              <a:buSzPts val="2800"/>
              <a:buNone/>
              <a:defRPr sz="2800"/>
            </a:lvl5pPr>
            <a:lvl6pPr lvl="5" algn="ctr" rtl="0">
              <a:lnSpc>
                <a:spcPct val="100000"/>
              </a:lnSpc>
              <a:spcBef>
                <a:spcPts val="0"/>
              </a:spcBef>
              <a:spcAft>
                <a:spcPts val="0"/>
              </a:spcAft>
              <a:buSzPts val="2800"/>
              <a:buNone/>
              <a:defRPr sz="2800"/>
            </a:lvl6pPr>
            <a:lvl7pPr lvl="6" algn="ctr" rtl="0">
              <a:lnSpc>
                <a:spcPct val="100000"/>
              </a:lnSpc>
              <a:spcBef>
                <a:spcPts val="0"/>
              </a:spcBef>
              <a:spcAft>
                <a:spcPts val="0"/>
              </a:spcAft>
              <a:buSzPts val="2800"/>
              <a:buNone/>
              <a:defRPr sz="2800"/>
            </a:lvl7pPr>
            <a:lvl8pPr lvl="7" algn="ctr" rtl="0">
              <a:lnSpc>
                <a:spcPct val="100000"/>
              </a:lnSpc>
              <a:spcBef>
                <a:spcPts val="0"/>
              </a:spcBef>
              <a:spcAft>
                <a:spcPts val="0"/>
              </a:spcAft>
              <a:buSzPts val="2800"/>
              <a:buNone/>
              <a:defRPr sz="2800"/>
            </a:lvl8pPr>
            <a:lvl9pPr lvl="8" algn="ctr" rtl="0">
              <a:lnSpc>
                <a:spcPct val="100000"/>
              </a:lnSpc>
              <a:spcBef>
                <a:spcPts val="0"/>
              </a:spcBef>
              <a:spcAft>
                <a:spcPts val="0"/>
              </a:spcAft>
              <a:buSzPts val="2800"/>
              <a:buNone/>
              <a:defRPr sz="2800"/>
            </a:lvl9pPr>
          </a:lstStyle>
          <a:p>
            <a:endParaRPr/>
          </a:p>
        </p:txBody>
      </p:sp>
      <p:sp>
        <p:nvSpPr>
          <p:cNvPr id="271" name="Google Shape;271;p7"/>
          <p:cNvSpPr txBox="1">
            <a:spLocks noGrp="1"/>
          </p:cNvSpPr>
          <p:nvPr>
            <p:ph type="body" idx="2"/>
          </p:nvPr>
        </p:nvSpPr>
        <p:spPr>
          <a:xfrm>
            <a:off x="1437384" y="2498405"/>
            <a:ext cx="4491900" cy="1297800"/>
          </a:xfrm>
          <a:prstGeom prst="rect">
            <a:avLst/>
          </a:prstGeom>
        </p:spPr>
        <p:txBody>
          <a:bodyPr spcFirstLastPara="1" wrap="square" lIns="121900" tIns="121900" rIns="121900" bIns="121900" anchor="t" anchorCtr="0">
            <a:normAutofit/>
          </a:bodyPr>
          <a:lstStyle>
            <a:lvl1pPr marL="457200" lvl="0" indent="-387350" algn="ctr" rtl="0">
              <a:spcBef>
                <a:spcPts val="0"/>
              </a:spcBef>
              <a:spcAft>
                <a:spcPts val="0"/>
              </a:spcAft>
              <a:buSzPts val="2500"/>
              <a:buChar char="●"/>
              <a:defRPr/>
            </a:lvl1pPr>
            <a:lvl2pPr marL="914400" lvl="1" indent="-381000" rtl="0">
              <a:spcBef>
                <a:spcPts val="0"/>
              </a:spcBef>
              <a:spcAft>
                <a:spcPts val="0"/>
              </a:spcAft>
              <a:buSzPts val="2400"/>
              <a:buChar char="○"/>
              <a:defRPr/>
            </a:lvl2pPr>
            <a:lvl3pPr marL="1371600" lvl="2" indent="-381000" rtl="0">
              <a:spcBef>
                <a:spcPts val="0"/>
              </a:spcBef>
              <a:spcAft>
                <a:spcPts val="0"/>
              </a:spcAft>
              <a:buSzPts val="2400"/>
              <a:buChar char="■"/>
              <a:defRPr/>
            </a:lvl3pPr>
            <a:lvl4pPr marL="1828800" lvl="3" indent="-381000" rtl="0">
              <a:spcBef>
                <a:spcPts val="0"/>
              </a:spcBef>
              <a:spcAft>
                <a:spcPts val="0"/>
              </a:spcAft>
              <a:buSzPts val="2400"/>
              <a:buChar char="●"/>
              <a:defRPr/>
            </a:lvl4pPr>
            <a:lvl5pPr marL="2286000" lvl="4" indent="-381000" rtl="0">
              <a:spcBef>
                <a:spcPts val="0"/>
              </a:spcBef>
              <a:spcAft>
                <a:spcPts val="0"/>
              </a:spcAft>
              <a:buSzPts val="2400"/>
              <a:buChar char="○"/>
              <a:defRPr/>
            </a:lvl5pPr>
            <a:lvl6pPr marL="2743200" lvl="5" indent="-381000" rtl="0">
              <a:spcBef>
                <a:spcPts val="0"/>
              </a:spcBef>
              <a:spcAft>
                <a:spcPts val="0"/>
              </a:spcAft>
              <a:buSzPts val="2400"/>
              <a:buChar char="■"/>
              <a:defRPr/>
            </a:lvl6pPr>
            <a:lvl7pPr marL="3200400" lvl="6" indent="-381000" rtl="0">
              <a:spcBef>
                <a:spcPts val="0"/>
              </a:spcBef>
              <a:spcAft>
                <a:spcPts val="0"/>
              </a:spcAft>
              <a:buSzPts val="2400"/>
              <a:buChar char="●"/>
              <a:defRPr/>
            </a:lvl7pPr>
            <a:lvl8pPr marL="3657600" lvl="7" indent="-381000" rtl="0">
              <a:spcBef>
                <a:spcPts val="0"/>
              </a:spcBef>
              <a:spcAft>
                <a:spcPts val="0"/>
              </a:spcAft>
              <a:buSzPts val="2400"/>
              <a:buChar char="○"/>
              <a:defRPr/>
            </a:lvl8pPr>
            <a:lvl9pPr marL="4114800" lvl="8" indent="-381000" rtl="0">
              <a:spcBef>
                <a:spcPts val="0"/>
              </a:spcBef>
              <a:spcAft>
                <a:spcPts val="0"/>
              </a:spcAft>
              <a:buSzPts val="2400"/>
              <a:buChar char="■"/>
              <a:defRPr/>
            </a:lvl9pPr>
          </a:lstStyle>
          <a:p>
            <a:endParaRPr/>
          </a:p>
        </p:txBody>
      </p:sp>
      <p:sp>
        <p:nvSpPr>
          <p:cNvPr id="272" name="Google Shape;272;p7"/>
          <p:cNvSpPr txBox="1">
            <a:spLocks noGrp="1"/>
          </p:cNvSpPr>
          <p:nvPr>
            <p:ph type="subTitle" idx="3"/>
          </p:nvPr>
        </p:nvSpPr>
        <p:spPr>
          <a:xfrm>
            <a:off x="6262779" y="1781550"/>
            <a:ext cx="4491900" cy="717000"/>
          </a:xfrm>
          <a:prstGeom prst="rect">
            <a:avLst/>
          </a:prstGeom>
        </p:spPr>
        <p:txBody>
          <a:bodyPr spcFirstLastPara="1" wrap="square" lIns="121900" tIns="121900" rIns="121900" bIns="121900" anchor="t" anchorCtr="0">
            <a:normAutofit/>
          </a:bodyPr>
          <a:lstStyle>
            <a:lvl1pPr lvl="0" algn="ctr" rtl="0">
              <a:lnSpc>
                <a:spcPct val="80000"/>
              </a:lnSpc>
              <a:spcBef>
                <a:spcPts val="0"/>
              </a:spcBef>
              <a:spcAft>
                <a:spcPts val="0"/>
              </a:spcAft>
              <a:buSzPts val="2800"/>
              <a:buNone/>
              <a:defRPr sz="3200" b="1">
                <a:solidFill>
                  <a:schemeClr val="accent1"/>
                </a:solidFill>
              </a:defRPr>
            </a:lvl1pPr>
            <a:lvl2pPr lvl="1" algn="ctr" rtl="0">
              <a:lnSpc>
                <a:spcPct val="100000"/>
              </a:lnSpc>
              <a:spcBef>
                <a:spcPts val="0"/>
              </a:spcBef>
              <a:spcAft>
                <a:spcPts val="0"/>
              </a:spcAft>
              <a:buSzPts val="2800"/>
              <a:buNone/>
              <a:defRPr sz="2800"/>
            </a:lvl2pPr>
            <a:lvl3pPr lvl="2" algn="ctr" rtl="0">
              <a:lnSpc>
                <a:spcPct val="100000"/>
              </a:lnSpc>
              <a:spcBef>
                <a:spcPts val="0"/>
              </a:spcBef>
              <a:spcAft>
                <a:spcPts val="0"/>
              </a:spcAft>
              <a:buSzPts val="2800"/>
              <a:buNone/>
              <a:defRPr sz="2800"/>
            </a:lvl3pPr>
            <a:lvl4pPr lvl="3" algn="ctr" rtl="0">
              <a:lnSpc>
                <a:spcPct val="100000"/>
              </a:lnSpc>
              <a:spcBef>
                <a:spcPts val="0"/>
              </a:spcBef>
              <a:spcAft>
                <a:spcPts val="0"/>
              </a:spcAft>
              <a:buSzPts val="2800"/>
              <a:buNone/>
              <a:defRPr sz="2800"/>
            </a:lvl4pPr>
            <a:lvl5pPr lvl="4" algn="ctr" rtl="0">
              <a:lnSpc>
                <a:spcPct val="100000"/>
              </a:lnSpc>
              <a:spcBef>
                <a:spcPts val="0"/>
              </a:spcBef>
              <a:spcAft>
                <a:spcPts val="0"/>
              </a:spcAft>
              <a:buSzPts val="2800"/>
              <a:buNone/>
              <a:defRPr sz="2800"/>
            </a:lvl5pPr>
            <a:lvl6pPr lvl="5" algn="ctr" rtl="0">
              <a:lnSpc>
                <a:spcPct val="100000"/>
              </a:lnSpc>
              <a:spcBef>
                <a:spcPts val="0"/>
              </a:spcBef>
              <a:spcAft>
                <a:spcPts val="0"/>
              </a:spcAft>
              <a:buSzPts val="2800"/>
              <a:buNone/>
              <a:defRPr sz="2800"/>
            </a:lvl6pPr>
            <a:lvl7pPr lvl="6" algn="ctr" rtl="0">
              <a:lnSpc>
                <a:spcPct val="100000"/>
              </a:lnSpc>
              <a:spcBef>
                <a:spcPts val="0"/>
              </a:spcBef>
              <a:spcAft>
                <a:spcPts val="0"/>
              </a:spcAft>
              <a:buSzPts val="2800"/>
              <a:buNone/>
              <a:defRPr sz="2800"/>
            </a:lvl7pPr>
            <a:lvl8pPr lvl="7" algn="ctr" rtl="0">
              <a:lnSpc>
                <a:spcPct val="100000"/>
              </a:lnSpc>
              <a:spcBef>
                <a:spcPts val="0"/>
              </a:spcBef>
              <a:spcAft>
                <a:spcPts val="0"/>
              </a:spcAft>
              <a:buSzPts val="2800"/>
              <a:buNone/>
              <a:defRPr sz="2800"/>
            </a:lvl8pPr>
            <a:lvl9pPr lvl="8" algn="ctr" rtl="0">
              <a:lnSpc>
                <a:spcPct val="100000"/>
              </a:lnSpc>
              <a:spcBef>
                <a:spcPts val="0"/>
              </a:spcBef>
              <a:spcAft>
                <a:spcPts val="0"/>
              </a:spcAft>
              <a:buSzPts val="2800"/>
              <a:buNone/>
              <a:defRPr sz="2800"/>
            </a:lvl9pPr>
          </a:lstStyle>
          <a:p>
            <a:endParaRPr/>
          </a:p>
        </p:txBody>
      </p:sp>
      <p:sp>
        <p:nvSpPr>
          <p:cNvPr id="273" name="Google Shape;273;p7"/>
          <p:cNvSpPr txBox="1">
            <a:spLocks noGrp="1"/>
          </p:cNvSpPr>
          <p:nvPr>
            <p:ph type="body" idx="4"/>
          </p:nvPr>
        </p:nvSpPr>
        <p:spPr>
          <a:xfrm>
            <a:off x="6262827" y="2498405"/>
            <a:ext cx="4491900" cy="1297800"/>
          </a:xfrm>
          <a:prstGeom prst="rect">
            <a:avLst/>
          </a:prstGeom>
        </p:spPr>
        <p:txBody>
          <a:bodyPr spcFirstLastPara="1" wrap="square" lIns="121900" tIns="121900" rIns="121900" bIns="121900" anchor="t" anchorCtr="0">
            <a:normAutofit/>
          </a:bodyPr>
          <a:lstStyle>
            <a:lvl1pPr marL="457200" lvl="0" indent="-387350" algn="ctr" rtl="0">
              <a:spcBef>
                <a:spcPts val="0"/>
              </a:spcBef>
              <a:spcAft>
                <a:spcPts val="0"/>
              </a:spcAft>
              <a:buSzPts val="2500"/>
              <a:buChar char="●"/>
              <a:defRPr/>
            </a:lvl1pPr>
            <a:lvl2pPr marL="914400" lvl="1" indent="-381000" rtl="0">
              <a:spcBef>
                <a:spcPts val="0"/>
              </a:spcBef>
              <a:spcAft>
                <a:spcPts val="0"/>
              </a:spcAft>
              <a:buSzPts val="2400"/>
              <a:buChar char="○"/>
              <a:defRPr/>
            </a:lvl2pPr>
            <a:lvl3pPr marL="1371600" lvl="2" indent="-381000" rtl="0">
              <a:spcBef>
                <a:spcPts val="0"/>
              </a:spcBef>
              <a:spcAft>
                <a:spcPts val="0"/>
              </a:spcAft>
              <a:buSzPts val="2400"/>
              <a:buChar char="■"/>
              <a:defRPr/>
            </a:lvl3pPr>
            <a:lvl4pPr marL="1828800" lvl="3" indent="-381000" rtl="0">
              <a:spcBef>
                <a:spcPts val="0"/>
              </a:spcBef>
              <a:spcAft>
                <a:spcPts val="0"/>
              </a:spcAft>
              <a:buSzPts val="2400"/>
              <a:buChar char="●"/>
              <a:defRPr/>
            </a:lvl4pPr>
            <a:lvl5pPr marL="2286000" lvl="4" indent="-381000" rtl="0">
              <a:spcBef>
                <a:spcPts val="0"/>
              </a:spcBef>
              <a:spcAft>
                <a:spcPts val="0"/>
              </a:spcAft>
              <a:buSzPts val="2400"/>
              <a:buChar char="○"/>
              <a:defRPr/>
            </a:lvl5pPr>
            <a:lvl6pPr marL="2743200" lvl="5" indent="-381000" rtl="0">
              <a:spcBef>
                <a:spcPts val="0"/>
              </a:spcBef>
              <a:spcAft>
                <a:spcPts val="0"/>
              </a:spcAft>
              <a:buSzPts val="2400"/>
              <a:buChar char="■"/>
              <a:defRPr/>
            </a:lvl6pPr>
            <a:lvl7pPr marL="3200400" lvl="6" indent="-381000" rtl="0">
              <a:spcBef>
                <a:spcPts val="0"/>
              </a:spcBef>
              <a:spcAft>
                <a:spcPts val="0"/>
              </a:spcAft>
              <a:buSzPts val="2400"/>
              <a:buChar char="●"/>
              <a:defRPr/>
            </a:lvl7pPr>
            <a:lvl8pPr marL="3657600" lvl="7" indent="-381000" rtl="0">
              <a:spcBef>
                <a:spcPts val="0"/>
              </a:spcBef>
              <a:spcAft>
                <a:spcPts val="0"/>
              </a:spcAft>
              <a:buSzPts val="2400"/>
              <a:buChar char="○"/>
              <a:defRPr/>
            </a:lvl8pPr>
            <a:lvl9pPr marL="4114800" lvl="8" indent="-381000" rtl="0">
              <a:spcBef>
                <a:spcPts val="0"/>
              </a:spcBef>
              <a:spcAft>
                <a:spcPts val="0"/>
              </a:spcAft>
              <a:buSzPts val="2400"/>
              <a:buChar char="■"/>
              <a:defRPr/>
            </a:lvl9pPr>
          </a:lstStyle>
          <a:p>
            <a:endParaRPr/>
          </a:p>
        </p:txBody>
      </p:sp>
      <p:sp>
        <p:nvSpPr>
          <p:cNvPr id="274" name="Google Shape;274;p7"/>
          <p:cNvSpPr txBox="1">
            <a:spLocks noGrp="1"/>
          </p:cNvSpPr>
          <p:nvPr>
            <p:ph type="subTitle" idx="5"/>
          </p:nvPr>
        </p:nvSpPr>
        <p:spPr>
          <a:xfrm>
            <a:off x="1437250" y="4094296"/>
            <a:ext cx="4491900" cy="717000"/>
          </a:xfrm>
          <a:prstGeom prst="rect">
            <a:avLst/>
          </a:prstGeom>
        </p:spPr>
        <p:txBody>
          <a:bodyPr spcFirstLastPara="1" wrap="square" lIns="121900" tIns="121900" rIns="121900" bIns="121900" anchor="t" anchorCtr="0">
            <a:normAutofit/>
          </a:bodyPr>
          <a:lstStyle>
            <a:lvl1pPr lvl="0" algn="ctr" rtl="0">
              <a:lnSpc>
                <a:spcPct val="80000"/>
              </a:lnSpc>
              <a:spcBef>
                <a:spcPts val="0"/>
              </a:spcBef>
              <a:spcAft>
                <a:spcPts val="0"/>
              </a:spcAft>
              <a:buSzPts val="2800"/>
              <a:buNone/>
              <a:defRPr sz="3200" b="1">
                <a:solidFill>
                  <a:schemeClr val="accent1"/>
                </a:solidFill>
              </a:defRPr>
            </a:lvl1pPr>
            <a:lvl2pPr lvl="1" algn="ctr" rtl="0">
              <a:lnSpc>
                <a:spcPct val="100000"/>
              </a:lnSpc>
              <a:spcBef>
                <a:spcPts val="0"/>
              </a:spcBef>
              <a:spcAft>
                <a:spcPts val="0"/>
              </a:spcAft>
              <a:buSzPts val="2800"/>
              <a:buNone/>
              <a:defRPr sz="2800"/>
            </a:lvl2pPr>
            <a:lvl3pPr lvl="2" algn="ctr" rtl="0">
              <a:lnSpc>
                <a:spcPct val="100000"/>
              </a:lnSpc>
              <a:spcBef>
                <a:spcPts val="0"/>
              </a:spcBef>
              <a:spcAft>
                <a:spcPts val="0"/>
              </a:spcAft>
              <a:buSzPts val="2800"/>
              <a:buNone/>
              <a:defRPr sz="2800"/>
            </a:lvl3pPr>
            <a:lvl4pPr lvl="3" algn="ctr" rtl="0">
              <a:lnSpc>
                <a:spcPct val="100000"/>
              </a:lnSpc>
              <a:spcBef>
                <a:spcPts val="0"/>
              </a:spcBef>
              <a:spcAft>
                <a:spcPts val="0"/>
              </a:spcAft>
              <a:buSzPts val="2800"/>
              <a:buNone/>
              <a:defRPr sz="2800"/>
            </a:lvl4pPr>
            <a:lvl5pPr lvl="4" algn="ctr" rtl="0">
              <a:lnSpc>
                <a:spcPct val="100000"/>
              </a:lnSpc>
              <a:spcBef>
                <a:spcPts val="0"/>
              </a:spcBef>
              <a:spcAft>
                <a:spcPts val="0"/>
              </a:spcAft>
              <a:buSzPts val="2800"/>
              <a:buNone/>
              <a:defRPr sz="2800"/>
            </a:lvl5pPr>
            <a:lvl6pPr lvl="5" algn="ctr" rtl="0">
              <a:lnSpc>
                <a:spcPct val="100000"/>
              </a:lnSpc>
              <a:spcBef>
                <a:spcPts val="0"/>
              </a:spcBef>
              <a:spcAft>
                <a:spcPts val="0"/>
              </a:spcAft>
              <a:buSzPts val="2800"/>
              <a:buNone/>
              <a:defRPr sz="2800"/>
            </a:lvl6pPr>
            <a:lvl7pPr lvl="6" algn="ctr" rtl="0">
              <a:lnSpc>
                <a:spcPct val="100000"/>
              </a:lnSpc>
              <a:spcBef>
                <a:spcPts val="0"/>
              </a:spcBef>
              <a:spcAft>
                <a:spcPts val="0"/>
              </a:spcAft>
              <a:buSzPts val="2800"/>
              <a:buNone/>
              <a:defRPr sz="2800"/>
            </a:lvl7pPr>
            <a:lvl8pPr lvl="7" algn="ctr" rtl="0">
              <a:lnSpc>
                <a:spcPct val="100000"/>
              </a:lnSpc>
              <a:spcBef>
                <a:spcPts val="0"/>
              </a:spcBef>
              <a:spcAft>
                <a:spcPts val="0"/>
              </a:spcAft>
              <a:buSzPts val="2800"/>
              <a:buNone/>
              <a:defRPr sz="2800"/>
            </a:lvl8pPr>
            <a:lvl9pPr lvl="8" algn="ctr" rtl="0">
              <a:lnSpc>
                <a:spcPct val="100000"/>
              </a:lnSpc>
              <a:spcBef>
                <a:spcPts val="0"/>
              </a:spcBef>
              <a:spcAft>
                <a:spcPts val="0"/>
              </a:spcAft>
              <a:buSzPts val="2800"/>
              <a:buNone/>
              <a:defRPr sz="2800"/>
            </a:lvl9pPr>
          </a:lstStyle>
          <a:p>
            <a:endParaRPr/>
          </a:p>
        </p:txBody>
      </p:sp>
      <p:sp>
        <p:nvSpPr>
          <p:cNvPr id="275" name="Google Shape;275;p7"/>
          <p:cNvSpPr txBox="1">
            <a:spLocks noGrp="1"/>
          </p:cNvSpPr>
          <p:nvPr>
            <p:ph type="body" idx="6"/>
          </p:nvPr>
        </p:nvSpPr>
        <p:spPr>
          <a:xfrm>
            <a:off x="1437306" y="4811152"/>
            <a:ext cx="4491900" cy="1297800"/>
          </a:xfrm>
          <a:prstGeom prst="rect">
            <a:avLst/>
          </a:prstGeom>
        </p:spPr>
        <p:txBody>
          <a:bodyPr spcFirstLastPara="1" wrap="square" lIns="121900" tIns="121900" rIns="121900" bIns="121900" anchor="t" anchorCtr="0">
            <a:normAutofit/>
          </a:bodyPr>
          <a:lstStyle>
            <a:lvl1pPr marL="457200" lvl="0" indent="-387350" algn="ctr" rtl="0">
              <a:spcBef>
                <a:spcPts val="0"/>
              </a:spcBef>
              <a:spcAft>
                <a:spcPts val="0"/>
              </a:spcAft>
              <a:buSzPts val="2500"/>
              <a:buChar char="●"/>
              <a:defRPr/>
            </a:lvl1pPr>
            <a:lvl2pPr marL="914400" lvl="1" indent="-381000" rtl="0">
              <a:spcBef>
                <a:spcPts val="0"/>
              </a:spcBef>
              <a:spcAft>
                <a:spcPts val="0"/>
              </a:spcAft>
              <a:buSzPts val="2400"/>
              <a:buChar char="○"/>
              <a:defRPr/>
            </a:lvl2pPr>
            <a:lvl3pPr marL="1371600" lvl="2" indent="-381000" rtl="0">
              <a:spcBef>
                <a:spcPts val="0"/>
              </a:spcBef>
              <a:spcAft>
                <a:spcPts val="0"/>
              </a:spcAft>
              <a:buSzPts val="2400"/>
              <a:buChar char="■"/>
              <a:defRPr/>
            </a:lvl3pPr>
            <a:lvl4pPr marL="1828800" lvl="3" indent="-381000" rtl="0">
              <a:spcBef>
                <a:spcPts val="0"/>
              </a:spcBef>
              <a:spcAft>
                <a:spcPts val="0"/>
              </a:spcAft>
              <a:buSzPts val="2400"/>
              <a:buChar char="●"/>
              <a:defRPr/>
            </a:lvl4pPr>
            <a:lvl5pPr marL="2286000" lvl="4" indent="-381000" rtl="0">
              <a:spcBef>
                <a:spcPts val="0"/>
              </a:spcBef>
              <a:spcAft>
                <a:spcPts val="0"/>
              </a:spcAft>
              <a:buSzPts val="2400"/>
              <a:buChar char="○"/>
              <a:defRPr/>
            </a:lvl5pPr>
            <a:lvl6pPr marL="2743200" lvl="5" indent="-381000" rtl="0">
              <a:spcBef>
                <a:spcPts val="0"/>
              </a:spcBef>
              <a:spcAft>
                <a:spcPts val="0"/>
              </a:spcAft>
              <a:buSzPts val="2400"/>
              <a:buChar char="■"/>
              <a:defRPr/>
            </a:lvl6pPr>
            <a:lvl7pPr marL="3200400" lvl="6" indent="-381000" rtl="0">
              <a:spcBef>
                <a:spcPts val="0"/>
              </a:spcBef>
              <a:spcAft>
                <a:spcPts val="0"/>
              </a:spcAft>
              <a:buSzPts val="2400"/>
              <a:buChar char="●"/>
              <a:defRPr/>
            </a:lvl7pPr>
            <a:lvl8pPr marL="3657600" lvl="7" indent="-381000" rtl="0">
              <a:spcBef>
                <a:spcPts val="0"/>
              </a:spcBef>
              <a:spcAft>
                <a:spcPts val="0"/>
              </a:spcAft>
              <a:buSzPts val="2400"/>
              <a:buChar char="○"/>
              <a:defRPr/>
            </a:lvl8pPr>
            <a:lvl9pPr marL="4114800" lvl="8" indent="-381000" rtl="0">
              <a:spcBef>
                <a:spcPts val="0"/>
              </a:spcBef>
              <a:spcAft>
                <a:spcPts val="0"/>
              </a:spcAft>
              <a:buSzPts val="2400"/>
              <a:buChar char="■"/>
              <a:defRPr/>
            </a:lvl9pPr>
          </a:lstStyle>
          <a:p>
            <a:endParaRPr/>
          </a:p>
        </p:txBody>
      </p:sp>
      <p:sp>
        <p:nvSpPr>
          <p:cNvPr id="276" name="Google Shape;276;p7"/>
          <p:cNvSpPr txBox="1">
            <a:spLocks noGrp="1"/>
          </p:cNvSpPr>
          <p:nvPr>
            <p:ph type="body" idx="7"/>
          </p:nvPr>
        </p:nvSpPr>
        <p:spPr>
          <a:xfrm>
            <a:off x="6262750" y="4811152"/>
            <a:ext cx="4491900" cy="1297800"/>
          </a:xfrm>
          <a:prstGeom prst="rect">
            <a:avLst/>
          </a:prstGeom>
        </p:spPr>
        <p:txBody>
          <a:bodyPr spcFirstLastPara="1" wrap="square" lIns="121900" tIns="121900" rIns="121900" bIns="121900" anchor="t" anchorCtr="0">
            <a:normAutofit/>
          </a:bodyPr>
          <a:lstStyle>
            <a:lvl1pPr marL="457200" lvl="0" indent="-387350" algn="ctr" rtl="0">
              <a:spcBef>
                <a:spcPts val="0"/>
              </a:spcBef>
              <a:spcAft>
                <a:spcPts val="0"/>
              </a:spcAft>
              <a:buSzPts val="2500"/>
              <a:buChar char="●"/>
              <a:defRPr/>
            </a:lvl1pPr>
            <a:lvl2pPr marL="914400" lvl="1" indent="-381000" rtl="0">
              <a:spcBef>
                <a:spcPts val="0"/>
              </a:spcBef>
              <a:spcAft>
                <a:spcPts val="0"/>
              </a:spcAft>
              <a:buSzPts val="2400"/>
              <a:buChar char="○"/>
              <a:defRPr/>
            </a:lvl2pPr>
            <a:lvl3pPr marL="1371600" lvl="2" indent="-381000" rtl="0">
              <a:spcBef>
                <a:spcPts val="0"/>
              </a:spcBef>
              <a:spcAft>
                <a:spcPts val="0"/>
              </a:spcAft>
              <a:buSzPts val="2400"/>
              <a:buChar char="■"/>
              <a:defRPr/>
            </a:lvl3pPr>
            <a:lvl4pPr marL="1828800" lvl="3" indent="-381000" rtl="0">
              <a:spcBef>
                <a:spcPts val="0"/>
              </a:spcBef>
              <a:spcAft>
                <a:spcPts val="0"/>
              </a:spcAft>
              <a:buSzPts val="2400"/>
              <a:buChar char="●"/>
              <a:defRPr/>
            </a:lvl4pPr>
            <a:lvl5pPr marL="2286000" lvl="4" indent="-381000" rtl="0">
              <a:spcBef>
                <a:spcPts val="0"/>
              </a:spcBef>
              <a:spcAft>
                <a:spcPts val="0"/>
              </a:spcAft>
              <a:buSzPts val="2400"/>
              <a:buChar char="○"/>
              <a:defRPr/>
            </a:lvl5pPr>
            <a:lvl6pPr marL="2743200" lvl="5" indent="-381000" rtl="0">
              <a:spcBef>
                <a:spcPts val="0"/>
              </a:spcBef>
              <a:spcAft>
                <a:spcPts val="0"/>
              </a:spcAft>
              <a:buSzPts val="2400"/>
              <a:buChar char="■"/>
              <a:defRPr/>
            </a:lvl6pPr>
            <a:lvl7pPr marL="3200400" lvl="6" indent="-381000" rtl="0">
              <a:spcBef>
                <a:spcPts val="0"/>
              </a:spcBef>
              <a:spcAft>
                <a:spcPts val="0"/>
              </a:spcAft>
              <a:buSzPts val="2400"/>
              <a:buChar char="●"/>
              <a:defRPr/>
            </a:lvl7pPr>
            <a:lvl8pPr marL="3657600" lvl="7" indent="-381000" rtl="0">
              <a:spcBef>
                <a:spcPts val="0"/>
              </a:spcBef>
              <a:spcAft>
                <a:spcPts val="0"/>
              </a:spcAft>
              <a:buSzPts val="2400"/>
              <a:buChar char="○"/>
              <a:defRPr/>
            </a:lvl8pPr>
            <a:lvl9pPr marL="4114800" lvl="8" indent="-381000" rtl="0">
              <a:spcBef>
                <a:spcPts val="0"/>
              </a:spcBef>
              <a:spcAft>
                <a:spcPts val="0"/>
              </a:spcAft>
              <a:buSzPts val="2400"/>
              <a:buChar char="■"/>
              <a:defRPr/>
            </a:lvl9pPr>
          </a:lstStyle>
          <a:p>
            <a:endParaRPr/>
          </a:p>
        </p:txBody>
      </p:sp>
      <p:sp>
        <p:nvSpPr>
          <p:cNvPr id="277" name="Google Shape;277;p7"/>
          <p:cNvSpPr txBox="1">
            <a:spLocks noGrp="1"/>
          </p:cNvSpPr>
          <p:nvPr>
            <p:ph type="subTitle" idx="8"/>
          </p:nvPr>
        </p:nvSpPr>
        <p:spPr>
          <a:xfrm>
            <a:off x="6262702" y="4094296"/>
            <a:ext cx="4491900" cy="717000"/>
          </a:xfrm>
          <a:prstGeom prst="rect">
            <a:avLst/>
          </a:prstGeom>
        </p:spPr>
        <p:txBody>
          <a:bodyPr spcFirstLastPara="1" wrap="square" lIns="121900" tIns="121900" rIns="121900" bIns="121900" anchor="t" anchorCtr="0">
            <a:normAutofit/>
          </a:bodyPr>
          <a:lstStyle>
            <a:lvl1pPr lvl="0" algn="ctr" rtl="0">
              <a:lnSpc>
                <a:spcPct val="80000"/>
              </a:lnSpc>
              <a:spcBef>
                <a:spcPts val="0"/>
              </a:spcBef>
              <a:spcAft>
                <a:spcPts val="0"/>
              </a:spcAft>
              <a:buSzPts val="2800"/>
              <a:buNone/>
              <a:defRPr sz="3200" b="1">
                <a:solidFill>
                  <a:schemeClr val="accent2"/>
                </a:solidFill>
              </a:defRPr>
            </a:lvl1pPr>
            <a:lvl2pPr lvl="1" algn="ctr" rtl="0">
              <a:lnSpc>
                <a:spcPct val="100000"/>
              </a:lnSpc>
              <a:spcBef>
                <a:spcPts val="0"/>
              </a:spcBef>
              <a:spcAft>
                <a:spcPts val="0"/>
              </a:spcAft>
              <a:buSzPts val="2800"/>
              <a:buNone/>
              <a:defRPr sz="2800"/>
            </a:lvl2pPr>
            <a:lvl3pPr lvl="2" algn="ctr" rtl="0">
              <a:lnSpc>
                <a:spcPct val="100000"/>
              </a:lnSpc>
              <a:spcBef>
                <a:spcPts val="0"/>
              </a:spcBef>
              <a:spcAft>
                <a:spcPts val="0"/>
              </a:spcAft>
              <a:buSzPts val="2800"/>
              <a:buNone/>
              <a:defRPr sz="2800"/>
            </a:lvl3pPr>
            <a:lvl4pPr lvl="3" algn="ctr" rtl="0">
              <a:lnSpc>
                <a:spcPct val="100000"/>
              </a:lnSpc>
              <a:spcBef>
                <a:spcPts val="0"/>
              </a:spcBef>
              <a:spcAft>
                <a:spcPts val="0"/>
              </a:spcAft>
              <a:buSzPts val="2800"/>
              <a:buNone/>
              <a:defRPr sz="2800"/>
            </a:lvl4pPr>
            <a:lvl5pPr lvl="4" algn="ctr" rtl="0">
              <a:lnSpc>
                <a:spcPct val="100000"/>
              </a:lnSpc>
              <a:spcBef>
                <a:spcPts val="0"/>
              </a:spcBef>
              <a:spcAft>
                <a:spcPts val="0"/>
              </a:spcAft>
              <a:buSzPts val="2800"/>
              <a:buNone/>
              <a:defRPr sz="2800"/>
            </a:lvl5pPr>
            <a:lvl6pPr lvl="5" algn="ctr" rtl="0">
              <a:lnSpc>
                <a:spcPct val="100000"/>
              </a:lnSpc>
              <a:spcBef>
                <a:spcPts val="0"/>
              </a:spcBef>
              <a:spcAft>
                <a:spcPts val="0"/>
              </a:spcAft>
              <a:buSzPts val="2800"/>
              <a:buNone/>
              <a:defRPr sz="2800"/>
            </a:lvl6pPr>
            <a:lvl7pPr lvl="6" algn="ctr" rtl="0">
              <a:lnSpc>
                <a:spcPct val="100000"/>
              </a:lnSpc>
              <a:spcBef>
                <a:spcPts val="0"/>
              </a:spcBef>
              <a:spcAft>
                <a:spcPts val="0"/>
              </a:spcAft>
              <a:buSzPts val="2800"/>
              <a:buNone/>
              <a:defRPr sz="2800"/>
            </a:lvl7pPr>
            <a:lvl8pPr lvl="7" algn="ctr" rtl="0">
              <a:lnSpc>
                <a:spcPct val="100000"/>
              </a:lnSpc>
              <a:spcBef>
                <a:spcPts val="0"/>
              </a:spcBef>
              <a:spcAft>
                <a:spcPts val="0"/>
              </a:spcAft>
              <a:buSzPts val="2800"/>
              <a:buNone/>
              <a:defRPr sz="2800"/>
            </a:lvl8pPr>
            <a:lvl9pPr lvl="8" algn="ctr" rtl="0">
              <a:lnSpc>
                <a:spcPct val="100000"/>
              </a:lnSpc>
              <a:spcBef>
                <a:spcPts val="0"/>
              </a:spcBef>
              <a:spcAft>
                <a:spcPts val="0"/>
              </a:spcAft>
              <a:buSzPts val="2800"/>
              <a:buNone/>
              <a:defRPr sz="2800"/>
            </a:lvl9pPr>
          </a:lstStyle>
          <a:p>
            <a:endParaRPr/>
          </a:p>
        </p:txBody>
      </p:sp>
      <p:sp>
        <p:nvSpPr>
          <p:cNvPr id="278" name="Google Shape;278;p7"/>
          <p:cNvSpPr/>
          <p:nvPr/>
        </p:nvSpPr>
        <p:spPr>
          <a:xfrm flipH="1">
            <a:off x="11155186" y="511413"/>
            <a:ext cx="1059559" cy="7889"/>
          </a:xfrm>
          <a:custGeom>
            <a:avLst/>
            <a:gdLst/>
            <a:ahLst/>
            <a:cxnLst/>
            <a:rect l="l" t="t" r="r" b="b"/>
            <a:pathLst>
              <a:path w="4036417" h="4993" extrusionOk="0">
                <a:moveTo>
                  <a:pt x="4036418" y="4994"/>
                </a:moveTo>
                <a:lnTo>
                  <a:pt x="0" y="0"/>
                </a:lnTo>
              </a:path>
            </a:pathLst>
          </a:custGeom>
          <a:noFill/>
          <a:ln w="9525" cap="flat" cmpd="sng">
            <a:solidFill>
              <a:schemeClr val="accent6"/>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279" name="Google Shape;279;p7"/>
          <p:cNvSpPr/>
          <p:nvPr/>
        </p:nvSpPr>
        <p:spPr>
          <a:xfrm flipH="1">
            <a:off x="11155250" y="2629307"/>
            <a:ext cx="1059567" cy="7886"/>
          </a:xfrm>
          <a:custGeom>
            <a:avLst/>
            <a:gdLst/>
            <a:ahLst/>
            <a:cxnLst/>
            <a:rect l="l" t="t" r="r" b="b"/>
            <a:pathLst>
              <a:path w="4036446" h="4991" extrusionOk="0">
                <a:moveTo>
                  <a:pt x="4036446" y="4991"/>
                </a:moveTo>
                <a:lnTo>
                  <a:pt x="0" y="0"/>
                </a:lnTo>
              </a:path>
            </a:pathLst>
          </a:custGeom>
          <a:noFill/>
          <a:ln w="9525" cap="flat" cmpd="sng">
            <a:solidFill>
              <a:schemeClr val="accent6"/>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280" name="Google Shape;280;p7"/>
          <p:cNvSpPr/>
          <p:nvPr/>
        </p:nvSpPr>
        <p:spPr>
          <a:xfrm flipH="1">
            <a:off x="11155324" y="4747197"/>
            <a:ext cx="1059563" cy="7892"/>
          </a:xfrm>
          <a:custGeom>
            <a:avLst/>
            <a:gdLst/>
            <a:ahLst/>
            <a:cxnLst/>
            <a:rect l="l" t="t" r="r" b="b"/>
            <a:pathLst>
              <a:path w="4036429" h="4995" extrusionOk="0">
                <a:moveTo>
                  <a:pt x="4036430" y="4995"/>
                </a:moveTo>
                <a:lnTo>
                  <a:pt x="0" y="0"/>
                </a:lnTo>
              </a:path>
            </a:pathLst>
          </a:custGeom>
          <a:noFill/>
          <a:ln w="9525" cap="flat" cmpd="sng">
            <a:solidFill>
              <a:schemeClr val="accent6"/>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281" name="Google Shape;281;p7"/>
          <p:cNvSpPr/>
          <p:nvPr/>
        </p:nvSpPr>
        <p:spPr>
          <a:xfrm flipH="1">
            <a:off x="11155217" y="1570357"/>
            <a:ext cx="1059563" cy="7892"/>
          </a:xfrm>
          <a:custGeom>
            <a:avLst/>
            <a:gdLst/>
            <a:ahLst/>
            <a:cxnLst/>
            <a:rect l="l" t="t" r="r" b="b"/>
            <a:pathLst>
              <a:path w="4036430" h="4995" extrusionOk="0">
                <a:moveTo>
                  <a:pt x="4036430" y="4995"/>
                </a:moveTo>
                <a:lnTo>
                  <a:pt x="0" y="0"/>
                </a:lnTo>
              </a:path>
            </a:pathLst>
          </a:custGeom>
          <a:noFill/>
          <a:ln w="9525" cap="flat" cmpd="sng">
            <a:solidFill>
              <a:schemeClr val="accent6"/>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282" name="Google Shape;282;p7"/>
          <p:cNvSpPr/>
          <p:nvPr/>
        </p:nvSpPr>
        <p:spPr>
          <a:xfrm flipH="1">
            <a:off x="11680064" y="-28073"/>
            <a:ext cx="6396" cy="6914131"/>
          </a:xfrm>
          <a:custGeom>
            <a:avLst/>
            <a:gdLst/>
            <a:ahLst/>
            <a:cxnLst/>
            <a:rect l="l" t="t" r="r" b="b"/>
            <a:pathLst>
              <a:path w="4048" h="4376032" extrusionOk="0">
                <a:moveTo>
                  <a:pt x="4048" y="0"/>
                </a:moveTo>
                <a:lnTo>
                  <a:pt x="0" y="4376032"/>
                </a:lnTo>
              </a:path>
            </a:pathLst>
          </a:custGeom>
          <a:noFill/>
          <a:ln w="9525" cap="flat" cmpd="sng">
            <a:solidFill>
              <a:schemeClr val="accent6"/>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283" name="Google Shape;283;p7"/>
          <p:cNvSpPr/>
          <p:nvPr/>
        </p:nvSpPr>
        <p:spPr>
          <a:xfrm flipH="1">
            <a:off x="11155292" y="3688251"/>
            <a:ext cx="1059559" cy="7892"/>
          </a:xfrm>
          <a:custGeom>
            <a:avLst/>
            <a:gdLst/>
            <a:ahLst/>
            <a:cxnLst/>
            <a:rect l="l" t="t" r="r" b="b"/>
            <a:pathLst>
              <a:path w="4036417" h="4995" extrusionOk="0">
                <a:moveTo>
                  <a:pt x="4036418" y="4995"/>
                </a:moveTo>
                <a:lnTo>
                  <a:pt x="0" y="0"/>
                </a:lnTo>
              </a:path>
            </a:pathLst>
          </a:custGeom>
          <a:noFill/>
          <a:ln w="9525" cap="flat" cmpd="sng">
            <a:solidFill>
              <a:schemeClr val="accent6"/>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284" name="Google Shape;284;p7"/>
          <p:cNvSpPr/>
          <p:nvPr/>
        </p:nvSpPr>
        <p:spPr>
          <a:xfrm flipH="1">
            <a:off x="11155356" y="5806148"/>
            <a:ext cx="1059566" cy="7886"/>
          </a:xfrm>
          <a:custGeom>
            <a:avLst/>
            <a:gdLst/>
            <a:ahLst/>
            <a:cxnLst/>
            <a:rect l="l" t="t" r="r" b="b"/>
            <a:pathLst>
              <a:path w="4036442" h="4991" extrusionOk="0">
                <a:moveTo>
                  <a:pt x="4036442" y="4991"/>
                </a:moveTo>
                <a:lnTo>
                  <a:pt x="0" y="0"/>
                </a:lnTo>
              </a:path>
            </a:pathLst>
          </a:custGeom>
          <a:noFill/>
          <a:ln w="9525" cap="flat" cmpd="sng">
            <a:solidFill>
              <a:schemeClr val="accent6"/>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285" name="Google Shape;285;p7"/>
          <p:cNvSpPr/>
          <p:nvPr/>
        </p:nvSpPr>
        <p:spPr>
          <a:xfrm flipH="1">
            <a:off x="11155196" y="1040884"/>
            <a:ext cx="1059567" cy="7892"/>
          </a:xfrm>
          <a:custGeom>
            <a:avLst/>
            <a:gdLst/>
            <a:ahLst/>
            <a:cxnLst/>
            <a:rect l="l" t="t" r="r" b="b"/>
            <a:pathLst>
              <a:path w="4036445" h="4995" extrusionOk="0">
                <a:moveTo>
                  <a:pt x="4036446" y="4995"/>
                </a:moveTo>
                <a:lnTo>
                  <a:pt x="0" y="0"/>
                </a:lnTo>
              </a:path>
            </a:pathLst>
          </a:custGeom>
          <a:noFill/>
          <a:ln w="9525" cap="flat" cmpd="sng">
            <a:solidFill>
              <a:schemeClr val="accent6"/>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286" name="Google Shape;286;p7"/>
          <p:cNvSpPr/>
          <p:nvPr/>
        </p:nvSpPr>
        <p:spPr>
          <a:xfrm flipH="1">
            <a:off x="12209487" y="-28073"/>
            <a:ext cx="6396" cy="6914131"/>
          </a:xfrm>
          <a:custGeom>
            <a:avLst/>
            <a:gdLst/>
            <a:ahLst/>
            <a:cxnLst/>
            <a:rect l="l" t="t" r="r" b="b"/>
            <a:pathLst>
              <a:path w="4048" h="4376032" extrusionOk="0">
                <a:moveTo>
                  <a:pt x="4048" y="0"/>
                </a:moveTo>
                <a:lnTo>
                  <a:pt x="0" y="4376032"/>
                </a:lnTo>
              </a:path>
            </a:pathLst>
          </a:custGeom>
          <a:noFill/>
          <a:ln w="9525" cap="flat" cmpd="sng">
            <a:solidFill>
              <a:schemeClr val="accent6"/>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287" name="Google Shape;287;p7"/>
          <p:cNvSpPr/>
          <p:nvPr/>
        </p:nvSpPr>
        <p:spPr>
          <a:xfrm flipH="1">
            <a:off x="11155271" y="3158780"/>
            <a:ext cx="1059563" cy="7892"/>
          </a:xfrm>
          <a:custGeom>
            <a:avLst/>
            <a:gdLst/>
            <a:ahLst/>
            <a:cxnLst/>
            <a:rect l="l" t="t" r="r" b="b"/>
            <a:pathLst>
              <a:path w="4036430" h="4995" extrusionOk="0">
                <a:moveTo>
                  <a:pt x="4036430" y="4995"/>
                </a:moveTo>
                <a:lnTo>
                  <a:pt x="0" y="0"/>
                </a:lnTo>
              </a:path>
            </a:pathLst>
          </a:custGeom>
          <a:noFill/>
          <a:ln w="9525" cap="flat" cmpd="sng">
            <a:solidFill>
              <a:schemeClr val="accent6"/>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288" name="Google Shape;288;p7"/>
          <p:cNvSpPr/>
          <p:nvPr/>
        </p:nvSpPr>
        <p:spPr>
          <a:xfrm flipH="1">
            <a:off x="11155335" y="5276675"/>
            <a:ext cx="1059569" cy="7886"/>
          </a:xfrm>
          <a:custGeom>
            <a:avLst/>
            <a:gdLst/>
            <a:ahLst/>
            <a:cxnLst/>
            <a:rect l="l" t="t" r="r" b="b"/>
            <a:pathLst>
              <a:path w="4036454" h="4991" extrusionOk="0">
                <a:moveTo>
                  <a:pt x="4036455" y="4991"/>
                </a:moveTo>
                <a:lnTo>
                  <a:pt x="0" y="0"/>
                </a:lnTo>
              </a:path>
            </a:pathLst>
          </a:custGeom>
          <a:noFill/>
          <a:ln w="9525" cap="flat" cmpd="sng">
            <a:solidFill>
              <a:schemeClr val="accent6"/>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289" name="Google Shape;289;p7"/>
          <p:cNvSpPr/>
          <p:nvPr/>
        </p:nvSpPr>
        <p:spPr>
          <a:xfrm flipH="1">
            <a:off x="11155239" y="2099836"/>
            <a:ext cx="1059559" cy="7886"/>
          </a:xfrm>
          <a:custGeom>
            <a:avLst/>
            <a:gdLst/>
            <a:ahLst/>
            <a:cxnLst/>
            <a:rect l="l" t="t" r="r" b="b"/>
            <a:pathLst>
              <a:path w="4036417" h="4991" extrusionOk="0">
                <a:moveTo>
                  <a:pt x="4036418" y="4991"/>
                </a:moveTo>
                <a:lnTo>
                  <a:pt x="0" y="0"/>
                </a:lnTo>
              </a:path>
            </a:pathLst>
          </a:custGeom>
          <a:noFill/>
          <a:ln w="9525" cap="flat" cmpd="sng">
            <a:solidFill>
              <a:schemeClr val="accent6"/>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290" name="Google Shape;290;p7"/>
          <p:cNvSpPr/>
          <p:nvPr/>
        </p:nvSpPr>
        <p:spPr>
          <a:xfrm flipH="1">
            <a:off x="11150580" y="-28073"/>
            <a:ext cx="6396" cy="6914131"/>
          </a:xfrm>
          <a:custGeom>
            <a:avLst/>
            <a:gdLst/>
            <a:ahLst/>
            <a:cxnLst/>
            <a:rect l="l" t="t" r="r" b="b"/>
            <a:pathLst>
              <a:path w="4048" h="4376032" extrusionOk="0">
                <a:moveTo>
                  <a:pt x="4048" y="0"/>
                </a:moveTo>
                <a:lnTo>
                  <a:pt x="0" y="4376032"/>
                </a:lnTo>
              </a:path>
            </a:pathLst>
          </a:custGeom>
          <a:noFill/>
          <a:ln w="9525" cap="flat" cmpd="sng">
            <a:solidFill>
              <a:schemeClr val="accent6"/>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291" name="Google Shape;291;p7"/>
          <p:cNvSpPr/>
          <p:nvPr/>
        </p:nvSpPr>
        <p:spPr>
          <a:xfrm flipH="1">
            <a:off x="11155303" y="4217724"/>
            <a:ext cx="1059566" cy="7892"/>
          </a:xfrm>
          <a:custGeom>
            <a:avLst/>
            <a:gdLst/>
            <a:ahLst/>
            <a:cxnLst/>
            <a:rect l="l" t="t" r="r" b="b"/>
            <a:pathLst>
              <a:path w="4036441" h="4995" extrusionOk="0">
                <a:moveTo>
                  <a:pt x="4036442" y="4995"/>
                </a:moveTo>
                <a:lnTo>
                  <a:pt x="0" y="0"/>
                </a:lnTo>
              </a:path>
            </a:pathLst>
          </a:custGeom>
          <a:noFill/>
          <a:ln w="9525" cap="flat" cmpd="sng">
            <a:solidFill>
              <a:schemeClr val="accent6"/>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292" name="Google Shape;292;p7"/>
          <p:cNvSpPr/>
          <p:nvPr/>
        </p:nvSpPr>
        <p:spPr>
          <a:xfrm flipH="1">
            <a:off x="11155377" y="6335620"/>
            <a:ext cx="1059562" cy="7892"/>
          </a:xfrm>
          <a:custGeom>
            <a:avLst/>
            <a:gdLst/>
            <a:ahLst/>
            <a:cxnLst/>
            <a:rect l="l" t="t" r="r" b="b"/>
            <a:pathLst>
              <a:path w="4036426" h="4995" extrusionOk="0">
                <a:moveTo>
                  <a:pt x="4036426" y="4995"/>
                </a:moveTo>
                <a:lnTo>
                  <a:pt x="0" y="0"/>
                </a:lnTo>
              </a:path>
            </a:pathLst>
          </a:custGeom>
          <a:noFill/>
          <a:ln w="9525" cap="flat" cmpd="sng">
            <a:solidFill>
              <a:schemeClr val="accent6"/>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293" name="Google Shape;293;p7"/>
          <p:cNvSpPr/>
          <p:nvPr/>
        </p:nvSpPr>
        <p:spPr>
          <a:xfrm rot="-5400000" flipH="1">
            <a:off x="11149678" y="1574608"/>
            <a:ext cx="1589700" cy="528900"/>
          </a:xfrm>
          <a:prstGeom prst="roundRect">
            <a:avLst>
              <a:gd name="adj" fmla="val 50000"/>
            </a:avLst>
          </a:prstGeom>
          <a:solidFill>
            <a:schemeClr val="accent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Didact Gothic"/>
              <a:ea typeface="Didact Gothic"/>
              <a:cs typeface="Didact Gothic"/>
              <a:sym typeface="Didact Gothic"/>
            </a:endParaRPr>
          </a:p>
        </p:txBody>
      </p:sp>
      <p:sp>
        <p:nvSpPr>
          <p:cNvPr id="294" name="Google Shape;294;p7"/>
          <p:cNvSpPr/>
          <p:nvPr/>
        </p:nvSpPr>
        <p:spPr>
          <a:xfrm rot="-5400000">
            <a:off x="11416828" y="3426213"/>
            <a:ext cx="528900" cy="1061400"/>
          </a:xfrm>
          <a:prstGeom prst="round2SameRect">
            <a:avLst>
              <a:gd name="adj1" fmla="val 50000"/>
              <a:gd name="adj2" fmla="val 0"/>
            </a:avLst>
          </a:prstGeom>
          <a:solidFill>
            <a:schemeClr val="accent2"/>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Didact Gothic"/>
              <a:ea typeface="Didact Gothic"/>
              <a:cs typeface="Didact Gothic"/>
              <a:sym typeface="Didact Gothic"/>
            </a:endParaRPr>
          </a:p>
        </p:txBody>
      </p:sp>
      <p:sp>
        <p:nvSpPr>
          <p:cNvPr id="295" name="Google Shape;295;p7"/>
          <p:cNvSpPr/>
          <p:nvPr/>
        </p:nvSpPr>
        <p:spPr>
          <a:xfrm flipH="1">
            <a:off x="11150578" y="5280138"/>
            <a:ext cx="530400" cy="5304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Didact Gothic"/>
              <a:ea typeface="Didact Gothic"/>
              <a:cs typeface="Didact Gothic"/>
              <a:sym typeface="Didact Gothic"/>
            </a:endParaRPr>
          </a:p>
        </p:txBody>
      </p:sp>
      <p:sp>
        <p:nvSpPr>
          <p:cNvPr id="296" name="Google Shape;296;p7"/>
          <p:cNvSpPr/>
          <p:nvPr/>
        </p:nvSpPr>
        <p:spPr>
          <a:xfrm flipH="1">
            <a:off x="11149222" y="1044363"/>
            <a:ext cx="1061400" cy="530400"/>
          </a:xfrm>
          <a:prstGeom prst="roundRect">
            <a:avLst>
              <a:gd name="adj" fmla="val 50000"/>
            </a:avLst>
          </a:prstGeom>
          <a:solidFill>
            <a:schemeClr val="accent2"/>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Didact Gothic"/>
              <a:ea typeface="Didact Gothic"/>
              <a:cs typeface="Didact Gothic"/>
              <a:sym typeface="Didact Gothic"/>
            </a:endParaRPr>
          </a:p>
        </p:txBody>
      </p:sp>
      <p:sp>
        <p:nvSpPr>
          <p:cNvPr id="297" name="Google Shape;297;p7"/>
          <p:cNvSpPr/>
          <p:nvPr/>
        </p:nvSpPr>
        <p:spPr>
          <a:xfrm rot="10800000">
            <a:off x="11680060" y="1044435"/>
            <a:ext cx="530494" cy="530288"/>
          </a:xfrm>
          <a:custGeom>
            <a:avLst/>
            <a:gdLst/>
            <a:ahLst/>
            <a:cxnLst/>
            <a:rect l="l" t="t" r="r" b="b"/>
            <a:pathLst>
              <a:path w="335225" h="337763" extrusionOk="0">
                <a:moveTo>
                  <a:pt x="335225" y="0"/>
                </a:moveTo>
                <a:lnTo>
                  <a:pt x="168645" y="126"/>
                </a:lnTo>
                <a:cubicBezTo>
                  <a:pt x="75417" y="194"/>
                  <a:pt x="-81" y="75793"/>
                  <a:pt x="0" y="169009"/>
                </a:cubicBezTo>
                <a:cubicBezTo>
                  <a:pt x="81" y="262221"/>
                  <a:pt x="75659" y="337832"/>
                  <a:pt x="168888" y="337763"/>
                </a:cubicBezTo>
                <a:lnTo>
                  <a:pt x="206697" y="337763"/>
                </a:lnTo>
                <a:cubicBezTo>
                  <a:pt x="280414" y="319652"/>
                  <a:pt x="335225" y="253603"/>
                  <a:pt x="335225" y="174320"/>
                </a:cubicBezTo>
                <a:lnTo>
                  <a:pt x="335225" y="0"/>
                </a:lnTo>
                <a:close/>
              </a:path>
            </a:pathLst>
          </a:custGeom>
          <a:solidFill>
            <a:schemeClr val="accent5"/>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298" name="Google Shape;298;p7"/>
          <p:cNvSpPr/>
          <p:nvPr/>
        </p:nvSpPr>
        <p:spPr>
          <a:xfrm flipH="1">
            <a:off x="1055012" y="-27948"/>
            <a:ext cx="6396" cy="6914131"/>
          </a:xfrm>
          <a:custGeom>
            <a:avLst/>
            <a:gdLst/>
            <a:ahLst/>
            <a:cxnLst/>
            <a:rect l="l" t="t" r="r" b="b"/>
            <a:pathLst>
              <a:path w="4048" h="4376032" extrusionOk="0">
                <a:moveTo>
                  <a:pt x="4048" y="0"/>
                </a:moveTo>
                <a:lnTo>
                  <a:pt x="0" y="4376032"/>
                </a:lnTo>
              </a:path>
            </a:pathLst>
          </a:custGeom>
          <a:noFill/>
          <a:ln w="9525" cap="flat" cmpd="sng">
            <a:solidFill>
              <a:schemeClr val="accent6"/>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299" name="Google Shape;299;p7"/>
          <p:cNvSpPr/>
          <p:nvPr/>
        </p:nvSpPr>
        <p:spPr>
          <a:xfrm flipH="1">
            <a:off x="6105" y="511525"/>
            <a:ext cx="1059559" cy="7889"/>
          </a:xfrm>
          <a:custGeom>
            <a:avLst/>
            <a:gdLst/>
            <a:ahLst/>
            <a:cxnLst/>
            <a:rect l="l" t="t" r="r" b="b"/>
            <a:pathLst>
              <a:path w="4036417" h="4993" extrusionOk="0">
                <a:moveTo>
                  <a:pt x="4036418" y="4994"/>
                </a:moveTo>
                <a:lnTo>
                  <a:pt x="0" y="0"/>
                </a:lnTo>
              </a:path>
            </a:pathLst>
          </a:custGeom>
          <a:noFill/>
          <a:ln w="9525" cap="flat" cmpd="sng">
            <a:solidFill>
              <a:schemeClr val="accent6"/>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300" name="Google Shape;300;p7"/>
          <p:cNvSpPr/>
          <p:nvPr/>
        </p:nvSpPr>
        <p:spPr>
          <a:xfrm flipH="1">
            <a:off x="6169" y="2629420"/>
            <a:ext cx="1059567" cy="7886"/>
          </a:xfrm>
          <a:custGeom>
            <a:avLst/>
            <a:gdLst/>
            <a:ahLst/>
            <a:cxnLst/>
            <a:rect l="l" t="t" r="r" b="b"/>
            <a:pathLst>
              <a:path w="4036446" h="4991" extrusionOk="0">
                <a:moveTo>
                  <a:pt x="4036446" y="4991"/>
                </a:moveTo>
                <a:lnTo>
                  <a:pt x="0" y="0"/>
                </a:lnTo>
              </a:path>
            </a:pathLst>
          </a:custGeom>
          <a:noFill/>
          <a:ln w="9525" cap="flat" cmpd="sng">
            <a:solidFill>
              <a:schemeClr val="accent6"/>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301" name="Google Shape;301;p7"/>
          <p:cNvSpPr/>
          <p:nvPr/>
        </p:nvSpPr>
        <p:spPr>
          <a:xfrm flipH="1">
            <a:off x="6244" y="4747310"/>
            <a:ext cx="1059563" cy="7892"/>
          </a:xfrm>
          <a:custGeom>
            <a:avLst/>
            <a:gdLst/>
            <a:ahLst/>
            <a:cxnLst/>
            <a:rect l="l" t="t" r="r" b="b"/>
            <a:pathLst>
              <a:path w="4036429" h="4995" extrusionOk="0">
                <a:moveTo>
                  <a:pt x="4036430" y="4995"/>
                </a:moveTo>
                <a:lnTo>
                  <a:pt x="0" y="0"/>
                </a:lnTo>
              </a:path>
            </a:pathLst>
          </a:custGeom>
          <a:noFill/>
          <a:ln w="9525" cap="flat" cmpd="sng">
            <a:solidFill>
              <a:schemeClr val="accent6"/>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302" name="Google Shape;302;p7"/>
          <p:cNvSpPr/>
          <p:nvPr/>
        </p:nvSpPr>
        <p:spPr>
          <a:xfrm flipH="1">
            <a:off x="6137" y="1570469"/>
            <a:ext cx="1059563" cy="7892"/>
          </a:xfrm>
          <a:custGeom>
            <a:avLst/>
            <a:gdLst/>
            <a:ahLst/>
            <a:cxnLst/>
            <a:rect l="l" t="t" r="r" b="b"/>
            <a:pathLst>
              <a:path w="4036430" h="4995" extrusionOk="0">
                <a:moveTo>
                  <a:pt x="4036430" y="4995"/>
                </a:moveTo>
                <a:lnTo>
                  <a:pt x="0" y="0"/>
                </a:lnTo>
              </a:path>
            </a:pathLst>
          </a:custGeom>
          <a:noFill/>
          <a:ln w="9525" cap="flat" cmpd="sng">
            <a:solidFill>
              <a:schemeClr val="accent6"/>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303" name="Google Shape;303;p7"/>
          <p:cNvSpPr/>
          <p:nvPr/>
        </p:nvSpPr>
        <p:spPr>
          <a:xfrm flipH="1">
            <a:off x="6212" y="3688364"/>
            <a:ext cx="1059559" cy="7892"/>
          </a:xfrm>
          <a:custGeom>
            <a:avLst/>
            <a:gdLst/>
            <a:ahLst/>
            <a:cxnLst/>
            <a:rect l="l" t="t" r="r" b="b"/>
            <a:pathLst>
              <a:path w="4036417" h="4995" extrusionOk="0">
                <a:moveTo>
                  <a:pt x="4036418" y="4995"/>
                </a:moveTo>
                <a:lnTo>
                  <a:pt x="0" y="0"/>
                </a:lnTo>
              </a:path>
            </a:pathLst>
          </a:custGeom>
          <a:noFill/>
          <a:ln w="9525" cap="flat" cmpd="sng">
            <a:solidFill>
              <a:schemeClr val="accent6"/>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304" name="Google Shape;304;p7"/>
          <p:cNvSpPr/>
          <p:nvPr/>
        </p:nvSpPr>
        <p:spPr>
          <a:xfrm flipH="1">
            <a:off x="6275" y="5806260"/>
            <a:ext cx="1059566" cy="7886"/>
          </a:xfrm>
          <a:custGeom>
            <a:avLst/>
            <a:gdLst/>
            <a:ahLst/>
            <a:cxnLst/>
            <a:rect l="l" t="t" r="r" b="b"/>
            <a:pathLst>
              <a:path w="4036442" h="4991" extrusionOk="0">
                <a:moveTo>
                  <a:pt x="4036442" y="4991"/>
                </a:moveTo>
                <a:lnTo>
                  <a:pt x="0" y="0"/>
                </a:lnTo>
              </a:path>
            </a:pathLst>
          </a:custGeom>
          <a:noFill/>
          <a:ln w="9525" cap="flat" cmpd="sng">
            <a:solidFill>
              <a:schemeClr val="accent6"/>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305" name="Google Shape;305;p7"/>
          <p:cNvSpPr/>
          <p:nvPr/>
        </p:nvSpPr>
        <p:spPr>
          <a:xfrm flipH="1">
            <a:off x="525558" y="-27948"/>
            <a:ext cx="6396" cy="6914131"/>
          </a:xfrm>
          <a:custGeom>
            <a:avLst/>
            <a:gdLst/>
            <a:ahLst/>
            <a:cxnLst/>
            <a:rect l="l" t="t" r="r" b="b"/>
            <a:pathLst>
              <a:path w="4048" h="4376032" extrusionOk="0">
                <a:moveTo>
                  <a:pt x="4048" y="0"/>
                </a:moveTo>
                <a:lnTo>
                  <a:pt x="0" y="4376032"/>
                </a:lnTo>
              </a:path>
            </a:pathLst>
          </a:custGeom>
          <a:noFill/>
          <a:ln w="9525" cap="flat" cmpd="sng">
            <a:solidFill>
              <a:schemeClr val="accent6"/>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306" name="Google Shape;306;p7"/>
          <p:cNvSpPr/>
          <p:nvPr/>
        </p:nvSpPr>
        <p:spPr>
          <a:xfrm flipH="1">
            <a:off x="6116" y="1040996"/>
            <a:ext cx="1059567" cy="7892"/>
          </a:xfrm>
          <a:custGeom>
            <a:avLst/>
            <a:gdLst/>
            <a:ahLst/>
            <a:cxnLst/>
            <a:rect l="l" t="t" r="r" b="b"/>
            <a:pathLst>
              <a:path w="4036445" h="4995" extrusionOk="0">
                <a:moveTo>
                  <a:pt x="4036446" y="4995"/>
                </a:moveTo>
                <a:lnTo>
                  <a:pt x="0" y="0"/>
                </a:lnTo>
              </a:path>
            </a:pathLst>
          </a:custGeom>
          <a:noFill/>
          <a:ln w="9525" cap="flat" cmpd="sng">
            <a:solidFill>
              <a:schemeClr val="accent6"/>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307" name="Google Shape;307;p7"/>
          <p:cNvSpPr/>
          <p:nvPr/>
        </p:nvSpPr>
        <p:spPr>
          <a:xfrm flipH="1">
            <a:off x="6190" y="3158893"/>
            <a:ext cx="1059563" cy="7892"/>
          </a:xfrm>
          <a:custGeom>
            <a:avLst/>
            <a:gdLst/>
            <a:ahLst/>
            <a:cxnLst/>
            <a:rect l="l" t="t" r="r" b="b"/>
            <a:pathLst>
              <a:path w="4036430" h="4995" extrusionOk="0">
                <a:moveTo>
                  <a:pt x="4036430" y="4995"/>
                </a:moveTo>
                <a:lnTo>
                  <a:pt x="0" y="0"/>
                </a:lnTo>
              </a:path>
            </a:pathLst>
          </a:custGeom>
          <a:noFill/>
          <a:ln w="9525" cap="flat" cmpd="sng">
            <a:solidFill>
              <a:schemeClr val="accent6"/>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308" name="Google Shape;308;p7"/>
          <p:cNvSpPr/>
          <p:nvPr/>
        </p:nvSpPr>
        <p:spPr>
          <a:xfrm flipH="1">
            <a:off x="6254" y="5276787"/>
            <a:ext cx="1059569" cy="7886"/>
          </a:xfrm>
          <a:custGeom>
            <a:avLst/>
            <a:gdLst/>
            <a:ahLst/>
            <a:cxnLst/>
            <a:rect l="l" t="t" r="r" b="b"/>
            <a:pathLst>
              <a:path w="4036454" h="4991" extrusionOk="0">
                <a:moveTo>
                  <a:pt x="4036455" y="4991"/>
                </a:moveTo>
                <a:lnTo>
                  <a:pt x="0" y="0"/>
                </a:lnTo>
              </a:path>
            </a:pathLst>
          </a:custGeom>
          <a:noFill/>
          <a:ln w="9525" cap="flat" cmpd="sng">
            <a:solidFill>
              <a:schemeClr val="accent6"/>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309" name="Google Shape;309;p7"/>
          <p:cNvSpPr/>
          <p:nvPr/>
        </p:nvSpPr>
        <p:spPr>
          <a:xfrm flipH="1">
            <a:off x="6158" y="2099948"/>
            <a:ext cx="1059559" cy="7886"/>
          </a:xfrm>
          <a:custGeom>
            <a:avLst/>
            <a:gdLst/>
            <a:ahLst/>
            <a:cxnLst/>
            <a:rect l="l" t="t" r="r" b="b"/>
            <a:pathLst>
              <a:path w="4036417" h="4991" extrusionOk="0">
                <a:moveTo>
                  <a:pt x="4036418" y="4991"/>
                </a:moveTo>
                <a:lnTo>
                  <a:pt x="0" y="0"/>
                </a:lnTo>
              </a:path>
            </a:pathLst>
          </a:custGeom>
          <a:noFill/>
          <a:ln w="9525" cap="flat" cmpd="sng">
            <a:solidFill>
              <a:schemeClr val="accent6"/>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310" name="Google Shape;310;p7"/>
          <p:cNvSpPr/>
          <p:nvPr/>
        </p:nvSpPr>
        <p:spPr>
          <a:xfrm flipH="1">
            <a:off x="6222" y="4217837"/>
            <a:ext cx="1059566" cy="7892"/>
          </a:xfrm>
          <a:custGeom>
            <a:avLst/>
            <a:gdLst/>
            <a:ahLst/>
            <a:cxnLst/>
            <a:rect l="l" t="t" r="r" b="b"/>
            <a:pathLst>
              <a:path w="4036441" h="4995" extrusionOk="0">
                <a:moveTo>
                  <a:pt x="4036442" y="4995"/>
                </a:moveTo>
                <a:lnTo>
                  <a:pt x="0" y="0"/>
                </a:lnTo>
              </a:path>
            </a:pathLst>
          </a:custGeom>
          <a:noFill/>
          <a:ln w="9525" cap="flat" cmpd="sng">
            <a:solidFill>
              <a:schemeClr val="accent6"/>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311" name="Google Shape;311;p7"/>
          <p:cNvSpPr/>
          <p:nvPr/>
        </p:nvSpPr>
        <p:spPr>
          <a:xfrm flipH="1">
            <a:off x="6297" y="6335733"/>
            <a:ext cx="1059562" cy="7892"/>
          </a:xfrm>
          <a:custGeom>
            <a:avLst/>
            <a:gdLst/>
            <a:ahLst/>
            <a:cxnLst/>
            <a:rect l="l" t="t" r="r" b="b"/>
            <a:pathLst>
              <a:path w="4036426" h="4995" extrusionOk="0">
                <a:moveTo>
                  <a:pt x="4036426" y="4995"/>
                </a:moveTo>
                <a:lnTo>
                  <a:pt x="0" y="0"/>
                </a:lnTo>
              </a:path>
            </a:pathLst>
          </a:custGeom>
          <a:noFill/>
          <a:ln w="9525" cap="flat" cmpd="sng">
            <a:solidFill>
              <a:schemeClr val="accent6"/>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312" name="Google Shape;312;p7"/>
          <p:cNvSpPr/>
          <p:nvPr/>
        </p:nvSpPr>
        <p:spPr>
          <a:xfrm rot="5400000" flipH="1">
            <a:off x="266253" y="253713"/>
            <a:ext cx="528900" cy="1061400"/>
          </a:xfrm>
          <a:prstGeom prst="round2SameRect">
            <a:avLst>
              <a:gd name="adj1" fmla="val 50000"/>
              <a:gd name="adj2" fmla="val 0"/>
            </a:avLst>
          </a:prstGeom>
          <a:solidFill>
            <a:schemeClr val="accent2"/>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Didact Gothic"/>
              <a:ea typeface="Didact Gothic"/>
              <a:cs typeface="Didact Gothic"/>
              <a:sym typeface="Didact Gothic"/>
            </a:endParaRPr>
          </a:p>
        </p:txBody>
      </p:sp>
      <p:sp>
        <p:nvSpPr>
          <p:cNvPr id="313" name="Google Shape;313;p7"/>
          <p:cNvSpPr/>
          <p:nvPr/>
        </p:nvSpPr>
        <p:spPr>
          <a:xfrm rot="5400000">
            <a:off x="273561" y="779743"/>
            <a:ext cx="1066800" cy="530400"/>
          </a:xfrm>
          <a:prstGeom prst="roundRect">
            <a:avLst>
              <a:gd name="adj" fmla="val 50000"/>
            </a:avLst>
          </a:prstGeom>
          <a:solidFill>
            <a:schemeClr val="accent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Didact Gothic"/>
              <a:ea typeface="Didact Gothic"/>
              <a:cs typeface="Didact Gothic"/>
              <a:sym typeface="Didact Gothic"/>
            </a:endParaRPr>
          </a:p>
        </p:txBody>
      </p:sp>
      <p:sp>
        <p:nvSpPr>
          <p:cNvPr id="314" name="Google Shape;314;p7"/>
          <p:cNvSpPr/>
          <p:nvPr/>
        </p:nvSpPr>
        <p:spPr>
          <a:xfrm rot="10800000">
            <a:off x="544532" y="508744"/>
            <a:ext cx="530494" cy="530288"/>
          </a:xfrm>
          <a:custGeom>
            <a:avLst/>
            <a:gdLst/>
            <a:ahLst/>
            <a:cxnLst/>
            <a:rect l="l" t="t" r="r" b="b"/>
            <a:pathLst>
              <a:path w="335225" h="337763" extrusionOk="0">
                <a:moveTo>
                  <a:pt x="335225" y="0"/>
                </a:moveTo>
                <a:lnTo>
                  <a:pt x="168645" y="126"/>
                </a:lnTo>
                <a:cubicBezTo>
                  <a:pt x="75417" y="194"/>
                  <a:pt x="-81" y="75793"/>
                  <a:pt x="0" y="169009"/>
                </a:cubicBezTo>
                <a:cubicBezTo>
                  <a:pt x="81" y="262221"/>
                  <a:pt x="75659" y="337832"/>
                  <a:pt x="168888" y="337763"/>
                </a:cubicBezTo>
                <a:lnTo>
                  <a:pt x="206697" y="337763"/>
                </a:lnTo>
                <a:cubicBezTo>
                  <a:pt x="280414" y="319652"/>
                  <a:pt x="335225" y="253603"/>
                  <a:pt x="335225" y="174320"/>
                </a:cubicBezTo>
                <a:lnTo>
                  <a:pt x="335225" y="0"/>
                </a:lnTo>
                <a:close/>
              </a:path>
            </a:pathLst>
          </a:custGeom>
          <a:solidFill>
            <a:schemeClr val="accent5"/>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315" name="Google Shape;315;p7"/>
          <p:cNvSpPr/>
          <p:nvPr/>
        </p:nvSpPr>
        <p:spPr>
          <a:xfrm>
            <a:off x="541936" y="5276780"/>
            <a:ext cx="528900" cy="1583700"/>
          </a:xfrm>
          <a:prstGeom prst="round2SameRect">
            <a:avLst>
              <a:gd name="adj1" fmla="val 50000"/>
              <a:gd name="adj2" fmla="val 0"/>
            </a:avLst>
          </a:prstGeom>
          <a:solidFill>
            <a:schemeClr val="accent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Didact Gothic"/>
              <a:ea typeface="Didact Gothic"/>
              <a:cs typeface="Didact Gothic"/>
              <a:sym typeface="Didact Gothic"/>
            </a:endParaRPr>
          </a:p>
        </p:txBody>
      </p:sp>
      <p:sp>
        <p:nvSpPr>
          <p:cNvPr id="316" name="Google Shape;316;p7"/>
          <p:cNvSpPr/>
          <p:nvPr/>
        </p:nvSpPr>
        <p:spPr>
          <a:xfrm flipH="1">
            <a:off x="14936" y="2105275"/>
            <a:ext cx="530400" cy="5304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Didact Gothic"/>
              <a:ea typeface="Didact Gothic"/>
              <a:cs typeface="Didact Gothic"/>
              <a:sym typeface="Didact Gothic"/>
            </a:endParaRPr>
          </a:p>
        </p:txBody>
      </p:sp>
      <p:sp>
        <p:nvSpPr>
          <p:cNvPr id="317" name="Google Shape;317;p7"/>
          <p:cNvSpPr/>
          <p:nvPr/>
        </p:nvSpPr>
        <p:spPr>
          <a:xfrm flipH="1">
            <a:off x="541186" y="4218938"/>
            <a:ext cx="530400" cy="5304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Didact Gothic"/>
              <a:ea typeface="Didact Gothic"/>
              <a:cs typeface="Didact Gothic"/>
              <a:sym typeface="Didact Gothic"/>
            </a:endParaRPr>
          </a:p>
        </p:txBody>
      </p:sp>
    </p:spTree>
  </p:cSld>
  <p:clrMapOvr>
    <a:masterClrMapping/>
  </p:clrMapOvr>
  <p:transition spd="slow">
    <p:push dir="u"/>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318"/>
        <p:cNvGrpSpPr/>
        <p:nvPr/>
      </p:nvGrpSpPr>
      <p:grpSpPr>
        <a:xfrm>
          <a:off x="0" y="0"/>
          <a:ext cx="0" cy="0"/>
          <a:chOff x="0" y="0"/>
          <a:chExt cx="0" cy="0"/>
        </a:xfrm>
      </p:grpSpPr>
      <p:sp>
        <p:nvSpPr>
          <p:cNvPr id="319" name="Google Shape;319;p8"/>
          <p:cNvSpPr txBox="1">
            <a:spLocks noGrp="1"/>
          </p:cNvSpPr>
          <p:nvPr>
            <p:ph type="title"/>
          </p:nvPr>
        </p:nvSpPr>
        <p:spPr>
          <a:xfrm>
            <a:off x="487238" y="679750"/>
            <a:ext cx="10145700" cy="763500"/>
          </a:xfrm>
          <a:prstGeom prst="rect">
            <a:avLst/>
          </a:prstGeom>
        </p:spPr>
        <p:txBody>
          <a:bodyPr spcFirstLastPara="1" wrap="square" lIns="121900" tIns="121900" rIns="121900" bIns="121900" anchor="t" anchorCtr="0">
            <a:normAutofit/>
          </a:bodyPr>
          <a:lstStyle>
            <a:lvl1pPr lvl="0">
              <a:spcBef>
                <a:spcPts val="0"/>
              </a:spcBef>
              <a:spcAft>
                <a:spcPts val="0"/>
              </a:spcAft>
              <a:buSzPts val="4500"/>
              <a:buNone/>
              <a:defRPr/>
            </a:lvl1pPr>
            <a:lvl2pPr lvl="1">
              <a:spcBef>
                <a:spcPts val="0"/>
              </a:spcBef>
              <a:spcAft>
                <a:spcPts val="0"/>
              </a:spcAft>
              <a:buSzPts val="4500"/>
              <a:buNone/>
              <a:defRPr/>
            </a:lvl2pPr>
            <a:lvl3pPr lvl="2">
              <a:spcBef>
                <a:spcPts val="0"/>
              </a:spcBef>
              <a:spcAft>
                <a:spcPts val="0"/>
              </a:spcAft>
              <a:buSzPts val="4500"/>
              <a:buNone/>
              <a:defRPr/>
            </a:lvl3pPr>
            <a:lvl4pPr lvl="3">
              <a:spcBef>
                <a:spcPts val="0"/>
              </a:spcBef>
              <a:spcAft>
                <a:spcPts val="0"/>
              </a:spcAft>
              <a:buSzPts val="4500"/>
              <a:buNone/>
              <a:defRPr/>
            </a:lvl4pPr>
            <a:lvl5pPr lvl="4">
              <a:spcBef>
                <a:spcPts val="0"/>
              </a:spcBef>
              <a:spcAft>
                <a:spcPts val="0"/>
              </a:spcAft>
              <a:buSzPts val="4500"/>
              <a:buNone/>
              <a:defRPr/>
            </a:lvl5pPr>
            <a:lvl6pPr lvl="5">
              <a:spcBef>
                <a:spcPts val="0"/>
              </a:spcBef>
              <a:spcAft>
                <a:spcPts val="0"/>
              </a:spcAft>
              <a:buSzPts val="4500"/>
              <a:buNone/>
              <a:defRPr/>
            </a:lvl6pPr>
            <a:lvl7pPr lvl="6">
              <a:spcBef>
                <a:spcPts val="0"/>
              </a:spcBef>
              <a:spcAft>
                <a:spcPts val="0"/>
              </a:spcAft>
              <a:buSzPts val="4500"/>
              <a:buNone/>
              <a:defRPr/>
            </a:lvl7pPr>
            <a:lvl8pPr lvl="7">
              <a:spcBef>
                <a:spcPts val="0"/>
              </a:spcBef>
              <a:spcAft>
                <a:spcPts val="0"/>
              </a:spcAft>
              <a:buSzPts val="4500"/>
              <a:buNone/>
              <a:defRPr/>
            </a:lvl8pPr>
            <a:lvl9pPr lvl="8">
              <a:spcBef>
                <a:spcPts val="0"/>
              </a:spcBef>
              <a:spcAft>
                <a:spcPts val="0"/>
              </a:spcAft>
              <a:buSzPts val="4500"/>
              <a:buNone/>
              <a:defRPr/>
            </a:lvl9pPr>
          </a:lstStyle>
          <a:p>
            <a:endParaRPr/>
          </a:p>
        </p:txBody>
      </p:sp>
      <p:sp>
        <p:nvSpPr>
          <p:cNvPr id="320" name="Google Shape;320;p8"/>
          <p:cNvSpPr txBox="1">
            <a:spLocks noGrp="1"/>
          </p:cNvSpPr>
          <p:nvPr>
            <p:ph type="body" idx="1"/>
          </p:nvPr>
        </p:nvSpPr>
        <p:spPr>
          <a:xfrm>
            <a:off x="487238" y="1623014"/>
            <a:ext cx="4762800" cy="4555200"/>
          </a:xfrm>
          <a:prstGeom prst="rect">
            <a:avLst/>
          </a:prstGeom>
        </p:spPr>
        <p:txBody>
          <a:bodyPr spcFirstLastPara="1" wrap="square" lIns="121900" tIns="121900" rIns="121900" bIns="121900" anchor="t" anchorCtr="0">
            <a:normAutofit/>
          </a:bodyPr>
          <a:lstStyle>
            <a:lvl1pPr marL="457200" lvl="0" indent="-349250">
              <a:spcBef>
                <a:spcPts val="0"/>
              </a:spcBef>
              <a:spcAft>
                <a:spcPts val="0"/>
              </a:spcAft>
              <a:buSzPts val="1900"/>
              <a:buChar char="●"/>
              <a:defRPr sz="1900"/>
            </a:lvl1pPr>
            <a:lvl2pPr marL="914400" lvl="1" indent="-330200">
              <a:spcBef>
                <a:spcPts val="0"/>
              </a:spcBef>
              <a:spcAft>
                <a:spcPts val="0"/>
              </a:spcAft>
              <a:buSzPts val="1600"/>
              <a:buChar char="○"/>
              <a:defRPr sz="1600"/>
            </a:lvl2pPr>
            <a:lvl3pPr marL="1371600" lvl="2" indent="-330200">
              <a:spcBef>
                <a:spcPts val="0"/>
              </a:spcBef>
              <a:spcAft>
                <a:spcPts val="0"/>
              </a:spcAft>
              <a:buSzPts val="1600"/>
              <a:buChar char="■"/>
              <a:defRPr sz="1600"/>
            </a:lvl3pPr>
            <a:lvl4pPr marL="1828800" lvl="3" indent="-330200">
              <a:spcBef>
                <a:spcPts val="0"/>
              </a:spcBef>
              <a:spcAft>
                <a:spcPts val="0"/>
              </a:spcAft>
              <a:buSzPts val="1600"/>
              <a:buChar char="●"/>
              <a:defRPr sz="1600"/>
            </a:lvl4pPr>
            <a:lvl5pPr marL="2286000" lvl="4" indent="-330200">
              <a:spcBef>
                <a:spcPts val="0"/>
              </a:spcBef>
              <a:spcAft>
                <a:spcPts val="0"/>
              </a:spcAft>
              <a:buSzPts val="1600"/>
              <a:buChar char="○"/>
              <a:defRPr sz="1600"/>
            </a:lvl5pPr>
            <a:lvl6pPr marL="2743200" lvl="5" indent="-330200">
              <a:spcBef>
                <a:spcPts val="0"/>
              </a:spcBef>
              <a:spcAft>
                <a:spcPts val="0"/>
              </a:spcAft>
              <a:buSzPts val="1600"/>
              <a:buChar char="■"/>
              <a:defRPr sz="1600"/>
            </a:lvl6pPr>
            <a:lvl7pPr marL="3200400" lvl="6" indent="-330200">
              <a:spcBef>
                <a:spcPts val="0"/>
              </a:spcBef>
              <a:spcAft>
                <a:spcPts val="0"/>
              </a:spcAft>
              <a:buSzPts val="1600"/>
              <a:buChar char="●"/>
              <a:defRPr sz="1600"/>
            </a:lvl7pPr>
            <a:lvl8pPr marL="3657600" lvl="7" indent="-330200">
              <a:spcBef>
                <a:spcPts val="0"/>
              </a:spcBef>
              <a:spcAft>
                <a:spcPts val="0"/>
              </a:spcAft>
              <a:buSzPts val="1600"/>
              <a:buChar char="○"/>
              <a:defRPr sz="1600"/>
            </a:lvl8pPr>
            <a:lvl9pPr marL="4114800" lvl="8" indent="-330200">
              <a:spcBef>
                <a:spcPts val="0"/>
              </a:spcBef>
              <a:spcAft>
                <a:spcPts val="0"/>
              </a:spcAft>
              <a:buSzPts val="1600"/>
              <a:buChar char="■"/>
              <a:defRPr sz="1600"/>
            </a:lvl9pPr>
          </a:lstStyle>
          <a:p>
            <a:endParaRPr/>
          </a:p>
        </p:txBody>
      </p:sp>
      <p:sp>
        <p:nvSpPr>
          <p:cNvPr id="321" name="Google Shape;321;p8"/>
          <p:cNvSpPr txBox="1">
            <a:spLocks noGrp="1"/>
          </p:cNvSpPr>
          <p:nvPr>
            <p:ph type="body" idx="2"/>
          </p:nvPr>
        </p:nvSpPr>
        <p:spPr>
          <a:xfrm>
            <a:off x="5870213" y="1623014"/>
            <a:ext cx="4762800" cy="4555200"/>
          </a:xfrm>
          <a:prstGeom prst="rect">
            <a:avLst/>
          </a:prstGeom>
        </p:spPr>
        <p:txBody>
          <a:bodyPr spcFirstLastPara="1" wrap="square" lIns="121900" tIns="121900" rIns="121900" bIns="121900" anchor="t" anchorCtr="0">
            <a:normAutofit/>
          </a:bodyPr>
          <a:lstStyle>
            <a:lvl1pPr marL="457200" lvl="0" indent="-349250">
              <a:spcBef>
                <a:spcPts val="0"/>
              </a:spcBef>
              <a:spcAft>
                <a:spcPts val="0"/>
              </a:spcAft>
              <a:buSzPts val="1900"/>
              <a:buChar char="●"/>
              <a:defRPr sz="1900"/>
            </a:lvl1pPr>
            <a:lvl2pPr marL="914400" lvl="1" indent="-330200">
              <a:spcBef>
                <a:spcPts val="0"/>
              </a:spcBef>
              <a:spcAft>
                <a:spcPts val="0"/>
              </a:spcAft>
              <a:buSzPts val="1600"/>
              <a:buChar char="○"/>
              <a:defRPr sz="1600"/>
            </a:lvl2pPr>
            <a:lvl3pPr marL="1371600" lvl="2" indent="-330200">
              <a:spcBef>
                <a:spcPts val="0"/>
              </a:spcBef>
              <a:spcAft>
                <a:spcPts val="0"/>
              </a:spcAft>
              <a:buSzPts val="1600"/>
              <a:buChar char="■"/>
              <a:defRPr sz="1600"/>
            </a:lvl3pPr>
            <a:lvl4pPr marL="1828800" lvl="3" indent="-330200">
              <a:spcBef>
                <a:spcPts val="0"/>
              </a:spcBef>
              <a:spcAft>
                <a:spcPts val="0"/>
              </a:spcAft>
              <a:buSzPts val="1600"/>
              <a:buChar char="●"/>
              <a:defRPr sz="1600"/>
            </a:lvl4pPr>
            <a:lvl5pPr marL="2286000" lvl="4" indent="-330200">
              <a:spcBef>
                <a:spcPts val="0"/>
              </a:spcBef>
              <a:spcAft>
                <a:spcPts val="0"/>
              </a:spcAft>
              <a:buSzPts val="1600"/>
              <a:buChar char="○"/>
              <a:defRPr sz="1600"/>
            </a:lvl5pPr>
            <a:lvl6pPr marL="2743200" lvl="5" indent="-330200">
              <a:spcBef>
                <a:spcPts val="0"/>
              </a:spcBef>
              <a:spcAft>
                <a:spcPts val="0"/>
              </a:spcAft>
              <a:buSzPts val="1600"/>
              <a:buChar char="■"/>
              <a:defRPr sz="1600"/>
            </a:lvl6pPr>
            <a:lvl7pPr marL="3200400" lvl="6" indent="-330200">
              <a:spcBef>
                <a:spcPts val="0"/>
              </a:spcBef>
              <a:spcAft>
                <a:spcPts val="0"/>
              </a:spcAft>
              <a:buSzPts val="1600"/>
              <a:buChar char="●"/>
              <a:defRPr sz="1600"/>
            </a:lvl7pPr>
            <a:lvl8pPr marL="3657600" lvl="7" indent="-330200">
              <a:spcBef>
                <a:spcPts val="0"/>
              </a:spcBef>
              <a:spcAft>
                <a:spcPts val="0"/>
              </a:spcAft>
              <a:buSzPts val="1600"/>
              <a:buChar char="○"/>
              <a:defRPr sz="1600"/>
            </a:lvl8pPr>
            <a:lvl9pPr marL="4114800" lvl="8" indent="-330200">
              <a:spcBef>
                <a:spcPts val="0"/>
              </a:spcBef>
              <a:spcAft>
                <a:spcPts val="0"/>
              </a:spcAft>
              <a:buSzPts val="1600"/>
              <a:buChar char="■"/>
              <a:defRPr sz="1600"/>
            </a:lvl9pPr>
          </a:lstStyle>
          <a:p>
            <a:endParaRPr/>
          </a:p>
        </p:txBody>
      </p:sp>
      <p:sp>
        <p:nvSpPr>
          <p:cNvPr id="322" name="Google Shape;322;p8"/>
          <p:cNvSpPr txBox="1">
            <a:spLocks noGrp="1"/>
          </p:cNvSpPr>
          <p:nvPr>
            <p:ph type="sldNum" idx="12"/>
          </p:nvPr>
        </p:nvSpPr>
        <p:spPr>
          <a:xfrm>
            <a:off x="11296610" y="6217622"/>
            <a:ext cx="731700" cy="524700"/>
          </a:xfrm>
          <a:prstGeom prst="rect">
            <a:avLst/>
          </a:prstGeom>
        </p:spPr>
        <p:txBody>
          <a:bodyPr spcFirstLastPara="1" wrap="square" lIns="121900" tIns="121900" rIns="121900" bIns="121900"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
        <p:nvSpPr>
          <p:cNvPr id="323" name="Google Shape;323;p8"/>
          <p:cNvSpPr/>
          <p:nvPr/>
        </p:nvSpPr>
        <p:spPr>
          <a:xfrm>
            <a:off x="11138565" y="-28073"/>
            <a:ext cx="6396" cy="6914131"/>
          </a:xfrm>
          <a:custGeom>
            <a:avLst/>
            <a:gdLst/>
            <a:ahLst/>
            <a:cxnLst/>
            <a:rect l="l" t="t" r="r" b="b"/>
            <a:pathLst>
              <a:path w="4048" h="4376032" extrusionOk="0">
                <a:moveTo>
                  <a:pt x="4048" y="0"/>
                </a:moveTo>
                <a:lnTo>
                  <a:pt x="0" y="4376032"/>
                </a:lnTo>
              </a:path>
            </a:pathLst>
          </a:custGeom>
          <a:noFill/>
          <a:ln w="9525" cap="flat" cmpd="sng">
            <a:solidFill>
              <a:schemeClr val="accent6"/>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324" name="Google Shape;324;p8"/>
          <p:cNvSpPr/>
          <p:nvPr/>
        </p:nvSpPr>
        <p:spPr>
          <a:xfrm flipH="1">
            <a:off x="11131050" y="511400"/>
            <a:ext cx="1059559" cy="7889"/>
          </a:xfrm>
          <a:custGeom>
            <a:avLst/>
            <a:gdLst/>
            <a:ahLst/>
            <a:cxnLst/>
            <a:rect l="l" t="t" r="r" b="b"/>
            <a:pathLst>
              <a:path w="4036417" h="4993" extrusionOk="0">
                <a:moveTo>
                  <a:pt x="4036418" y="4994"/>
                </a:moveTo>
                <a:lnTo>
                  <a:pt x="0" y="0"/>
                </a:lnTo>
              </a:path>
            </a:pathLst>
          </a:custGeom>
          <a:noFill/>
          <a:ln w="9525" cap="flat" cmpd="sng">
            <a:solidFill>
              <a:schemeClr val="accent6"/>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325" name="Google Shape;325;p8"/>
          <p:cNvSpPr/>
          <p:nvPr/>
        </p:nvSpPr>
        <p:spPr>
          <a:xfrm flipH="1">
            <a:off x="11131114" y="2629295"/>
            <a:ext cx="1059567" cy="7886"/>
          </a:xfrm>
          <a:custGeom>
            <a:avLst/>
            <a:gdLst/>
            <a:ahLst/>
            <a:cxnLst/>
            <a:rect l="l" t="t" r="r" b="b"/>
            <a:pathLst>
              <a:path w="4036446" h="4991" extrusionOk="0">
                <a:moveTo>
                  <a:pt x="4036446" y="4991"/>
                </a:moveTo>
                <a:lnTo>
                  <a:pt x="0" y="0"/>
                </a:lnTo>
              </a:path>
            </a:pathLst>
          </a:custGeom>
          <a:noFill/>
          <a:ln w="9525" cap="flat" cmpd="sng">
            <a:solidFill>
              <a:schemeClr val="accent6"/>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326" name="Google Shape;326;p8"/>
          <p:cNvSpPr/>
          <p:nvPr/>
        </p:nvSpPr>
        <p:spPr>
          <a:xfrm flipH="1">
            <a:off x="11131188" y="4747185"/>
            <a:ext cx="1059563" cy="7892"/>
          </a:xfrm>
          <a:custGeom>
            <a:avLst/>
            <a:gdLst/>
            <a:ahLst/>
            <a:cxnLst/>
            <a:rect l="l" t="t" r="r" b="b"/>
            <a:pathLst>
              <a:path w="4036429" h="4995" extrusionOk="0">
                <a:moveTo>
                  <a:pt x="4036430" y="4995"/>
                </a:moveTo>
                <a:lnTo>
                  <a:pt x="0" y="0"/>
                </a:lnTo>
              </a:path>
            </a:pathLst>
          </a:custGeom>
          <a:noFill/>
          <a:ln w="9525" cap="flat" cmpd="sng">
            <a:solidFill>
              <a:schemeClr val="accent6"/>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327" name="Google Shape;327;p8"/>
          <p:cNvSpPr/>
          <p:nvPr/>
        </p:nvSpPr>
        <p:spPr>
          <a:xfrm flipH="1">
            <a:off x="11131081" y="1570344"/>
            <a:ext cx="1059563" cy="7892"/>
          </a:xfrm>
          <a:custGeom>
            <a:avLst/>
            <a:gdLst/>
            <a:ahLst/>
            <a:cxnLst/>
            <a:rect l="l" t="t" r="r" b="b"/>
            <a:pathLst>
              <a:path w="4036430" h="4995" extrusionOk="0">
                <a:moveTo>
                  <a:pt x="4036430" y="4995"/>
                </a:moveTo>
                <a:lnTo>
                  <a:pt x="0" y="0"/>
                </a:lnTo>
              </a:path>
            </a:pathLst>
          </a:custGeom>
          <a:noFill/>
          <a:ln w="9525" cap="flat" cmpd="sng">
            <a:solidFill>
              <a:schemeClr val="accent6"/>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328" name="Google Shape;328;p8"/>
          <p:cNvSpPr/>
          <p:nvPr/>
        </p:nvSpPr>
        <p:spPr>
          <a:xfrm flipH="1">
            <a:off x="11131156" y="3688239"/>
            <a:ext cx="1059559" cy="7892"/>
          </a:xfrm>
          <a:custGeom>
            <a:avLst/>
            <a:gdLst/>
            <a:ahLst/>
            <a:cxnLst/>
            <a:rect l="l" t="t" r="r" b="b"/>
            <a:pathLst>
              <a:path w="4036417" h="4995" extrusionOk="0">
                <a:moveTo>
                  <a:pt x="4036418" y="4995"/>
                </a:moveTo>
                <a:lnTo>
                  <a:pt x="0" y="0"/>
                </a:lnTo>
              </a:path>
            </a:pathLst>
          </a:custGeom>
          <a:noFill/>
          <a:ln w="9525" cap="flat" cmpd="sng">
            <a:solidFill>
              <a:schemeClr val="accent6"/>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329" name="Google Shape;329;p8"/>
          <p:cNvSpPr/>
          <p:nvPr/>
        </p:nvSpPr>
        <p:spPr>
          <a:xfrm flipH="1">
            <a:off x="11131220" y="5806135"/>
            <a:ext cx="1059566" cy="7886"/>
          </a:xfrm>
          <a:custGeom>
            <a:avLst/>
            <a:gdLst/>
            <a:ahLst/>
            <a:cxnLst/>
            <a:rect l="l" t="t" r="r" b="b"/>
            <a:pathLst>
              <a:path w="4036442" h="4991" extrusionOk="0">
                <a:moveTo>
                  <a:pt x="4036442" y="4991"/>
                </a:moveTo>
                <a:lnTo>
                  <a:pt x="0" y="0"/>
                </a:lnTo>
              </a:path>
            </a:pathLst>
          </a:custGeom>
          <a:noFill/>
          <a:ln w="9525" cap="flat" cmpd="sng">
            <a:solidFill>
              <a:schemeClr val="accent6"/>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330" name="Google Shape;330;p8"/>
          <p:cNvSpPr/>
          <p:nvPr/>
        </p:nvSpPr>
        <p:spPr>
          <a:xfrm flipH="1">
            <a:off x="11650503" y="-28073"/>
            <a:ext cx="6396" cy="6914131"/>
          </a:xfrm>
          <a:custGeom>
            <a:avLst/>
            <a:gdLst/>
            <a:ahLst/>
            <a:cxnLst/>
            <a:rect l="l" t="t" r="r" b="b"/>
            <a:pathLst>
              <a:path w="4048" h="4376032" extrusionOk="0">
                <a:moveTo>
                  <a:pt x="4048" y="0"/>
                </a:moveTo>
                <a:lnTo>
                  <a:pt x="0" y="4376032"/>
                </a:lnTo>
              </a:path>
            </a:pathLst>
          </a:custGeom>
          <a:noFill/>
          <a:ln w="9525" cap="flat" cmpd="sng">
            <a:solidFill>
              <a:schemeClr val="accent6"/>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331" name="Google Shape;331;p8"/>
          <p:cNvSpPr/>
          <p:nvPr/>
        </p:nvSpPr>
        <p:spPr>
          <a:xfrm flipH="1">
            <a:off x="11131060" y="1040871"/>
            <a:ext cx="1059567" cy="7892"/>
          </a:xfrm>
          <a:custGeom>
            <a:avLst/>
            <a:gdLst/>
            <a:ahLst/>
            <a:cxnLst/>
            <a:rect l="l" t="t" r="r" b="b"/>
            <a:pathLst>
              <a:path w="4036445" h="4995" extrusionOk="0">
                <a:moveTo>
                  <a:pt x="4036446" y="4995"/>
                </a:moveTo>
                <a:lnTo>
                  <a:pt x="0" y="0"/>
                </a:lnTo>
              </a:path>
            </a:pathLst>
          </a:custGeom>
          <a:noFill/>
          <a:ln w="9525" cap="flat" cmpd="sng">
            <a:solidFill>
              <a:schemeClr val="accent6"/>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332" name="Google Shape;332;p8"/>
          <p:cNvSpPr/>
          <p:nvPr/>
        </p:nvSpPr>
        <p:spPr>
          <a:xfrm flipH="1">
            <a:off x="11131135" y="3158768"/>
            <a:ext cx="1059563" cy="7892"/>
          </a:xfrm>
          <a:custGeom>
            <a:avLst/>
            <a:gdLst/>
            <a:ahLst/>
            <a:cxnLst/>
            <a:rect l="l" t="t" r="r" b="b"/>
            <a:pathLst>
              <a:path w="4036430" h="4995" extrusionOk="0">
                <a:moveTo>
                  <a:pt x="4036430" y="4995"/>
                </a:moveTo>
                <a:lnTo>
                  <a:pt x="0" y="0"/>
                </a:lnTo>
              </a:path>
            </a:pathLst>
          </a:custGeom>
          <a:noFill/>
          <a:ln w="9525" cap="flat" cmpd="sng">
            <a:solidFill>
              <a:schemeClr val="accent6"/>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333" name="Google Shape;333;p8"/>
          <p:cNvSpPr/>
          <p:nvPr/>
        </p:nvSpPr>
        <p:spPr>
          <a:xfrm flipH="1">
            <a:off x="11131199" y="5276662"/>
            <a:ext cx="1059569" cy="7886"/>
          </a:xfrm>
          <a:custGeom>
            <a:avLst/>
            <a:gdLst/>
            <a:ahLst/>
            <a:cxnLst/>
            <a:rect l="l" t="t" r="r" b="b"/>
            <a:pathLst>
              <a:path w="4036454" h="4991" extrusionOk="0">
                <a:moveTo>
                  <a:pt x="4036455" y="4991"/>
                </a:moveTo>
                <a:lnTo>
                  <a:pt x="0" y="0"/>
                </a:lnTo>
              </a:path>
            </a:pathLst>
          </a:custGeom>
          <a:noFill/>
          <a:ln w="9525" cap="flat" cmpd="sng">
            <a:solidFill>
              <a:schemeClr val="accent6"/>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334" name="Google Shape;334;p8"/>
          <p:cNvSpPr/>
          <p:nvPr/>
        </p:nvSpPr>
        <p:spPr>
          <a:xfrm flipH="1">
            <a:off x="11131103" y="2099823"/>
            <a:ext cx="1059559" cy="7886"/>
          </a:xfrm>
          <a:custGeom>
            <a:avLst/>
            <a:gdLst/>
            <a:ahLst/>
            <a:cxnLst/>
            <a:rect l="l" t="t" r="r" b="b"/>
            <a:pathLst>
              <a:path w="4036417" h="4991" extrusionOk="0">
                <a:moveTo>
                  <a:pt x="4036418" y="4991"/>
                </a:moveTo>
                <a:lnTo>
                  <a:pt x="0" y="0"/>
                </a:lnTo>
              </a:path>
            </a:pathLst>
          </a:custGeom>
          <a:noFill/>
          <a:ln w="9525" cap="flat" cmpd="sng">
            <a:solidFill>
              <a:schemeClr val="accent6"/>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335" name="Google Shape;335;p8"/>
          <p:cNvSpPr/>
          <p:nvPr/>
        </p:nvSpPr>
        <p:spPr>
          <a:xfrm flipH="1">
            <a:off x="11131167" y="4217712"/>
            <a:ext cx="1059566" cy="7892"/>
          </a:xfrm>
          <a:custGeom>
            <a:avLst/>
            <a:gdLst/>
            <a:ahLst/>
            <a:cxnLst/>
            <a:rect l="l" t="t" r="r" b="b"/>
            <a:pathLst>
              <a:path w="4036441" h="4995" extrusionOk="0">
                <a:moveTo>
                  <a:pt x="4036442" y="4995"/>
                </a:moveTo>
                <a:lnTo>
                  <a:pt x="0" y="0"/>
                </a:lnTo>
              </a:path>
            </a:pathLst>
          </a:custGeom>
          <a:noFill/>
          <a:ln w="9525" cap="flat" cmpd="sng">
            <a:solidFill>
              <a:schemeClr val="accent6"/>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336" name="Google Shape;336;p8"/>
          <p:cNvSpPr/>
          <p:nvPr/>
        </p:nvSpPr>
        <p:spPr>
          <a:xfrm flipH="1">
            <a:off x="11131241" y="6335608"/>
            <a:ext cx="1059562" cy="7892"/>
          </a:xfrm>
          <a:custGeom>
            <a:avLst/>
            <a:gdLst/>
            <a:ahLst/>
            <a:cxnLst/>
            <a:rect l="l" t="t" r="r" b="b"/>
            <a:pathLst>
              <a:path w="4036426" h="4995" extrusionOk="0">
                <a:moveTo>
                  <a:pt x="4036426" y="4995"/>
                </a:moveTo>
                <a:lnTo>
                  <a:pt x="0" y="0"/>
                </a:lnTo>
              </a:path>
            </a:pathLst>
          </a:custGeom>
          <a:noFill/>
          <a:ln w="9525" cap="flat" cmpd="sng">
            <a:solidFill>
              <a:schemeClr val="accent6"/>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337" name="Google Shape;337;p8"/>
          <p:cNvSpPr/>
          <p:nvPr/>
        </p:nvSpPr>
        <p:spPr>
          <a:xfrm rot="5400000" flipH="1">
            <a:off x="11391198" y="253588"/>
            <a:ext cx="528900" cy="1061400"/>
          </a:xfrm>
          <a:prstGeom prst="round2SameRect">
            <a:avLst>
              <a:gd name="adj1" fmla="val 50000"/>
              <a:gd name="adj2" fmla="val 0"/>
            </a:avLst>
          </a:prstGeom>
          <a:solidFill>
            <a:schemeClr val="accent2"/>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Didact Gothic"/>
              <a:ea typeface="Didact Gothic"/>
              <a:cs typeface="Didact Gothic"/>
              <a:sym typeface="Didact Gothic"/>
            </a:endParaRPr>
          </a:p>
        </p:txBody>
      </p:sp>
      <p:sp>
        <p:nvSpPr>
          <p:cNvPr id="338" name="Google Shape;338;p8"/>
          <p:cNvSpPr/>
          <p:nvPr/>
        </p:nvSpPr>
        <p:spPr>
          <a:xfrm rot="5400000">
            <a:off x="11398505" y="779618"/>
            <a:ext cx="1066800" cy="530400"/>
          </a:xfrm>
          <a:prstGeom prst="roundRect">
            <a:avLst>
              <a:gd name="adj" fmla="val 50000"/>
            </a:avLst>
          </a:prstGeom>
          <a:solidFill>
            <a:schemeClr val="accent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Didact Gothic"/>
              <a:ea typeface="Didact Gothic"/>
              <a:cs typeface="Didact Gothic"/>
              <a:sym typeface="Didact Gothic"/>
            </a:endParaRPr>
          </a:p>
        </p:txBody>
      </p:sp>
      <p:sp>
        <p:nvSpPr>
          <p:cNvPr id="339" name="Google Shape;339;p8"/>
          <p:cNvSpPr/>
          <p:nvPr/>
        </p:nvSpPr>
        <p:spPr>
          <a:xfrm rot="10800000">
            <a:off x="11669476" y="508619"/>
            <a:ext cx="530494" cy="530288"/>
          </a:xfrm>
          <a:custGeom>
            <a:avLst/>
            <a:gdLst/>
            <a:ahLst/>
            <a:cxnLst/>
            <a:rect l="l" t="t" r="r" b="b"/>
            <a:pathLst>
              <a:path w="335225" h="337763" extrusionOk="0">
                <a:moveTo>
                  <a:pt x="335225" y="0"/>
                </a:moveTo>
                <a:lnTo>
                  <a:pt x="168645" y="126"/>
                </a:lnTo>
                <a:cubicBezTo>
                  <a:pt x="75417" y="194"/>
                  <a:pt x="-81" y="75793"/>
                  <a:pt x="0" y="169009"/>
                </a:cubicBezTo>
                <a:cubicBezTo>
                  <a:pt x="81" y="262221"/>
                  <a:pt x="75659" y="337832"/>
                  <a:pt x="168888" y="337763"/>
                </a:cubicBezTo>
                <a:lnTo>
                  <a:pt x="206697" y="337763"/>
                </a:lnTo>
                <a:cubicBezTo>
                  <a:pt x="280414" y="319652"/>
                  <a:pt x="335225" y="253603"/>
                  <a:pt x="335225" y="174320"/>
                </a:cubicBezTo>
                <a:lnTo>
                  <a:pt x="335225" y="0"/>
                </a:lnTo>
                <a:close/>
              </a:path>
            </a:pathLst>
          </a:custGeom>
          <a:solidFill>
            <a:schemeClr val="accent5"/>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340" name="Google Shape;340;p8"/>
          <p:cNvSpPr/>
          <p:nvPr/>
        </p:nvSpPr>
        <p:spPr>
          <a:xfrm>
            <a:off x="11666880" y="5276655"/>
            <a:ext cx="528900" cy="1583700"/>
          </a:xfrm>
          <a:prstGeom prst="round2SameRect">
            <a:avLst>
              <a:gd name="adj1" fmla="val 50000"/>
              <a:gd name="adj2" fmla="val 0"/>
            </a:avLst>
          </a:prstGeom>
          <a:solidFill>
            <a:schemeClr val="accent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Didact Gothic"/>
              <a:ea typeface="Didact Gothic"/>
              <a:cs typeface="Didact Gothic"/>
              <a:sym typeface="Didact Gothic"/>
            </a:endParaRPr>
          </a:p>
        </p:txBody>
      </p:sp>
      <p:sp>
        <p:nvSpPr>
          <p:cNvPr id="341" name="Google Shape;341;p8"/>
          <p:cNvSpPr/>
          <p:nvPr/>
        </p:nvSpPr>
        <p:spPr>
          <a:xfrm flipH="1">
            <a:off x="11139880" y="2105150"/>
            <a:ext cx="530400" cy="5304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Didact Gothic"/>
              <a:ea typeface="Didact Gothic"/>
              <a:cs typeface="Didact Gothic"/>
              <a:sym typeface="Didact Gothic"/>
            </a:endParaRPr>
          </a:p>
        </p:txBody>
      </p:sp>
      <p:sp>
        <p:nvSpPr>
          <p:cNvPr id="342" name="Google Shape;342;p8"/>
          <p:cNvSpPr/>
          <p:nvPr/>
        </p:nvSpPr>
        <p:spPr>
          <a:xfrm flipH="1">
            <a:off x="11666130" y="4218813"/>
            <a:ext cx="530400" cy="5304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Didact Gothic"/>
              <a:ea typeface="Didact Gothic"/>
              <a:cs typeface="Didact Gothic"/>
              <a:sym typeface="Didact Gothic"/>
            </a:endParaRPr>
          </a:p>
        </p:txBody>
      </p:sp>
    </p:spTree>
  </p:cSld>
  <p:clrMapOvr>
    <a:masterClrMapping/>
  </p:clrMapOvr>
  <p:transition spd="slow">
    <p:push dir="u"/>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Title and three columns">
  <p:cSld name="TITLE_AND_TWO_COLUMNS_1">
    <p:spTree>
      <p:nvGrpSpPr>
        <p:cNvPr id="1" name="Shape 343"/>
        <p:cNvGrpSpPr/>
        <p:nvPr/>
      </p:nvGrpSpPr>
      <p:grpSpPr>
        <a:xfrm>
          <a:off x="0" y="0"/>
          <a:ext cx="0" cy="0"/>
          <a:chOff x="0" y="0"/>
          <a:chExt cx="0" cy="0"/>
        </a:xfrm>
      </p:grpSpPr>
      <p:grpSp>
        <p:nvGrpSpPr>
          <p:cNvPr id="344" name="Google Shape;344;p9"/>
          <p:cNvGrpSpPr/>
          <p:nvPr/>
        </p:nvGrpSpPr>
        <p:grpSpPr>
          <a:xfrm>
            <a:off x="-25943" y="-27948"/>
            <a:ext cx="12217854" cy="6914131"/>
            <a:chOff x="-25943" y="-27948"/>
            <a:chExt cx="12217854" cy="6914131"/>
          </a:xfrm>
        </p:grpSpPr>
        <p:grpSp>
          <p:nvGrpSpPr>
            <p:cNvPr id="345" name="Google Shape;345;p9"/>
            <p:cNvGrpSpPr/>
            <p:nvPr/>
          </p:nvGrpSpPr>
          <p:grpSpPr>
            <a:xfrm>
              <a:off x="5816035" y="-27948"/>
              <a:ext cx="6375876" cy="6911067"/>
              <a:chOff x="3744151" y="3553"/>
              <a:chExt cx="4037153" cy="4376032"/>
            </a:xfrm>
          </p:grpSpPr>
          <p:sp>
            <p:nvSpPr>
              <p:cNvPr id="346" name="Google Shape;346;p9"/>
              <p:cNvSpPr/>
              <p:nvPr/>
            </p:nvSpPr>
            <p:spPr>
              <a:xfrm>
                <a:off x="3746964" y="3553"/>
                <a:ext cx="4048" cy="4376032"/>
              </a:xfrm>
              <a:custGeom>
                <a:avLst/>
                <a:gdLst/>
                <a:ahLst/>
                <a:cxnLst/>
                <a:rect l="l" t="t" r="r" b="b"/>
                <a:pathLst>
                  <a:path w="4048" h="4376032" extrusionOk="0">
                    <a:moveTo>
                      <a:pt x="4048" y="0"/>
                    </a:moveTo>
                    <a:lnTo>
                      <a:pt x="0" y="4376032"/>
                    </a:lnTo>
                  </a:path>
                </a:pathLst>
              </a:custGeom>
              <a:noFill/>
              <a:ln w="9525" cap="flat" cmpd="sng">
                <a:solidFill>
                  <a:schemeClr val="accent6"/>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347" name="Google Shape;347;p9"/>
              <p:cNvSpPr/>
              <p:nvPr/>
            </p:nvSpPr>
            <p:spPr>
              <a:xfrm>
                <a:off x="3744887" y="345147"/>
                <a:ext cx="4036417" cy="4993"/>
              </a:xfrm>
              <a:custGeom>
                <a:avLst/>
                <a:gdLst/>
                <a:ahLst/>
                <a:cxnLst/>
                <a:rect l="l" t="t" r="r" b="b"/>
                <a:pathLst>
                  <a:path w="4036417" h="4993" extrusionOk="0">
                    <a:moveTo>
                      <a:pt x="4036418" y="4994"/>
                    </a:moveTo>
                    <a:lnTo>
                      <a:pt x="0" y="0"/>
                    </a:lnTo>
                  </a:path>
                </a:pathLst>
              </a:custGeom>
              <a:noFill/>
              <a:ln w="9525" cap="flat" cmpd="sng">
                <a:solidFill>
                  <a:schemeClr val="accent6"/>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348" name="Google Shape;348;p9"/>
              <p:cNvSpPr/>
              <p:nvPr/>
            </p:nvSpPr>
            <p:spPr>
              <a:xfrm>
                <a:off x="5088007" y="3553"/>
                <a:ext cx="4048" cy="4376032"/>
              </a:xfrm>
              <a:custGeom>
                <a:avLst/>
                <a:gdLst/>
                <a:ahLst/>
                <a:cxnLst/>
                <a:rect l="l" t="t" r="r" b="b"/>
                <a:pathLst>
                  <a:path w="4048" h="4376032" extrusionOk="0">
                    <a:moveTo>
                      <a:pt x="4048" y="0"/>
                    </a:moveTo>
                    <a:lnTo>
                      <a:pt x="0" y="4376032"/>
                    </a:lnTo>
                  </a:path>
                </a:pathLst>
              </a:custGeom>
              <a:noFill/>
              <a:ln w="9525" cap="flat" cmpd="sng">
                <a:solidFill>
                  <a:schemeClr val="accent6"/>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349" name="Google Shape;349;p9"/>
              <p:cNvSpPr/>
              <p:nvPr/>
            </p:nvSpPr>
            <p:spPr>
              <a:xfrm>
                <a:off x="3744616" y="1686181"/>
                <a:ext cx="4036446" cy="4991"/>
              </a:xfrm>
              <a:custGeom>
                <a:avLst/>
                <a:gdLst/>
                <a:ahLst/>
                <a:cxnLst/>
                <a:rect l="l" t="t" r="r" b="b"/>
                <a:pathLst>
                  <a:path w="4036446" h="4991" extrusionOk="0">
                    <a:moveTo>
                      <a:pt x="4036446" y="4991"/>
                    </a:moveTo>
                    <a:lnTo>
                      <a:pt x="0" y="0"/>
                    </a:lnTo>
                  </a:path>
                </a:pathLst>
              </a:custGeom>
              <a:noFill/>
              <a:ln w="9525" cap="flat" cmpd="sng">
                <a:solidFill>
                  <a:schemeClr val="accent6"/>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350" name="Google Shape;350;p9"/>
              <p:cNvSpPr/>
              <p:nvPr/>
            </p:nvSpPr>
            <p:spPr>
              <a:xfrm>
                <a:off x="6429029" y="3553"/>
                <a:ext cx="4048" cy="4376032"/>
              </a:xfrm>
              <a:custGeom>
                <a:avLst/>
                <a:gdLst/>
                <a:ahLst/>
                <a:cxnLst/>
                <a:rect l="l" t="t" r="r" b="b"/>
                <a:pathLst>
                  <a:path w="4048" h="4376032" extrusionOk="0">
                    <a:moveTo>
                      <a:pt x="4048" y="0"/>
                    </a:moveTo>
                    <a:lnTo>
                      <a:pt x="0" y="4376032"/>
                    </a:lnTo>
                  </a:path>
                </a:pathLst>
              </a:custGeom>
              <a:noFill/>
              <a:ln w="9525" cap="flat" cmpd="sng">
                <a:solidFill>
                  <a:schemeClr val="accent6"/>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351" name="Google Shape;351;p9"/>
              <p:cNvSpPr/>
              <p:nvPr/>
            </p:nvSpPr>
            <p:spPr>
              <a:xfrm>
                <a:off x="3744349" y="3027212"/>
                <a:ext cx="4036429" cy="4995"/>
              </a:xfrm>
              <a:custGeom>
                <a:avLst/>
                <a:gdLst/>
                <a:ahLst/>
                <a:cxnLst/>
                <a:rect l="l" t="t" r="r" b="b"/>
                <a:pathLst>
                  <a:path w="4036429" h="4995" extrusionOk="0">
                    <a:moveTo>
                      <a:pt x="4036430" y="4995"/>
                    </a:moveTo>
                    <a:lnTo>
                      <a:pt x="0" y="0"/>
                    </a:lnTo>
                  </a:path>
                </a:pathLst>
              </a:custGeom>
              <a:noFill/>
              <a:ln w="9525" cap="flat" cmpd="sng">
                <a:solidFill>
                  <a:schemeClr val="accent6"/>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352" name="Google Shape;352;p9"/>
              <p:cNvSpPr/>
              <p:nvPr/>
            </p:nvSpPr>
            <p:spPr>
              <a:xfrm>
                <a:off x="4417475" y="3553"/>
                <a:ext cx="4048" cy="4376032"/>
              </a:xfrm>
              <a:custGeom>
                <a:avLst/>
                <a:gdLst/>
                <a:ahLst/>
                <a:cxnLst/>
                <a:rect l="l" t="t" r="r" b="b"/>
                <a:pathLst>
                  <a:path w="4048" h="4376032" extrusionOk="0">
                    <a:moveTo>
                      <a:pt x="4048" y="0"/>
                    </a:moveTo>
                    <a:lnTo>
                      <a:pt x="0" y="4376032"/>
                    </a:lnTo>
                  </a:path>
                </a:pathLst>
              </a:custGeom>
              <a:noFill/>
              <a:ln w="9525" cap="flat" cmpd="sng">
                <a:solidFill>
                  <a:schemeClr val="accent6"/>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353" name="Google Shape;353;p9"/>
              <p:cNvSpPr/>
              <p:nvPr/>
            </p:nvSpPr>
            <p:spPr>
              <a:xfrm>
                <a:off x="3744754" y="1015662"/>
                <a:ext cx="4036430" cy="4995"/>
              </a:xfrm>
              <a:custGeom>
                <a:avLst/>
                <a:gdLst/>
                <a:ahLst/>
                <a:cxnLst/>
                <a:rect l="l" t="t" r="r" b="b"/>
                <a:pathLst>
                  <a:path w="4036430" h="4995" extrusionOk="0">
                    <a:moveTo>
                      <a:pt x="4036430" y="4995"/>
                    </a:moveTo>
                    <a:lnTo>
                      <a:pt x="0" y="0"/>
                    </a:lnTo>
                  </a:path>
                </a:pathLst>
              </a:custGeom>
              <a:noFill/>
              <a:ln w="9525" cap="flat" cmpd="sng">
                <a:solidFill>
                  <a:schemeClr val="accent6"/>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354" name="Google Shape;354;p9"/>
              <p:cNvSpPr/>
              <p:nvPr/>
            </p:nvSpPr>
            <p:spPr>
              <a:xfrm>
                <a:off x="5758498" y="3553"/>
                <a:ext cx="4048" cy="4376032"/>
              </a:xfrm>
              <a:custGeom>
                <a:avLst/>
                <a:gdLst/>
                <a:ahLst/>
                <a:cxnLst/>
                <a:rect l="l" t="t" r="r" b="b"/>
                <a:pathLst>
                  <a:path w="4048" h="4376032" extrusionOk="0">
                    <a:moveTo>
                      <a:pt x="4048" y="0"/>
                    </a:moveTo>
                    <a:lnTo>
                      <a:pt x="0" y="4376032"/>
                    </a:lnTo>
                  </a:path>
                </a:pathLst>
              </a:custGeom>
              <a:noFill/>
              <a:ln w="9525" cap="flat" cmpd="sng">
                <a:solidFill>
                  <a:schemeClr val="accent6"/>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355" name="Google Shape;355;p9"/>
              <p:cNvSpPr/>
              <p:nvPr/>
            </p:nvSpPr>
            <p:spPr>
              <a:xfrm>
                <a:off x="3744483" y="2356696"/>
                <a:ext cx="4036417" cy="4995"/>
              </a:xfrm>
              <a:custGeom>
                <a:avLst/>
                <a:gdLst/>
                <a:ahLst/>
                <a:cxnLst/>
                <a:rect l="l" t="t" r="r" b="b"/>
                <a:pathLst>
                  <a:path w="4036417" h="4995" extrusionOk="0">
                    <a:moveTo>
                      <a:pt x="4036418" y="4995"/>
                    </a:moveTo>
                    <a:lnTo>
                      <a:pt x="0" y="0"/>
                    </a:lnTo>
                  </a:path>
                </a:pathLst>
              </a:custGeom>
              <a:noFill/>
              <a:ln w="9525" cap="flat" cmpd="sng">
                <a:solidFill>
                  <a:schemeClr val="accent6"/>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356" name="Google Shape;356;p9"/>
              <p:cNvSpPr/>
              <p:nvPr/>
            </p:nvSpPr>
            <p:spPr>
              <a:xfrm>
                <a:off x="7099561" y="3553"/>
                <a:ext cx="4048" cy="4376032"/>
              </a:xfrm>
              <a:custGeom>
                <a:avLst/>
                <a:gdLst/>
                <a:ahLst/>
                <a:cxnLst/>
                <a:rect l="l" t="t" r="r" b="b"/>
                <a:pathLst>
                  <a:path w="4048" h="4376032" extrusionOk="0">
                    <a:moveTo>
                      <a:pt x="4048" y="0"/>
                    </a:moveTo>
                    <a:lnTo>
                      <a:pt x="0" y="4376032"/>
                    </a:lnTo>
                  </a:path>
                </a:pathLst>
              </a:custGeom>
              <a:noFill/>
              <a:ln w="9525" cap="flat" cmpd="sng">
                <a:solidFill>
                  <a:schemeClr val="accent6"/>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357" name="Google Shape;357;p9"/>
              <p:cNvSpPr/>
              <p:nvPr/>
            </p:nvSpPr>
            <p:spPr>
              <a:xfrm>
                <a:off x="3744216" y="3697731"/>
                <a:ext cx="4036442" cy="4991"/>
              </a:xfrm>
              <a:custGeom>
                <a:avLst/>
                <a:gdLst/>
                <a:ahLst/>
                <a:cxnLst/>
                <a:rect l="l" t="t" r="r" b="b"/>
                <a:pathLst>
                  <a:path w="4036442" h="4991" extrusionOk="0">
                    <a:moveTo>
                      <a:pt x="4036442" y="4991"/>
                    </a:moveTo>
                    <a:lnTo>
                      <a:pt x="0" y="0"/>
                    </a:lnTo>
                  </a:path>
                </a:pathLst>
              </a:custGeom>
              <a:noFill/>
              <a:ln w="9525" cap="flat" cmpd="sng">
                <a:solidFill>
                  <a:schemeClr val="accent6"/>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358" name="Google Shape;358;p9"/>
              <p:cNvSpPr/>
              <p:nvPr/>
            </p:nvSpPr>
            <p:spPr>
              <a:xfrm>
                <a:off x="4082210" y="3553"/>
                <a:ext cx="4048" cy="4376032"/>
              </a:xfrm>
              <a:custGeom>
                <a:avLst/>
                <a:gdLst/>
                <a:ahLst/>
                <a:cxnLst/>
                <a:rect l="l" t="t" r="r" b="b"/>
                <a:pathLst>
                  <a:path w="4048" h="4376032" extrusionOk="0">
                    <a:moveTo>
                      <a:pt x="4048" y="0"/>
                    </a:moveTo>
                    <a:lnTo>
                      <a:pt x="0" y="4376032"/>
                    </a:lnTo>
                  </a:path>
                </a:pathLst>
              </a:custGeom>
              <a:noFill/>
              <a:ln w="9525" cap="flat" cmpd="sng">
                <a:solidFill>
                  <a:schemeClr val="accent6"/>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359" name="Google Shape;359;p9"/>
              <p:cNvSpPr/>
              <p:nvPr/>
            </p:nvSpPr>
            <p:spPr>
              <a:xfrm>
                <a:off x="3744819" y="680404"/>
                <a:ext cx="4036445" cy="4995"/>
              </a:xfrm>
              <a:custGeom>
                <a:avLst/>
                <a:gdLst/>
                <a:ahLst/>
                <a:cxnLst/>
                <a:rect l="l" t="t" r="r" b="b"/>
                <a:pathLst>
                  <a:path w="4036445" h="4995" extrusionOk="0">
                    <a:moveTo>
                      <a:pt x="4036446" y="4995"/>
                    </a:moveTo>
                    <a:lnTo>
                      <a:pt x="0" y="0"/>
                    </a:lnTo>
                  </a:path>
                </a:pathLst>
              </a:custGeom>
              <a:noFill/>
              <a:ln w="9525" cap="flat" cmpd="sng">
                <a:solidFill>
                  <a:schemeClr val="accent6"/>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360" name="Google Shape;360;p9"/>
              <p:cNvSpPr/>
              <p:nvPr/>
            </p:nvSpPr>
            <p:spPr>
              <a:xfrm>
                <a:off x="5423272" y="3553"/>
                <a:ext cx="4048" cy="4376032"/>
              </a:xfrm>
              <a:custGeom>
                <a:avLst/>
                <a:gdLst/>
                <a:ahLst/>
                <a:cxnLst/>
                <a:rect l="l" t="t" r="r" b="b"/>
                <a:pathLst>
                  <a:path w="4048" h="4376032" extrusionOk="0">
                    <a:moveTo>
                      <a:pt x="4048" y="0"/>
                    </a:moveTo>
                    <a:lnTo>
                      <a:pt x="0" y="4376032"/>
                    </a:lnTo>
                  </a:path>
                </a:pathLst>
              </a:custGeom>
              <a:noFill/>
              <a:ln w="9525" cap="flat" cmpd="sng">
                <a:solidFill>
                  <a:schemeClr val="accent6"/>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361" name="Google Shape;361;p9"/>
              <p:cNvSpPr/>
              <p:nvPr/>
            </p:nvSpPr>
            <p:spPr>
              <a:xfrm>
                <a:off x="3744551" y="2021439"/>
                <a:ext cx="4036430" cy="4995"/>
              </a:xfrm>
              <a:custGeom>
                <a:avLst/>
                <a:gdLst/>
                <a:ahLst/>
                <a:cxnLst/>
                <a:rect l="l" t="t" r="r" b="b"/>
                <a:pathLst>
                  <a:path w="4036430" h="4995" extrusionOk="0">
                    <a:moveTo>
                      <a:pt x="4036430" y="4995"/>
                    </a:moveTo>
                    <a:lnTo>
                      <a:pt x="0" y="0"/>
                    </a:lnTo>
                  </a:path>
                </a:pathLst>
              </a:custGeom>
              <a:noFill/>
              <a:ln w="9525" cap="flat" cmpd="sng">
                <a:solidFill>
                  <a:schemeClr val="accent6"/>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362" name="Google Shape;362;p9"/>
              <p:cNvSpPr/>
              <p:nvPr/>
            </p:nvSpPr>
            <p:spPr>
              <a:xfrm>
                <a:off x="6764295" y="3553"/>
                <a:ext cx="4048" cy="4376032"/>
              </a:xfrm>
              <a:custGeom>
                <a:avLst/>
                <a:gdLst/>
                <a:ahLst/>
                <a:cxnLst/>
                <a:rect l="l" t="t" r="r" b="b"/>
                <a:pathLst>
                  <a:path w="4048" h="4376032" extrusionOk="0">
                    <a:moveTo>
                      <a:pt x="4048" y="0"/>
                    </a:moveTo>
                    <a:lnTo>
                      <a:pt x="0" y="4376032"/>
                    </a:lnTo>
                  </a:path>
                </a:pathLst>
              </a:custGeom>
              <a:noFill/>
              <a:ln w="9525" cap="flat" cmpd="sng">
                <a:solidFill>
                  <a:schemeClr val="accent6"/>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363" name="Google Shape;363;p9"/>
              <p:cNvSpPr/>
              <p:nvPr/>
            </p:nvSpPr>
            <p:spPr>
              <a:xfrm>
                <a:off x="3744284" y="3362473"/>
                <a:ext cx="4036454" cy="4991"/>
              </a:xfrm>
              <a:custGeom>
                <a:avLst/>
                <a:gdLst/>
                <a:ahLst/>
                <a:cxnLst/>
                <a:rect l="l" t="t" r="r" b="b"/>
                <a:pathLst>
                  <a:path w="4036454" h="4991" extrusionOk="0">
                    <a:moveTo>
                      <a:pt x="4036455" y="4991"/>
                    </a:moveTo>
                    <a:lnTo>
                      <a:pt x="0" y="0"/>
                    </a:lnTo>
                  </a:path>
                </a:pathLst>
              </a:custGeom>
              <a:noFill/>
              <a:ln w="9525" cap="flat" cmpd="sng">
                <a:solidFill>
                  <a:schemeClr val="accent6"/>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364" name="Google Shape;364;p9"/>
              <p:cNvSpPr/>
              <p:nvPr/>
            </p:nvSpPr>
            <p:spPr>
              <a:xfrm>
                <a:off x="4752741" y="3553"/>
                <a:ext cx="4048" cy="4376032"/>
              </a:xfrm>
              <a:custGeom>
                <a:avLst/>
                <a:gdLst/>
                <a:ahLst/>
                <a:cxnLst/>
                <a:rect l="l" t="t" r="r" b="b"/>
                <a:pathLst>
                  <a:path w="4048" h="4376032" extrusionOk="0">
                    <a:moveTo>
                      <a:pt x="4048" y="0"/>
                    </a:moveTo>
                    <a:lnTo>
                      <a:pt x="0" y="4376032"/>
                    </a:lnTo>
                  </a:path>
                </a:pathLst>
              </a:custGeom>
              <a:noFill/>
              <a:ln w="9525" cap="flat" cmpd="sng">
                <a:solidFill>
                  <a:schemeClr val="accent6"/>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365" name="Google Shape;365;p9"/>
              <p:cNvSpPr/>
              <p:nvPr/>
            </p:nvSpPr>
            <p:spPr>
              <a:xfrm>
                <a:off x="3744685" y="1350924"/>
                <a:ext cx="4036417" cy="4991"/>
              </a:xfrm>
              <a:custGeom>
                <a:avLst/>
                <a:gdLst/>
                <a:ahLst/>
                <a:cxnLst/>
                <a:rect l="l" t="t" r="r" b="b"/>
                <a:pathLst>
                  <a:path w="4036417" h="4991" extrusionOk="0">
                    <a:moveTo>
                      <a:pt x="4036418" y="4991"/>
                    </a:moveTo>
                    <a:lnTo>
                      <a:pt x="0" y="0"/>
                    </a:lnTo>
                  </a:path>
                </a:pathLst>
              </a:custGeom>
              <a:noFill/>
              <a:ln w="9525" cap="flat" cmpd="sng">
                <a:solidFill>
                  <a:schemeClr val="accent6"/>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366" name="Google Shape;366;p9"/>
              <p:cNvSpPr/>
              <p:nvPr/>
            </p:nvSpPr>
            <p:spPr>
              <a:xfrm>
                <a:off x="6093763" y="3553"/>
                <a:ext cx="4048" cy="4376032"/>
              </a:xfrm>
              <a:custGeom>
                <a:avLst/>
                <a:gdLst/>
                <a:ahLst/>
                <a:cxnLst/>
                <a:rect l="l" t="t" r="r" b="b"/>
                <a:pathLst>
                  <a:path w="4048" h="4376032" extrusionOk="0">
                    <a:moveTo>
                      <a:pt x="4048" y="0"/>
                    </a:moveTo>
                    <a:lnTo>
                      <a:pt x="0" y="4376032"/>
                    </a:lnTo>
                  </a:path>
                </a:pathLst>
              </a:custGeom>
              <a:noFill/>
              <a:ln w="9525" cap="flat" cmpd="sng">
                <a:solidFill>
                  <a:schemeClr val="accent6"/>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367" name="Google Shape;367;p9"/>
              <p:cNvSpPr/>
              <p:nvPr/>
            </p:nvSpPr>
            <p:spPr>
              <a:xfrm>
                <a:off x="3744418" y="2691954"/>
                <a:ext cx="4036441" cy="4995"/>
              </a:xfrm>
              <a:custGeom>
                <a:avLst/>
                <a:gdLst/>
                <a:ahLst/>
                <a:cxnLst/>
                <a:rect l="l" t="t" r="r" b="b"/>
                <a:pathLst>
                  <a:path w="4036441" h="4995" extrusionOk="0">
                    <a:moveTo>
                      <a:pt x="4036442" y="4995"/>
                    </a:moveTo>
                    <a:lnTo>
                      <a:pt x="0" y="0"/>
                    </a:lnTo>
                  </a:path>
                </a:pathLst>
              </a:custGeom>
              <a:noFill/>
              <a:ln w="9525" cap="flat" cmpd="sng">
                <a:solidFill>
                  <a:schemeClr val="accent6"/>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368" name="Google Shape;368;p9"/>
              <p:cNvSpPr/>
              <p:nvPr/>
            </p:nvSpPr>
            <p:spPr>
              <a:xfrm>
                <a:off x="7434826" y="3553"/>
                <a:ext cx="4048" cy="4376032"/>
              </a:xfrm>
              <a:custGeom>
                <a:avLst/>
                <a:gdLst/>
                <a:ahLst/>
                <a:cxnLst/>
                <a:rect l="l" t="t" r="r" b="b"/>
                <a:pathLst>
                  <a:path w="4048" h="4376032" extrusionOk="0">
                    <a:moveTo>
                      <a:pt x="4048" y="0"/>
                    </a:moveTo>
                    <a:lnTo>
                      <a:pt x="0" y="4376032"/>
                    </a:lnTo>
                  </a:path>
                </a:pathLst>
              </a:custGeom>
              <a:noFill/>
              <a:ln w="9525" cap="flat" cmpd="sng">
                <a:solidFill>
                  <a:schemeClr val="accent6"/>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369" name="Google Shape;369;p9"/>
              <p:cNvSpPr/>
              <p:nvPr/>
            </p:nvSpPr>
            <p:spPr>
              <a:xfrm>
                <a:off x="3744151" y="4032989"/>
                <a:ext cx="4036426" cy="4995"/>
              </a:xfrm>
              <a:custGeom>
                <a:avLst/>
                <a:gdLst/>
                <a:ahLst/>
                <a:cxnLst/>
                <a:rect l="l" t="t" r="r" b="b"/>
                <a:pathLst>
                  <a:path w="4036426" h="4995" extrusionOk="0">
                    <a:moveTo>
                      <a:pt x="4036426" y="4995"/>
                    </a:moveTo>
                    <a:lnTo>
                      <a:pt x="0" y="0"/>
                    </a:lnTo>
                  </a:path>
                </a:pathLst>
              </a:custGeom>
              <a:noFill/>
              <a:ln w="9525" cap="flat" cmpd="sng">
                <a:solidFill>
                  <a:schemeClr val="accent6"/>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grpSp>
        <p:sp>
          <p:nvSpPr>
            <p:cNvPr id="370" name="Google Shape;370;p9"/>
            <p:cNvSpPr/>
            <p:nvPr/>
          </p:nvSpPr>
          <p:spPr>
            <a:xfrm>
              <a:off x="1061" y="511525"/>
              <a:ext cx="5812440" cy="7889"/>
            </a:xfrm>
            <a:custGeom>
              <a:avLst/>
              <a:gdLst/>
              <a:ahLst/>
              <a:cxnLst/>
              <a:rect l="l" t="t" r="r" b="b"/>
              <a:pathLst>
                <a:path w="4036417" h="4993" extrusionOk="0">
                  <a:moveTo>
                    <a:pt x="4036418" y="4994"/>
                  </a:moveTo>
                  <a:lnTo>
                    <a:pt x="0" y="0"/>
                  </a:lnTo>
                </a:path>
              </a:pathLst>
            </a:custGeom>
            <a:noFill/>
            <a:ln w="9525" cap="flat" cmpd="sng">
              <a:solidFill>
                <a:schemeClr val="accent6"/>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371" name="Google Shape;371;p9"/>
            <p:cNvSpPr/>
            <p:nvPr/>
          </p:nvSpPr>
          <p:spPr>
            <a:xfrm>
              <a:off x="1562512" y="-27948"/>
              <a:ext cx="6396" cy="6914131"/>
            </a:xfrm>
            <a:custGeom>
              <a:avLst/>
              <a:gdLst/>
              <a:ahLst/>
              <a:cxnLst/>
              <a:rect l="l" t="t" r="r" b="b"/>
              <a:pathLst>
                <a:path w="4048" h="4376032" extrusionOk="0">
                  <a:moveTo>
                    <a:pt x="4048" y="0"/>
                  </a:moveTo>
                  <a:lnTo>
                    <a:pt x="0" y="4376032"/>
                  </a:lnTo>
                </a:path>
              </a:pathLst>
            </a:custGeom>
            <a:noFill/>
            <a:ln w="9525" cap="flat" cmpd="sng">
              <a:solidFill>
                <a:schemeClr val="accent6"/>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372" name="Google Shape;372;p9"/>
            <p:cNvSpPr/>
            <p:nvPr/>
          </p:nvSpPr>
          <p:spPr>
            <a:xfrm>
              <a:off x="671" y="2629421"/>
              <a:ext cx="5812482" cy="7886"/>
            </a:xfrm>
            <a:custGeom>
              <a:avLst/>
              <a:gdLst/>
              <a:ahLst/>
              <a:cxnLst/>
              <a:rect l="l" t="t" r="r" b="b"/>
              <a:pathLst>
                <a:path w="4036446" h="4991" extrusionOk="0">
                  <a:moveTo>
                    <a:pt x="4036446" y="4991"/>
                  </a:moveTo>
                  <a:lnTo>
                    <a:pt x="0" y="0"/>
                  </a:lnTo>
                </a:path>
              </a:pathLst>
            </a:custGeom>
            <a:noFill/>
            <a:ln w="9525" cap="flat" cmpd="sng">
              <a:solidFill>
                <a:schemeClr val="accent6"/>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373" name="Google Shape;373;p9"/>
            <p:cNvSpPr/>
            <p:nvPr/>
          </p:nvSpPr>
          <p:spPr>
            <a:xfrm>
              <a:off x="3680388" y="-27948"/>
              <a:ext cx="6396" cy="6914131"/>
            </a:xfrm>
            <a:custGeom>
              <a:avLst/>
              <a:gdLst/>
              <a:ahLst/>
              <a:cxnLst/>
              <a:rect l="l" t="t" r="r" b="b"/>
              <a:pathLst>
                <a:path w="4048" h="4376032" extrusionOk="0">
                  <a:moveTo>
                    <a:pt x="4048" y="0"/>
                  </a:moveTo>
                  <a:lnTo>
                    <a:pt x="0" y="4376032"/>
                  </a:lnTo>
                </a:path>
              </a:pathLst>
            </a:custGeom>
            <a:noFill/>
            <a:ln w="9525" cap="flat" cmpd="sng">
              <a:solidFill>
                <a:schemeClr val="accent6"/>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374" name="Google Shape;374;p9"/>
            <p:cNvSpPr/>
            <p:nvPr/>
          </p:nvSpPr>
          <p:spPr>
            <a:xfrm>
              <a:off x="286" y="4747312"/>
              <a:ext cx="5812458" cy="7892"/>
            </a:xfrm>
            <a:custGeom>
              <a:avLst/>
              <a:gdLst/>
              <a:ahLst/>
              <a:cxnLst/>
              <a:rect l="l" t="t" r="r" b="b"/>
              <a:pathLst>
                <a:path w="4036429" h="4995" extrusionOk="0">
                  <a:moveTo>
                    <a:pt x="4036430" y="4995"/>
                  </a:moveTo>
                  <a:lnTo>
                    <a:pt x="0" y="0"/>
                  </a:lnTo>
                </a:path>
              </a:pathLst>
            </a:custGeom>
            <a:noFill/>
            <a:ln w="9525" cap="flat" cmpd="sng">
              <a:solidFill>
                <a:schemeClr val="accent6"/>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375" name="Google Shape;375;p9"/>
            <p:cNvSpPr/>
            <p:nvPr/>
          </p:nvSpPr>
          <p:spPr>
            <a:xfrm>
              <a:off x="503541" y="-27948"/>
              <a:ext cx="6396" cy="6914131"/>
            </a:xfrm>
            <a:custGeom>
              <a:avLst/>
              <a:gdLst/>
              <a:ahLst/>
              <a:cxnLst/>
              <a:rect l="l" t="t" r="r" b="b"/>
              <a:pathLst>
                <a:path w="4048" h="4376032" extrusionOk="0">
                  <a:moveTo>
                    <a:pt x="4048" y="0"/>
                  </a:moveTo>
                  <a:lnTo>
                    <a:pt x="0" y="4376032"/>
                  </a:lnTo>
                </a:path>
              </a:pathLst>
            </a:custGeom>
            <a:noFill/>
            <a:ln w="9525" cap="flat" cmpd="sng">
              <a:solidFill>
                <a:schemeClr val="accent6"/>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376" name="Google Shape;376;p9"/>
            <p:cNvSpPr/>
            <p:nvPr/>
          </p:nvSpPr>
          <p:spPr>
            <a:xfrm>
              <a:off x="870" y="1570470"/>
              <a:ext cx="5812459" cy="7892"/>
            </a:xfrm>
            <a:custGeom>
              <a:avLst/>
              <a:gdLst/>
              <a:ahLst/>
              <a:cxnLst/>
              <a:rect l="l" t="t" r="r" b="b"/>
              <a:pathLst>
                <a:path w="4036430" h="4995" extrusionOk="0">
                  <a:moveTo>
                    <a:pt x="4036430" y="4995"/>
                  </a:moveTo>
                  <a:lnTo>
                    <a:pt x="0" y="0"/>
                  </a:lnTo>
                </a:path>
              </a:pathLst>
            </a:custGeom>
            <a:noFill/>
            <a:ln w="9525" cap="flat" cmpd="sng">
              <a:solidFill>
                <a:schemeClr val="accent6"/>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377" name="Google Shape;377;p9"/>
            <p:cNvSpPr/>
            <p:nvPr/>
          </p:nvSpPr>
          <p:spPr>
            <a:xfrm>
              <a:off x="2621418" y="-27948"/>
              <a:ext cx="6396" cy="6914131"/>
            </a:xfrm>
            <a:custGeom>
              <a:avLst/>
              <a:gdLst/>
              <a:ahLst/>
              <a:cxnLst/>
              <a:rect l="l" t="t" r="r" b="b"/>
              <a:pathLst>
                <a:path w="4048" h="4376032" extrusionOk="0">
                  <a:moveTo>
                    <a:pt x="4048" y="0"/>
                  </a:moveTo>
                  <a:lnTo>
                    <a:pt x="0" y="4376032"/>
                  </a:lnTo>
                </a:path>
              </a:pathLst>
            </a:custGeom>
            <a:noFill/>
            <a:ln w="9525" cap="flat" cmpd="sng">
              <a:solidFill>
                <a:schemeClr val="accent6"/>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378" name="Google Shape;378;p9"/>
            <p:cNvSpPr/>
            <p:nvPr/>
          </p:nvSpPr>
          <p:spPr>
            <a:xfrm>
              <a:off x="479" y="3688366"/>
              <a:ext cx="5812440" cy="7892"/>
            </a:xfrm>
            <a:custGeom>
              <a:avLst/>
              <a:gdLst/>
              <a:ahLst/>
              <a:cxnLst/>
              <a:rect l="l" t="t" r="r" b="b"/>
              <a:pathLst>
                <a:path w="4036417" h="4995" extrusionOk="0">
                  <a:moveTo>
                    <a:pt x="4036418" y="4995"/>
                  </a:moveTo>
                  <a:lnTo>
                    <a:pt x="0" y="0"/>
                  </a:lnTo>
                </a:path>
              </a:pathLst>
            </a:custGeom>
            <a:noFill/>
            <a:ln w="9525" cap="flat" cmpd="sng">
              <a:solidFill>
                <a:schemeClr val="accent6"/>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379" name="Google Shape;379;p9"/>
            <p:cNvSpPr/>
            <p:nvPr/>
          </p:nvSpPr>
          <p:spPr>
            <a:xfrm>
              <a:off x="4739359" y="-27948"/>
              <a:ext cx="6396" cy="6914131"/>
            </a:xfrm>
            <a:custGeom>
              <a:avLst/>
              <a:gdLst/>
              <a:ahLst/>
              <a:cxnLst/>
              <a:rect l="l" t="t" r="r" b="b"/>
              <a:pathLst>
                <a:path w="4048" h="4376032" extrusionOk="0">
                  <a:moveTo>
                    <a:pt x="4048" y="0"/>
                  </a:moveTo>
                  <a:lnTo>
                    <a:pt x="0" y="4376032"/>
                  </a:lnTo>
                </a:path>
              </a:pathLst>
            </a:custGeom>
            <a:noFill/>
            <a:ln w="9525" cap="flat" cmpd="sng">
              <a:solidFill>
                <a:schemeClr val="accent6"/>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380" name="Google Shape;380;p9"/>
            <p:cNvSpPr/>
            <p:nvPr/>
          </p:nvSpPr>
          <p:spPr>
            <a:xfrm>
              <a:off x="95" y="5806263"/>
              <a:ext cx="5812476" cy="7886"/>
            </a:xfrm>
            <a:custGeom>
              <a:avLst/>
              <a:gdLst/>
              <a:ahLst/>
              <a:cxnLst/>
              <a:rect l="l" t="t" r="r" b="b"/>
              <a:pathLst>
                <a:path w="4036442" h="4991" extrusionOk="0">
                  <a:moveTo>
                    <a:pt x="4036442" y="4991"/>
                  </a:moveTo>
                  <a:lnTo>
                    <a:pt x="0" y="0"/>
                  </a:lnTo>
                </a:path>
              </a:pathLst>
            </a:custGeom>
            <a:noFill/>
            <a:ln w="9525" cap="flat" cmpd="sng">
              <a:solidFill>
                <a:schemeClr val="accent6"/>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381" name="Google Shape;381;p9"/>
            <p:cNvSpPr/>
            <p:nvPr/>
          </p:nvSpPr>
          <p:spPr>
            <a:xfrm>
              <a:off x="-25943" y="-27948"/>
              <a:ext cx="6396" cy="6914131"/>
            </a:xfrm>
            <a:custGeom>
              <a:avLst/>
              <a:gdLst/>
              <a:ahLst/>
              <a:cxnLst/>
              <a:rect l="l" t="t" r="r" b="b"/>
              <a:pathLst>
                <a:path w="4048" h="4376032" extrusionOk="0">
                  <a:moveTo>
                    <a:pt x="4048" y="0"/>
                  </a:moveTo>
                  <a:lnTo>
                    <a:pt x="0" y="4376032"/>
                  </a:lnTo>
                </a:path>
              </a:pathLst>
            </a:custGeom>
            <a:noFill/>
            <a:ln w="9525" cap="flat" cmpd="sng">
              <a:solidFill>
                <a:schemeClr val="accent6"/>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382" name="Google Shape;382;p9"/>
            <p:cNvSpPr/>
            <p:nvPr/>
          </p:nvSpPr>
          <p:spPr>
            <a:xfrm>
              <a:off x="963" y="1040997"/>
              <a:ext cx="5812481" cy="7892"/>
            </a:xfrm>
            <a:custGeom>
              <a:avLst/>
              <a:gdLst/>
              <a:ahLst/>
              <a:cxnLst/>
              <a:rect l="l" t="t" r="r" b="b"/>
              <a:pathLst>
                <a:path w="4036445" h="4995" extrusionOk="0">
                  <a:moveTo>
                    <a:pt x="4036446" y="4995"/>
                  </a:moveTo>
                  <a:lnTo>
                    <a:pt x="0" y="0"/>
                  </a:lnTo>
                </a:path>
              </a:pathLst>
            </a:custGeom>
            <a:noFill/>
            <a:ln w="9525" cap="flat" cmpd="sng">
              <a:solidFill>
                <a:schemeClr val="accent6"/>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383" name="Google Shape;383;p9"/>
            <p:cNvSpPr/>
            <p:nvPr/>
          </p:nvSpPr>
          <p:spPr>
            <a:xfrm>
              <a:off x="2091996" y="-27948"/>
              <a:ext cx="6396" cy="6914131"/>
            </a:xfrm>
            <a:custGeom>
              <a:avLst/>
              <a:gdLst/>
              <a:ahLst/>
              <a:cxnLst/>
              <a:rect l="l" t="t" r="r" b="b"/>
              <a:pathLst>
                <a:path w="4048" h="4376032" extrusionOk="0">
                  <a:moveTo>
                    <a:pt x="4048" y="0"/>
                  </a:moveTo>
                  <a:lnTo>
                    <a:pt x="0" y="4376032"/>
                  </a:lnTo>
                </a:path>
              </a:pathLst>
            </a:custGeom>
            <a:noFill/>
            <a:ln w="9525" cap="flat" cmpd="sng">
              <a:solidFill>
                <a:schemeClr val="accent6"/>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384" name="Google Shape;384;p9"/>
            <p:cNvSpPr/>
            <p:nvPr/>
          </p:nvSpPr>
          <p:spPr>
            <a:xfrm>
              <a:off x="577" y="3158894"/>
              <a:ext cx="5812459" cy="7892"/>
            </a:xfrm>
            <a:custGeom>
              <a:avLst/>
              <a:gdLst/>
              <a:ahLst/>
              <a:cxnLst/>
              <a:rect l="l" t="t" r="r" b="b"/>
              <a:pathLst>
                <a:path w="4036430" h="4995" extrusionOk="0">
                  <a:moveTo>
                    <a:pt x="4036430" y="4995"/>
                  </a:moveTo>
                  <a:lnTo>
                    <a:pt x="0" y="0"/>
                  </a:lnTo>
                </a:path>
              </a:pathLst>
            </a:custGeom>
            <a:noFill/>
            <a:ln w="9525" cap="flat" cmpd="sng">
              <a:solidFill>
                <a:schemeClr val="accent6"/>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385" name="Google Shape;385;p9"/>
            <p:cNvSpPr/>
            <p:nvPr/>
          </p:nvSpPr>
          <p:spPr>
            <a:xfrm>
              <a:off x="4209874" y="-27948"/>
              <a:ext cx="6396" cy="6914131"/>
            </a:xfrm>
            <a:custGeom>
              <a:avLst/>
              <a:gdLst/>
              <a:ahLst/>
              <a:cxnLst/>
              <a:rect l="l" t="t" r="r" b="b"/>
              <a:pathLst>
                <a:path w="4048" h="4376032" extrusionOk="0">
                  <a:moveTo>
                    <a:pt x="4048" y="0"/>
                  </a:moveTo>
                  <a:lnTo>
                    <a:pt x="0" y="4376032"/>
                  </a:lnTo>
                </a:path>
              </a:pathLst>
            </a:custGeom>
            <a:noFill/>
            <a:ln w="9525" cap="flat" cmpd="sng">
              <a:solidFill>
                <a:schemeClr val="accent6"/>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386" name="Google Shape;386;p9"/>
            <p:cNvSpPr/>
            <p:nvPr/>
          </p:nvSpPr>
          <p:spPr>
            <a:xfrm>
              <a:off x="193" y="5276790"/>
              <a:ext cx="5812494" cy="7886"/>
            </a:xfrm>
            <a:custGeom>
              <a:avLst/>
              <a:gdLst/>
              <a:ahLst/>
              <a:cxnLst/>
              <a:rect l="l" t="t" r="r" b="b"/>
              <a:pathLst>
                <a:path w="4036454" h="4991" extrusionOk="0">
                  <a:moveTo>
                    <a:pt x="4036455" y="4991"/>
                  </a:moveTo>
                  <a:lnTo>
                    <a:pt x="0" y="0"/>
                  </a:lnTo>
                </a:path>
              </a:pathLst>
            </a:custGeom>
            <a:noFill/>
            <a:ln w="9525" cap="flat" cmpd="sng">
              <a:solidFill>
                <a:schemeClr val="accent6"/>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387" name="Google Shape;387;p9"/>
            <p:cNvSpPr/>
            <p:nvPr/>
          </p:nvSpPr>
          <p:spPr>
            <a:xfrm>
              <a:off x="1033026" y="-27948"/>
              <a:ext cx="6396" cy="6914131"/>
            </a:xfrm>
            <a:custGeom>
              <a:avLst/>
              <a:gdLst/>
              <a:ahLst/>
              <a:cxnLst/>
              <a:rect l="l" t="t" r="r" b="b"/>
              <a:pathLst>
                <a:path w="4048" h="4376032" extrusionOk="0">
                  <a:moveTo>
                    <a:pt x="4048" y="0"/>
                  </a:moveTo>
                  <a:lnTo>
                    <a:pt x="0" y="4376032"/>
                  </a:lnTo>
                </a:path>
              </a:pathLst>
            </a:custGeom>
            <a:noFill/>
            <a:ln w="9525" cap="flat" cmpd="sng">
              <a:solidFill>
                <a:schemeClr val="accent6"/>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388" name="Google Shape;388;p9"/>
            <p:cNvSpPr/>
            <p:nvPr/>
          </p:nvSpPr>
          <p:spPr>
            <a:xfrm>
              <a:off x="770" y="2099949"/>
              <a:ext cx="5812440" cy="7886"/>
            </a:xfrm>
            <a:custGeom>
              <a:avLst/>
              <a:gdLst/>
              <a:ahLst/>
              <a:cxnLst/>
              <a:rect l="l" t="t" r="r" b="b"/>
              <a:pathLst>
                <a:path w="4036417" h="4991" extrusionOk="0">
                  <a:moveTo>
                    <a:pt x="4036418" y="4991"/>
                  </a:moveTo>
                  <a:lnTo>
                    <a:pt x="0" y="0"/>
                  </a:lnTo>
                </a:path>
              </a:pathLst>
            </a:custGeom>
            <a:noFill/>
            <a:ln w="9525" cap="flat" cmpd="sng">
              <a:solidFill>
                <a:schemeClr val="accent6"/>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389" name="Google Shape;389;p9"/>
            <p:cNvSpPr/>
            <p:nvPr/>
          </p:nvSpPr>
          <p:spPr>
            <a:xfrm>
              <a:off x="3150902" y="-27948"/>
              <a:ext cx="6396" cy="6914131"/>
            </a:xfrm>
            <a:custGeom>
              <a:avLst/>
              <a:gdLst/>
              <a:ahLst/>
              <a:cxnLst/>
              <a:rect l="l" t="t" r="r" b="b"/>
              <a:pathLst>
                <a:path w="4048" h="4376032" extrusionOk="0">
                  <a:moveTo>
                    <a:pt x="4048" y="0"/>
                  </a:moveTo>
                  <a:lnTo>
                    <a:pt x="0" y="4376032"/>
                  </a:lnTo>
                </a:path>
              </a:pathLst>
            </a:custGeom>
            <a:noFill/>
            <a:ln w="9525" cap="flat" cmpd="sng">
              <a:solidFill>
                <a:schemeClr val="accent6"/>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390" name="Google Shape;390;p9"/>
            <p:cNvSpPr/>
            <p:nvPr/>
          </p:nvSpPr>
          <p:spPr>
            <a:xfrm>
              <a:off x="386" y="4217839"/>
              <a:ext cx="5812475" cy="7892"/>
            </a:xfrm>
            <a:custGeom>
              <a:avLst/>
              <a:gdLst/>
              <a:ahLst/>
              <a:cxnLst/>
              <a:rect l="l" t="t" r="r" b="b"/>
              <a:pathLst>
                <a:path w="4036441" h="4995" extrusionOk="0">
                  <a:moveTo>
                    <a:pt x="4036442" y="4995"/>
                  </a:moveTo>
                  <a:lnTo>
                    <a:pt x="0" y="0"/>
                  </a:lnTo>
                </a:path>
              </a:pathLst>
            </a:custGeom>
            <a:noFill/>
            <a:ln w="9525" cap="flat" cmpd="sng">
              <a:solidFill>
                <a:schemeClr val="accent6"/>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391" name="Google Shape;391;p9"/>
            <p:cNvSpPr/>
            <p:nvPr/>
          </p:nvSpPr>
          <p:spPr>
            <a:xfrm>
              <a:off x="5268843" y="-27948"/>
              <a:ext cx="6396" cy="6914131"/>
            </a:xfrm>
            <a:custGeom>
              <a:avLst/>
              <a:gdLst/>
              <a:ahLst/>
              <a:cxnLst/>
              <a:rect l="l" t="t" r="r" b="b"/>
              <a:pathLst>
                <a:path w="4048" h="4376032" extrusionOk="0">
                  <a:moveTo>
                    <a:pt x="4048" y="0"/>
                  </a:moveTo>
                  <a:lnTo>
                    <a:pt x="0" y="4376032"/>
                  </a:lnTo>
                </a:path>
              </a:pathLst>
            </a:custGeom>
            <a:noFill/>
            <a:ln w="9525" cap="flat" cmpd="sng">
              <a:solidFill>
                <a:schemeClr val="accent6"/>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392" name="Google Shape;392;p9"/>
            <p:cNvSpPr/>
            <p:nvPr/>
          </p:nvSpPr>
          <p:spPr>
            <a:xfrm>
              <a:off x="1" y="6335736"/>
              <a:ext cx="5812453" cy="7892"/>
            </a:xfrm>
            <a:custGeom>
              <a:avLst/>
              <a:gdLst/>
              <a:ahLst/>
              <a:cxnLst/>
              <a:rect l="l" t="t" r="r" b="b"/>
              <a:pathLst>
                <a:path w="4036426" h="4995" extrusionOk="0">
                  <a:moveTo>
                    <a:pt x="4036426" y="4995"/>
                  </a:moveTo>
                  <a:lnTo>
                    <a:pt x="0" y="0"/>
                  </a:lnTo>
                </a:path>
              </a:pathLst>
            </a:custGeom>
            <a:noFill/>
            <a:ln w="9525" cap="flat" cmpd="sng">
              <a:solidFill>
                <a:schemeClr val="accent6"/>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grpSp>
      <p:sp>
        <p:nvSpPr>
          <p:cNvPr id="393" name="Google Shape;393;p9"/>
          <p:cNvSpPr/>
          <p:nvPr/>
        </p:nvSpPr>
        <p:spPr>
          <a:xfrm rot="5400000" flipH="1">
            <a:off x="266253" y="253713"/>
            <a:ext cx="528900" cy="1061400"/>
          </a:xfrm>
          <a:prstGeom prst="round2SameRect">
            <a:avLst>
              <a:gd name="adj1" fmla="val 50000"/>
              <a:gd name="adj2" fmla="val 0"/>
            </a:avLst>
          </a:prstGeom>
          <a:solidFill>
            <a:schemeClr val="accent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Didact Gothic"/>
              <a:ea typeface="Didact Gothic"/>
              <a:cs typeface="Didact Gothic"/>
              <a:sym typeface="Didact Gothic"/>
            </a:endParaRPr>
          </a:p>
        </p:txBody>
      </p:sp>
      <p:sp>
        <p:nvSpPr>
          <p:cNvPr id="394" name="Google Shape;394;p9"/>
          <p:cNvSpPr/>
          <p:nvPr/>
        </p:nvSpPr>
        <p:spPr>
          <a:xfrm rot="5400000">
            <a:off x="273561" y="779743"/>
            <a:ext cx="1066800" cy="530400"/>
          </a:xfrm>
          <a:prstGeom prst="roundRect">
            <a:avLst>
              <a:gd name="adj" fmla="val 50000"/>
            </a:avLst>
          </a:prstGeom>
          <a:solidFill>
            <a:schemeClr val="accent2"/>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Didact Gothic"/>
              <a:ea typeface="Didact Gothic"/>
              <a:cs typeface="Didact Gothic"/>
              <a:sym typeface="Didact Gothic"/>
            </a:endParaRPr>
          </a:p>
        </p:txBody>
      </p:sp>
      <p:sp>
        <p:nvSpPr>
          <p:cNvPr id="395" name="Google Shape;395;p9"/>
          <p:cNvSpPr/>
          <p:nvPr/>
        </p:nvSpPr>
        <p:spPr>
          <a:xfrm rot="10800000">
            <a:off x="544532" y="508744"/>
            <a:ext cx="530494" cy="530288"/>
          </a:xfrm>
          <a:custGeom>
            <a:avLst/>
            <a:gdLst/>
            <a:ahLst/>
            <a:cxnLst/>
            <a:rect l="l" t="t" r="r" b="b"/>
            <a:pathLst>
              <a:path w="335225" h="337763" extrusionOk="0">
                <a:moveTo>
                  <a:pt x="335225" y="0"/>
                </a:moveTo>
                <a:lnTo>
                  <a:pt x="168645" y="126"/>
                </a:lnTo>
                <a:cubicBezTo>
                  <a:pt x="75417" y="194"/>
                  <a:pt x="-81" y="75793"/>
                  <a:pt x="0" y="169009"/>
                </a:cubicBezTo>
                <a:cubicBezTo>
                  <a:pt x="81" y="262221"/>
                  <a:pt x="75659" y="337832"/>
                  <a:pt x="168888" y="337763"/>
                </a:cubicBezTo>
                <a:lnTo>
                  <a:pt x="206697" y="337763"/>
                </a:lnTo>
                <a:cubicBezTo>
                  <a:pt x="280414" y="319652"/>
                  <a:pt x="335225" y="253603"/>
                  <a:pt x="335225" y="174320"/>
                </a:cubicBezTo>
                <a:lnTo>
                  <a:pt x="335225" y="0"/>
                </a:lnTo>
                <a:close/>
              </a:path>
            </a:pathLst>
          </a:custGeom>
          <a:solidFill>
            <a:schemeClr val="accent5"/>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396" name="Google Shape;396;p9"/>
          <p:cNvSpPr/>
          <p:nvPr/>
        </p:nvSpPr>
        <p:spPr>
          <a:xfrm rot="-5400000">
            <a:off x="11396850" y="253713"/>
            <a:ext cx="528900" cy="1061400"/>
          </a:xfrm>
          <a:prstGeom prst="round2SameRect">
            <a:avLst>
              <a:gd name="adj1" fmla="val 50000"/>
              <a:gd name="adj2" fmla="val 0"/>
            </a:avLst>
          </a:prstGeom>
          <a:solidFill>
            <a:schemeClr val="accent2"/>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Didact Gothic"/>
              <a:ea typeface="Didact Gothic"/>
              <a:cs typeface="Didact Gothic"/>
              <a:sym typeface="Didact Gothic"/>
            </a:endParaRPr>
          </a:p>
        </p:txBody>
      </p:sp>
      <p:sp>
        <p:nvSpPr>
          <p:cNvPr id="397" name="Google Shape;397;p9"/>
          <p:cNvSpPr/>
          <p:nvPr/>
        </p:nvSpPr>
        <p:spPr>
          <a:xfrm>
            <a:off x="11646668" y="1578350"/>
            <a:ext cx="530400" cy="5304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Didact Gothic"/>
              <a:ea typeface="Didact Gothic"/>
              <a:cs typeface="Didact Gothic"/>
              <a:sym typeface="Didact Gothic"/>
            </a:endParaRPr>
          </a:p>
        </p:txBody>
      </p:sp>
      <p:sp>
        <p:nvSpPr>
          <p:cNvPr id="398" name="Google Shape;398;p9"/>
          <p:cNvSpPr txBox="1">
            <a:spLocks noGrp="1"/>
          </p:cNvSpPr>
          <p:nvPr>
            <p:ph type="title"/>
          </p:nvPr>
        </p:nvSpPr>
        <p:spPr>
          <a:xfrm>
            <a:off x="766950" y="679800"/>
            <a:ext cx="10658100" cy="763500"/>
          </a:xfrm>
          <a:prstGeom prst="rect">
            <a:avLst/>
          </a:prstGeom>
        </p:spPr>
        <p:txBody>
          <a:bodyPr spcFirstLastPara="1" wrap="square" lIns="121900" tIns="121900" rIns="121900" bIns="121900" anchor="t" anchorCtr="0">
            <a:normAutofit/>
          </a:bodyPr>
          <a:lstStyle>
            <a:lvl1pPr lvl="0" algn="ctr" rtl="0">
              <a:spcBef>
                <a:spcPts val="0"/>
              </a:spcBef>
              <a:spcAft>
                <a:spcPts val="0"/>
              </a:spcAft>
              <a:buSzPts val="4500"/>
              <a:buNone/>
              <a:defRPr/>
            </a:lvl1pPr>
            <a:lvl2pPr lvl="1" rtl="0">
              <a:spcBef>
                <a:spcPts val="0"/>
              </a:spcBef>
              <a:spcAft>
                <a:spcPts val="0"/>
              </a:spcAft>
              <a:buSzPts val="4500"/>
              <a:buNone/>
              <a:defRPr/>
            </a:lvl2pPr>
            <a:lvl3pPr lvl="2" rtl="0">
              <a:spcBef>
                <a:spcPts val="0"/>
              </a:spcBef>
              <a:spcAft>
                <a:spcPts val="0"/>
              </a:spcAft>
              <a:buSzPts val="4500"/>
              <a:buNone/>
              <a:defRPr/>
            </a:lvl3pPr>
            <a:lvl4pPr lvl="3" rtl="0">
              <a:spcBef>
                <a:spcPts val="0"/>
              </a:spcBef>
              <a:spcAft>
                <a:spcPts val="0"/>
              </a:spcAft>
              <a:buSzPts val="4500"/>
              <a:buNone/>
              <a:defRPr/>
            </a:lvl4pPr>
            <a:lvl5pPr lvl="4" rtl="0">
              <a:spcBef>
                <a:spcPts val="0"/>
              </a:spcBef>
              <a:spcAft>
                <a:spcPts val="0"/>
              </a:spcAft>
              <a:buSzPts val="4500"/>
              <a:buNone/>
              <a:defRPr/>
            </a:lvl5pPr>
            <a:lvl6pPr lvl="5" rtl="0">
              <a:spcBef>
                <a:spcPts val="0"/>
              </a:spcBef>
              <a:spcAft>
                <a:spcPts val="0"/>
              </a:spcAft>
              <a:buSzPts val="4500"/>
              <a:buNone/>
              <a:defRPr/>
            </a:lvl6pPr>
            <a:lvl7pPr lvl="6" rtl="0">
              <a:spcBef>
                <a:spcPts val="0"/>
              </a:spcBef>
              <a:spcAft>
                <a:spcPts val="0"/>
              </a:spcAft>
              <a:buSzPts val="4500"/>
              <a:buNone/>
              <a:defRPr/>
            </a:lvl7pPr>
            <a:lvl8pPr lvl="7" rtl="0">
              <a:spcBef>
                <a:spcPts val="0"/>
              </a:spcBef>
              <a:spcAft>
                <a:spcPts val="0"/>
              </a:spcAft>
              <a:buSzPts val="4500"/>
              <a:buNone/>
              <a:defRPr/>
            </a:lvl8pPr>
            <a:lvl9pPr lvl="8" rtl="0">
              <a:spcBef>
                <a:spcPts val="0"/>
              </a:spcBef>
              <a:spcAft>
                <a:spcPts val="0"/>
              </a:spcAft>
              <a:buSzPts val="4500"/>
              <a:buNone/>
              <a:defRPr/>
            </a:lvl9pPr>
          </a:lstStyle>
          <a:p>
            <a:endParaRPr/>
          </a:p>
        </p:txBody>
      </p:sp>
      <p:sp>
        <p:nvSpPr>
          <p:cNvPr id="399" name="Google Shape;399;p9"/>
          <p:cNvSpPr txBox="1">
            <a:spLocks noGrp="1"/>
          </p:cNvSpPr>
          <p:nvPr>
            <p:ph type="body" idx="1"/>
          </p:nvPr>
        </p:nvSpPr>
        <p:spPr>
          <a:xfrm>
            <a:off x="934500" y="3451362"/>
            <a:ext cx="3147300" cy="2423100"/>
          </a:xfrm>
          <a:prstGeom prst="rect">
            <a:avLst/>
          </a:prstGeom>
        </p:spPr>
        <p:txBody>
          <a:bodyPr spcFirstLastPara="1" wrap="square" lIns="121900" tIns="121900" rIns="121900" bIns="121900" anchor="t" anchorCtr="0">
            <a:normAutofit/>
          </a:bodyPr>
          <a:lstStyle>
            <a:lvl1pPr marL="457200" lvl="0" indent="-349250" algn="ctr" rtl="0">
              <a:spcBef>
                <a:spcPts val="0"/>
              </a:spcBef>
              <a:spcAft>
                <a:spcPts val="0"/>
              </a:spcAft>
              <a:buSzPts val="1900"/>
              <a:buChar char="●"/>
              <a:defRPr sz="1900"/>
            </a:lvl1pPr>
            <a:lvl2pPr marL="914400" lvl="1" indent="-330200" algn="ctr" rtl="0">
              <a:spcBef>
                <a:spcPts val="0"/>
              </a:spcBef>
              <a:spcAft>
                <a:spcPts val="0"/>
              </a:spcAft>
              <a:buSzPts val="1600"/>
              <a:buChar char="○"/>
              <a:defRPr sz="1600"/>
            </a:lvl2pPr>
            <a:lvl3pPr marL="1371600" lvl="2" indent="-330200" algn="ctr" rtl="0">
              <a:spcBef>
                <a:spcPts val="0"/>
              </a:spcBef>
              <a:spcAft>
                <a:spcPts val="0"/>
              </a:spcAft>
              <a:buSzPts val="1600"/>
              <a:buChar char="■"/>
              <a:defRPr sz="1600"/>
            </a:lvl3pPr>
            <a:lvl4pPr marL="1828800" lvl="3" indent="-330200" algn="ctr" rtl="0">
              <a:spcBef>
                <a:spcPts val="0"/>
              </a:spcBef>
              <a:spcAft>
                <a:spcPts val="0"/>
              </a:spcAft>
              <a:buSzPts val="1600"/>
              <a:buChar char="●"/>
              <a:defRPr sz="1600"/>
            </a:lvl4pPr>
            <a:lvl5pPr marL="2286000" lvl="4" indent="-330200" algn="ctr" rtl="0">
              <a:spcBef>
                <a:spcPts val="0"/>
              </a:spcBef>
              <a:spcAft>
                <a:spcPts val="0"/>
              </a:spcAft>
              <a:buSzPts val="1600"/>
              <a:buChar char="○"/>
              <a:defRPr sz="1600"/>
            </a:lvl5pPr>
            <a:lvl6pPr marL="2743200" lvl="5" indent="-330200" algn="ctr" rtl="0">
              <a:spcBef>
                <a:spcPts val="0"/>
              </a:spcBef>
              <a:spcAft>
                <a:spcPts val="0"/>
              </a:spcAft>
              <a:buSzPts val="1600"/>
              <a:buChar char="■"/>
              <a:defRPr sz="1600"/>
            </a:lvl6pPr>
            <a:lvl7pPr marL="3200400" lvl="6" indent="-330200" algn="ctr" rtl="0">
              <a:spcBef>
                <a:spcPts val="0"/>
              </a:spcBef>
              <a:spcAft>
                <a:spcPts val="0"/>
              </a:spcAft>
              <a:buSzPts val="1600"/>
              <a:buChar char="●"/>
              <a:defRPr sz="1600"/>
            </a:lvl7pPr>
            <a:lvl8pPr marL="3657600" lvl="7" indent="-330200" algn="ctr" rtl="0">
              <a:spcBef>
                <a:spcPts val="0"/>
              </a:spcBef>
              <a:spcAft>
                <a:spcPts val="0"/>
              </a:spcAft>
              <a:buSzPts val="1600"/>
              <a:buChar char="○"/>
              <a:defRPr sz="1600"/>
            </a:lvl8pPr>
            <a:lvl9pPr marL="4114800" lvl="8" indent="-330200" algn="ctr" rtl="0">
              <a:spcBef>
                <a:spcPts val="0"/>
              </a:spcBef>
              <a:spcAft>
                <a:spcPts val="0"/>
              </a:spcAft>
              <a:buSzPts val="1600"/>
              <a:buChar char="■"/>
              <a:defRPr sz="1600"/>
            </a:lvl9pPr>
          </a:lstStyle>
          <a:p>
            <a:endParaRPr/>
          </a:p>
        </p:txBody>
      </p:sp>
      <p:sp>
        <p:nvSpPr>
          <p:cNvPr id="400" name="Google Shape;400;p9"/>
          <p:cNvSpPr txBox="1">
            <a:spLocks noGrp="1"/>
          </p:cNvSpPr>
          <p:nvPr>
            <p:ph type="sldNum" idx="12"/>
          </p:nvPr>
        </p:nvSpPr>
        <p:spPr>
          <a:xfrm>
            <a:off x="11296610" y="6217622"/>
            <a:ext cx="731700" cy="524700"/>
          </a:xfrm>
          <a:prstGeom prst="rect">
            <a:avLst/>
          </a:prstGeom>
        </p:spPr>
        <p:txBody>
          <a:bodyPr spcFirstLastPara="1" wrap="square" lIns="121900" tIns="121900" rIns="121900" bIns="121900" anchor="ctr" anchorCtr="0">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a:t>
            </a:fld>
            <a:endParaRPr/>
          </a:p>
        </p:txBody>
      </p:sp>
      <p:sp>
        <p:nvSpPr>
          <p:cNvPr id="401" name="Google Shape;401;p9"/>
          <p:cNvSpPr txBox="1">
            <a:spLocks noGrp="1"/>
          </p:cNvSpPr>
          <p:nvPr>
            <p:ph type="subTitle" idx="2"/>
          </p:nvPr>
        </p:nvSpPr>
        <p:spPr>
          <a:xfrm>
            <a:off x="934500" y="1924277"/>
            <a:ext cx="3147300" cy="1527000"/>
          </a:xfrm>
          <a:prstGeom prst="rect">
            <a:avLst/>
          </a:prstGeom>
        </p:spPr>
        <p:txBody>
          <a:bodyPr spcFirstLastPara="1" wrap="square" lIns="121900" tIns="121900" rIns="121900" bIns="121900" anchor="t" anchorCtr="0">
            <a:normAutofit/>
          </a:bodyPr>
          <a:lstStyle>
            <a:lvl1pPr lvl="0" algn="ctr" rtl="0">
              <a:lnSpc>
                <a:spcPct val="100000"/>
              </a:lnSpc>
              <a:spcBef>
                <a:spcPts val="0"/>
              </a:spcBef>
              <a:spcAft>
                <a:spcPts val="0"/>
              </a:spcAft>
              <a:buSzPts val="2800"/>
              <a:buNone/>
              <a:defRPr sz="3200" b="1"/>
            </a:lvl1pPr>
            <a:lvl2pPr lvl="1" algn="ctr" rtl="0">
              <a:lnSpc>
                <a:spcPct val="100000"/>
              </a:lnSpc>
              <a:spcBef>
                <a:spcPts val="0"/>
              </a:spcBef>
              <a:spcAft>
                <a:spcPts val="0"/>
              </a:spcAft>
              <a:buSzPts val="2800"/>
              <a:buNone/>
              <a:defRPr sz="2800"/>
            </a:lvl2pPr>
            <a:lvl3pPr lvl="2" algn="ctr" rtl="0">
              <a:lnSpc>
                <a:spcPct val="100000"/>
              </a:lnSpc>
              <a:spcBef>
                <a:spcPts val="0"/>
              </a:spcBef>
              <a:spcAft>
                <a:spcPts val="0"/>
              </a:spcAft>
              <a:buSzPts val="2800"/>
              <a:buNone/>
              <a:defRPr sz="2800"/>
            </a:lvl3pPr>
            <a:lvl4pPr lvl="3" algn="ctr" rtl="0">
              <a:lnSpc>
                <a:spcPct val="100000"/>
              </a:lnSpc>
              <a:spcBef>
                <a:spcPts val="0"/>
              </a:spcBef>
              <a:spcAft>
                <a:spcPts val="0"/>
              </a:spcAft>
              <a:buSzPts val="2800"/>
              <a:buNone/>
              <a:defRPr sz="2800"/>
            </a:lvl4pPr>
            <a:lvl5pPr lvl="4" algn="ctr" rtl="0">
              <a:lnSpc>
                <a:spcPct val="100000"/>
              </a:lnSpc>
              <a:spcBef>
                <a:spcPts val="0"/>
              </a:spcBef>
              <a:spcAft>
                <a:spcPts val="0"/>
              </a:spcAft>
              <a:buSzPts val="2800"/>
              <a:buNone/>
              <a:defRPr sz="2800"/>
            </a:lvl5pPr>
            <a:lvl6pPr lvl="5" algn="ctr" rtl="0">
              <a:lnSpc>
                <a:spcPct val="100000"/>
              </a:lnSpc>
              <a:spcBef>
                <a:spcPts val="0"/>
              </a:spcBef>
              <a:spcAft>
                <a:spcPts val="0"/>
              </a:spcAft>
              <a:buSzPts val="2800"/>
              <a:buNone/>
              <a:defRPr sz="2800"/>
            </a:lvl6pPr>
            <a:lvl7pPr lvl="6" algn="ctr" rtl="0">
              <a:lnSpc>
                <a:spcPct val="100000"/>
              </a:lnSpc>
              <a:spcBef>
                <a:spcPts val="0"/>
              </a:spcBef>
              <a:spcAft>
                <a:spcPts val="0"/>
              </a:spcAft>
              <a:buSzPts val="2800"/>
              <a:buNone/>
              <a:defRPr sz="2800"/>
            </a:lvl7pPr>
            <a:lvl8pPr lvl="7" algn="ctr" rtl="0">
              <a:lnSpc>
                <a:spcPct val="100000"/>
              </a:lnSpc>
              <a:spcBef>
                <a:spcPts val="0"/>
              </a:spcBef>
              <a:spcAft>
                <a:spcPts val="0"/>
              </a:spcAft>
              <a:buSzPts val="2800"/>
              <a:buNone/>
              <a:defRPr sz="2800"/>
            </a:lvl8pPr>
            <a:lvl9pPr lvl="8" algn="ctr" rtl="0">
              <a:lnSpc>
                <a:spcPct val="100000"/>
              </a:lnSpc>
              <a:spcBef>
                <a:spcPts val="0"/>
              </a:spcBef>
              <a:spcAft>
                <a:spcPts val="0"/>
              </a:spcAft>
              <a:buSzPts val="2800"/>
              <a:buNone/>
              <a:defRPr sz="2800"/>
            </a:lvl9pPr>
          </a:lstStyle>
          <a:p>
            <a:endParaRPr/>
          </a:p>
        </p:txBody>
      </p:sp>
      <p:sp>
        <p:nvSpPr>
          <p:cNvPr id="402" name="Google Shape;402;p9"/>
          <p:cNvSpPr txBox="1">
            <a:spLocks noGrp="1"/>
          </p:cNvSpPr>
          <p:nvPr>
            <p:ph type="body" idx="3"/>
          </p:nvPr>
        </p:nvSpPr>
        <p:spPr>
          <a:xfrm>
            <a:off x="4522350" y="3451375"/>
            <a:ext cx="3147300" cy="2423100"/>
          </a:xfrm>
          <a:prstGeom prst="rect">
            <a:avLst/>
          </a:prstGeom>
        </p:spPr>
        <p:txBody>
          <a:bodyPr spcFirstLastPara="1" wrap="square" lIns="121900" tIns="121900" rIns="121900" bIns="121900" anchor="t" anchorCtr="0">
            <a:normAutofit/>
          </a:bodyPr>
          <a:lstStyle>
            <a:lvl1pPr marL="457200" lvl="0" indent="-349250" algn="ctr" rtl="0">
              <a:spcBef>
                <a:spcPts val="0"/>
              </a:spcBef>
              <a:spcAft>
                <a:spcPts val="0"/>
              </a:spcAft>
              <a:buSzPts val="1900"/>
              <a:buChar char="●"/>
              <a:defRPr sz="1900"/>
            </a:lvl1pPr>
            <a:lvl2pPr marL="914400" lvl="1" indent="-330200" algn="ctr" rtl="0">
              <a:spcBef>
                <a:spcPts val="0"/>
              </a:spcBef>
              <a:spcAft>
                <a:spcPts val="0"/>
              </a:spcAft>
              <a:buSzPts val="1600"/>
              <a:buChar char="○"/>
              <a:defRPr sz="1600"/>
            </a:lvl2pPr>
            <a:lvl3pPr marL="1371600" lvl="2" indent="-330200" algn="ctr" rtl="0">
              <a:spcBef>
                <a:spcPts val="0"/>
              </a:spcBef>
              <a:spcAft>
                <a:spcPts val="0"/>
              </a:spcAft>
              <a:buSzPts val="1600"/>
              <a:buChar char="■"/>
              <a:defRPr sz="1600"/>
            </a:lvl3pPr>
            <a:lvl4pPr marL="1828800" lvl="3" indent="-330200" algn="ctr" rtl="0">
              <a:spcBef>
                <a:spcPts val="0"/>
              </a:spcBef>
              <a:spcAft>
                <a:spcPts val="0"/>
              </a:spcAft>
              <a:buSzPts val="1600"/>
              <a:buChar char="●"/>
              <a:defRPr sz="1600"/>
            </a:lvl4pPr>
            <a:lvl5pPr marL="2286000" lvl="4" indent="-330200" algn="ctr" rtl="0">
              <a:spcBef>
                <a:spcPts val="0"/>
              </a:spcBef>
              <a:spcAft>
                <a:spcPts val="0"/>
              </a:spcAft>
              <a:buSzPts val="1600"/>
              <a:buChar char="○"/>
              <a:defRPr sz="1600"/>
            </a:lvl5pPr>
            <a:lvl6pPr marL="2743200" lvl="5" indent="-330200" algn="ctr" rtl="0">
              <a:spcBef>
                <a:spcPts val="0"/>
              </a:spcBef>
              <a:spcAft>
                <a:spcPts val="0"/>
              </a:spcAft>
              <a:buSzPts val="1600"/>
              <a:buChar char="■"/>
              <a:defRPr sz="1600"/>
            </a:lvl6pPr>
            <a:lvl7pPr marL="3200400" lvl="6" indent="-330200" algn="ctr" rtl="0">
              <a:spcBef>
                <a:spcPts val="0"/>
              </a:spcBef>
              <a:spcAft>
                <a:spcPts val="0"/>
              </a:spcAft>
              <a:buSzPts val="1600"/>
              <a:buChar char="●"/>
              <a:defRPr sz="1600"/>
            </a:lvl7pPr>
            <a:lvl8pPr marL="3657600" lvl="7" indent="-330200" algn="ctr" rtl="0">
              <a:spcBef>
                <a:spcPts val="0"/>
              </a:spcBef>
              <a:spcAft>
                <a:spcPts val="0"/>
              </a:spcAft>
              <a:buSzPts val="1600"/>
              <a:buChar char="○"/>
              <a:defRPr sz="1600"/>
            </a:lvl8pPr>
            <a:lvl9pPr marL="4114800" lvl="8" indent="-330200" algn="ctr" rtl="0">
              <a:spcBef>
                <a:spcPts val="0"/>
              </a:spcBef>
              <a:spcAft>
                <a:spcPts val="0"/>
              </a:spcAft>
              <a:buSzPts val="1600"/>
              <a:buChar char="■"/>
              <a:defRPr sz="1600"/>
            </a:lvl9pPr>
          </a:lstStyle>
          <a:p>
            <a:endParaRPr/>
          </a:p>
        </p:txBody>
      </p:sp>
      <p:sp>
        <p:nvSpPr>
          <p:cNvPr id="403" name="Google Shape;403;p9"/>
          <p:cNvSpPr txBox="1">
            <a:spLocks noGrp="1"/>
          </p:cNvSpPr>
          <p:nvPr>
            <p:ph type="subTitle" idx="4"/>
          </p:nvPr>
        </p:nvSpPr>
        <p:spPr>
          <a:xfrm>
            <a:off x="4522350" y="1924289"/>
            <a:ext cx="3147300" cy="1527000"/>
          </a:xfrm>
          <a:prstGeom prst="rect">
            <a:avLst/>
          </a:prstGeom>
        </p:spPr>
        <p:txBody>
          <a:bodyPr spcFirstLastPara="1" wrap="square" lIns="121900" tIns="121900" rIns="121900" bIns="121900" anchor="t" anchorCtr="0">
            <a:normAutofit/>
          </a:bodyPr>
          <a:lstStyle>
            <a:lvl1pPr lvl="0" algn="ctr" rtl="0">
              <a:lnSpc>
                <a:spcPct val="100000"/>
              </a:lnSpc>
              <a:spcBef>
                <a:spcPts val="0"/>
              </a:spcBef>
              <a:spcAft>
                <a:spcPts val="0"/>
              </a:spcAft>
              <a:buSzPts val="2800"/>
              <a:buNone/>
              <a:defRPr sz="3200" b="1"/>
            </a:lvl1pPr>
            <a:lvl2pPr lvl="1" algn="ctr" rtl="0">
              <a:lnSpc>
                <a:spcPct val="100000"/>
              </a:lnSpc>
              <a:spcBef>
                <a:spcPts val="0"/>
              </a:spcBef>
              <a:spcAft>
                <a:spcPts val="0"/>
              </a:spcAft>
              <a:buSzPts val="2800"/>
              <a:buNone/>
              <a:defRPr sz="2800"/>
            </a:lvl2pPr>
            <a:lvl3pPr lvl="2" algn="ctr" rtl="0">
              <a:lnSpc>
                <a:spcPct val="100000"/>
              </a:lnSpc>
              <a:spcBef>
                <a:spcPts val="0"/>
              </a:spcBef>
              <a:spcAft>
                <a:spcPts val="0"/>
              </a:spcAft>
              <a:buSzPts val="2800"/>
              <a:buNone/>
              <a:defRPr sz="2800"/>
            </a:lvl3pPr>
            <a:lvl4pPr lvl="3" algn="ctr" rtl="0">
              <a:lnSpc>
                <a:spcPct val="100000"/>
              </a:lnSpc>
              <a:spcBef>
                <a:spcPts val="0"/>
              </a:spcBef>
              <a:spcAft>
                <a:spcPts val="0"/>
              </a:spcAft>
              <a:buSzPts val="2800"/>
              <a:buNone/>
              <a:defRPr sz="2800"/>
            </a:lvl4pPr>
            <a:lvl5pPr lvl="4" algn="ctr" rtl="0">
              <a:lnSpc>
                <a:spcPct val="100000"/>
              </a:lnSpc>
              <a:spcBef>
                <a:spcPts val="0"/>
              </a:spcBef>
              <a:spcAft>
                <a:spcPts val="0"/>
              </a:spcAft>
              <a:buSzPts val="2800"/>
              <a:buNone/>
              <a:defRPr sz="2800"/>
            </a:lvl5pPr>
            <a:lvl6pPr lvl="5" algn="ctr" rtl="0">
              <a:lnSpc>
                <a:spcPct val="100000"/>
              </a:lnSpc>
              <a:spcBef>
                <a:spcPts val="0"/>
              </a:spcBef>
              <a:spcAft>
                <a:spcPts val="0"/>
              </a:spcAft>
              <a:buSzPts val="2800"/>
              <a:buNone/>
              <a:defRPr sz="2800"/>
            </a:lvl6pPr>
            <a:lvl7pPr lvl="6" algn="ctr" rtl="0">
              <a:lnSpc>
                <a:spcPct val="100000"/>
              </a:lnSpc>
              <a:spcBef>
                <a:spcPts val="0"/>
              </a:spcBef>
              <a:spcAft>
                <a:spcPts val="0"/>
              </a:spcAft>
              <a:buSzPts val="2800"/>
              <a:buNone/>
              <a:defRPr sz="2800"/>
            </a:lvl7pPr>
            <a:lvl8pPr lvl="7" algn="ctr" rtl="0">
              <a:lnSpc>
                <a:spcPct val="100000"/>
              </a:lnSpc>
              <a:spcBef>
                <a:spcPts val="0"/>
              </a:spcBef>
              <a:spcAft>
                <a:spcPts val="0"/>
              </a:spcAft>
              <a:buSzPts val="2800"/>
              <a:buNone/>
              <a:defRPr sz="2800"/>
            </a:lvl8pPr>
            <a:lvl9pPr lvl="8" algn="ctr" rtl="0">
              <a:lnSpc>
                <a:spcPct val="100000"/>
              </a:lnSpc>
              <a:spcBef>
                <a:spcPts val="0"/>
              </a:spcBef>
              <a:spcAft>
                <a:spcPts val="0"/>
              </a:spcAft>
              <a:buSzPts val="2800"/>
              <a:buNone/>
              <a:defRPr sz="2800"/>
            </a:lvl9pPr>
          </a:lstStyle>
          <a:p>
            <a:endParaRPr/>
          </a:p>
        </p:txBody>
      </p:sp>
      <p:sp>
        <p:nvSpPr>
          <p:cNvPr id="404" name="Google Shape;404;p9"/>
          <p:cNvSpPr txBox="1">
            <a:spLocks noGrp="1"/>
          </p:cNvSpPr>
          <p:nvPr>
            <p:ph type="body" idx="5"/>
          </p:nvPr>
        </p:nvSpPr>
        <p:spPr>
          <a:xfrm>
            <a:off x="8110200" y="3451362"/>
            <a:ext cx="3147300" cy="2423100"/>
          </a:xfrm>
          <a:prstGeom prst="rect">
            <a:avLst/>
          </a:prstGeom>
        </p:spPr>
        <p:txBody>
          <a:bodyPr spcFirstLastPara="1" wrap="square" lIns="121900" tIns="121900" rIns="121900" bIns="121900" anchor="t" anchorCtr="0">
            <a:normAutofit/>
          </a:bodyPr>
          <a:lstStyle>
            <a:lvl1pPr marL="457200" lvl="0" indent="-349250" algn="ctr" rtl="0">
              <a:spcBef>
                <a:spcPts val="0"/>
              </a:spcBef>
              <a:spcAft>
                <a:spcPts val="0"/>
              </a:spcAft>
              <a:buSzPts val="1900"/>
              <a:buChar char="●"/>
              <a:defRPr sz="1900"/>
            </a:lvl1pPr>
            <a:lvl2pPr marL="914400" lvl="1" indent="-330200" algn="ctr" rtl="0">
              <a:spcBef>
                <a:spcPts val="0"/>
              </a:spcBef>
              <a:spcAft>
                <a:spcPts val="0"/>
              </a:spcAft>
              <a:buSzPts val="1600"/>
              <a:buChar char="○"/>
              <a:defRPr sz="1600"/>
            </a:lvl2pPr>
            <a:lvl3pPr marL="1371600" lvl="2" indent="-330200" algn="ctr" rtl="0">
              <a:spcBef>
                <a:spcPts val="0"/>
              </a:spcBef>
              <a:spcAft>
                <a:spcPts val="0"/>
              </a:spcAft>
              <a:buSzPts val="1600"/>
              <a:buChar char="■"/>
              <a:defRPr sz="1600"/>
            </a:lvl3pPr>
            <a:lvl4pPr marL="1828800" lvl="3" indent="-330200" algn="ctr" rtl="0">
              <a:spcBef>
                <a:spcPts val="0"/>
              </a:spcBef>
              <a:spcAft>
                <a:spcPts val="0"/>
              </a:spcAft>
              <a:buSzPts val="1600"/>
              <a:buChar char="●"/>
              <a:defRPr sz="1600"/>
            </a:lvl4pPr>
            <a:lvl5pPr marL="2286000" lvl="4" indent="-330200" algn="ctr" rtl="0">
              <a:spcBef>
                <a:spcPts val="0"/>
              </a:spcBef>
              <a:spcAft>
                <a:spcPts val="0"/>
              </a:spcAft>
              <a:buSzPts val="1600"/>
              <a:buChar char="○"/>
              <a:defRPr sz="1600"/>
            </a:lvl5pPr>
            <a:lvl6pPr marL="2743200" lvl="5" indent="-330200" algn="ctr" rtl="0">
              <a:spcBef>
                <a:spcPts val="0"/>
              </a:spcBef>
              <a:spcAft>
                <a:spcPts val="0"/>
              </a:spcAft>
              <a:buSzPts val="1600"/>
              <a:buChar char="■"/>
              <a:defRPr sz="1600"/>
            </a:lvl6pPr>
            <a:lvl7pPr marL="3200400" lvl="6" indent="-330200" algn="ctr" rtl="0">
              <a:spcBef>
                <a:spcPts val="0"/>
              </a:spcBef>
              <a:spcAft>
                <a:spcPts val="0"/>
              </a:spcAft>
              <a:buSzPts val="1600"/>
              <a:buChar char="●"/>
              <a:defRPr sz="1600"/>
            </a:lvl7pPr>
            <a:lvl8pPr marL="3657600" lvl="7" indent="-330200" algn="ctr" rtl="0">
              <a:spcBef>
                <a:spcPts val="0"/>
              </a:spcBef>
              <a:spcAft>
                <a:spcPts val="0"/>
              </a:spcAft>
              <a:buSzPts val="1600"/>
              <a:buChar char="○"/>
              <a:defRPr sz="1600"/>
            </a:lvl8pPr>
            <a:lvl9pPr marL="4114800" lvl="8" indent="-330200" algn="ctr" rtl="0">
              <a:spcBef>
                <a:spcPts val="0"/>
              </a:spcBef>
              <a:spcAft>
                <a:spcPts val="0"/>
              </a:spcAft>
              <a:buSzPts val="1600"/>
              <a:buChar char="■"/>
              <a:defRPr sz="1600"/>
            </a:lvl9pPr>
          </a:lstStyle>
          <a:p>
            <a:endParaRPr/>
          </a:p>
        </p:txBody>
      </p:sp>
      <p:sp>
        <p:nvSpPr>
          <p:cNvPr id="405" name="Google Shape;405;p9"/>
          <p:cNvSpPr txBox="1">
            <a:spLocks noGrp="1"/>
          </p:cNvSpPr>
          <p:nvPr>
            <p:ph type="subTitle" idx="6"/>
          </p:nvPr>
        </p:nvSpPr>
        <p:spPr>
          <a:xfrm>
            <a:off x="8110200" y="1924277"/>
            <a:ext cx="3147300" cy="1527000"/>
          </a:xfrm>
          <a:prstGeom prst="rect">
            <a:avLst/>
          </a:prstGeom>
        </p:spPr>
        <p:txBody>
          <a:bodyPr spcFirstLastPara="1" wrap="square" lIns="121900" tIns="121900" rIns="121900" bIns="121900" anchor="t" anchorCtr="0">
            <a:normAutofit/>
          </a:bodyPr>
          <a:lstStyle>
            <a:lvl1pPr lvl="0" algn="ctr" rtl="0">
              <a:lnSpc>
                <a:spcPct val="100000"/>
              </a:lnSpc>
              <a:spcBef>
                <a:spcPts val="0"/>
              </a:spcBef>
              <a:spcAft>
                <a:spcPts val="0"/>
              </a:spcAft>
              <a:buSzPts val="2800"/>
              <a:buNone/>
              <a:defRPr sz="3200" b="1"/>
            </a:lvl1pPr>
            <a:lvl2pPr lvl="1" algn="ctr" rtl="0">
              <a:lnSpc>
                <a:spcPct val="100000"/>
              </a:lnSpc>
              <a:spcBef>
                <a:spcPts val="0"/>
              </a:spcBef>
              <a:spcAft>
                <a:spcPts val="0"/>
              </a:spcAft>
              <a:buSzPts val="2800"/>
              <a:buNone/>
              <a:defRPr sz="2800"/>
            </a:lvl2pPr>
            <a:lvl3pPr lvl="2" algn="ctr" rtl="0">
              <a:lnSpc>
                <a:spcPct val="100000"/>
              </a:lnSpc>
              <a:spcBef>
                <a:spcPts val="0"/>
              </a:spcBef>
              <a:spcAft>
                <a:spcPts val="0"/>
              </a:spcAft>
              <a:buSzPts val="2800"/>
              <a:buNone/>
              <a:defRPr sz="2800"/>
            </a:lvl3pPr>
            <a:lvl4pPr lvl="3" algn="ctr" rtl="0">
              <a:lnSpc>
                <a:spcPct val="100000"/>
              </a:lnSpc>
              <a:spcBef>
                <a:spcPts val="0"/>
              </a:spcBef>
              <a:spcAft>
                <a:spcPts val="0"/>
              </a:spcAft>
              <a:buSzPts val="2800"/>
              <a:buNone/>
              <a:defRPr sz="2800"/>
            </a:lvl4pPr>
            <a:lvl5pPr lvl="4" algn="ctr" rtl="0">
              <a:lnSpc>
                <a:spcPct val="100000"/>
              </a:lnSpc>
              <a:spcBef>
                <a:spcPts val="0"/>
              </a:spcBef>
              <a:spcAft>
                <a:spcPts val="0"/>
              </a:spcAft>
              <a:buSzPts val="2800"/>
              <a:buNone/>
              <a:defRPr sz="2800"/>
            </a:lvl5pPr>
            <a:lvl6pPr lvl="5" algn="ctr" rtl="0">
              <a:lnSpc>
                <a:spcPct val="100000"/>
              </a:lnSpc>
              <a:spcBef>
                <a:spcPts val="0"/>
              </a:spcBef>
              <a:spcAft>
                <a:spcPts val="0"/>
              </a:spcAft>
              <a:buSzPts val="2800"/>
              <a:buNone/>
              <a:defRPr sz="2800"/>
            </a:lvl6pPr>
            <a:lvl7pPr lvl="6" algn="ctr" rtl="0">
              <a:lnSpc>
                <a:spcPct val="100000"/>
              </a:lnSpc>
              <a:spcBef>
                <a:spcPts val="0"/>
              </a:spcBef>
              <a:spcAft>
                <a:spcPts val="0"/>
              </a:spcAft>
              <a:buSzPts val="2800"/>
              <a:buNone/>
              <a:defRPr sz="2800"/>
            </a:lvl7pPr>
            <a:lvl8pPr lvl="7" algn="ctr" rtl="0">
              <a:lnSpc>
                <a:spcPct val="100000"/>
              </a:lnSpc>
              <a:spcBef>
                <a:spcPts val="0"/>
              </a:spcBef>
              <a:spcAft>
                <a:spcPts val="0"/>
              </a:spcAft>
              <a:buSzPts val="2800"/>
              <a:buNone/>
              <a:defRPr sz="2800"/>
            </a:lvl8pPr>
            <a:lvl9pPr lvl="8" algn="ctr" rtl="0">
              <a:lnSpc>
                <a:spcPct val="100000"/>
              </a:lnSpc>
              <a:spcBef>
                <a:spcPts val="0"/>
              </a:spcBef>
              <a:spcAft>
                <a:spcPts val="0"/>
              </a:spcAft>
              <a:buSzPts val="2800"/>
              <a:buNone/>
              <a:defRPr sz="2800"/>
            </a:lvl9pPr>
          </a:lstStyle>
          <a:p>
            <a:endParaRPr/>
          </a:p>
        </p:txBody>
      </p:sp>
    </p:spTree>
  </p:cSld>
  <p:clrMapOvr>
    <a:masterClrMapping/>
  </p:clrMapOvr>
  <p:transition spd="slow">
    <p:push dir="u"/>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Timeline">
  <p:cSld name="TITLE_AND_TWO_COLUMNS_1_1">
    <p:spTree>
      <p:nvGrpSpPr>
        <p:cNvPr id="1" name="Shape 406"/>
        <p:cNvGrpSpPr/>
        <p:nvPr/>
      </p:nvGrpSpPr>
      <p:grpSpPr>
        <a:xfrm>
          <a:off x="0" y="0"/>
          <a:ext cx="0" cy="0"/>
          <a:chOff x="0" y="0"/>
          <a:chExt cx="0" cy="0"/>
        </a:xfrm>
      </p:grpSpPr>
      <p:grpSp>
        <p:nvGrpSpPr>
          <p:cNvPr id="407" name="Google Shape;407;p10"/>
          <p:cNvGrpSpPr/>
          <p:nvPr/>
        </p:nvGrpSpPr>
        <p:grpSpPr>
          <a:xfrm>
            <a:off x="-25943" y="-27948"/>
            <a:ext cx="12217854" cy="6914131"/>
            <a:chOff x="-25943" y="-27948"/>
            <a:chExt cx="12217854" cy="6914131"/>
          </a:xfrm>
        </p:grpSpPr>
        <p:grpSp>
          <p:nvGrpSpPr>
            <p:cNvPr id="408" name="Google Shape;408;p10"/>
            <p:cNvGrpSpPr/>
            <p:nvPr/>
          </p:nvGrpSpPr>
          <p:grpSpPr>
            <a:xfrm>
              <a:off x="5816035" y="-27948"/>
              <a:ext cx="6375876" cy="6911067"/>
              <a:chOff x="3744151" y="3553"/>
              <a:chExt cx="4037153" cy="4376032"/>
            </a:xfrm>
          </p:grpSpPr>
          <p:sp>
            <p:nvSpPr>
              <p:cNvPr id="409" name="Google Shape;409;p10"/>
              <p:cNvSpPr/>
              <p:nvPr/>
            </p:nvSpPr>
            <p:spPr>
              <a:xfrm>
                <a:off x="3746964" y="3553"/>
                <a:ext cx="4048" cy="4376032"/>
              </a:xfrm>
              <a:custGeom>
                <a:avLst/>
                <a:gdLst/>
                <a:ahLst/>
                <a:cxnLst/>
                <a:rect l="l" t="t" r="r" b="b"/>
                <a:pathLst>
                  <a:path w="4048" h="4376032" extrusionOk="0">
                    <a:moveTo>
                      <a:pt x="4048" y="0"/>
                    </a:moveTo>
                    <a:lnTo>
                      <a:pt x="0" y="4376032"/>
                    </a:lnTo>
                  </a:path>
                </a:pathLst>
              </a:custGeom>
              <a:noFill/>
              <a:ln w="9525" cap="flat" cmpd="sng">
                <a:solidFill>
                  <a:schemeClr val="accent6"/>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410" name="Google Shape;410;p10"/>
              <p:cNvSpPr/>
              <p:nvPr/>
            </p:nvSpPr>
            <p:spPr>
              <a:xfrm>
                <a:off x="3744887" y="345147"/>
                <a:ext cx="4036417" cy="4993"/>
              </a:xfrm>
              <a:custGeom>
                <a:avLst/>
                <a:gdLst/>
                <a:ahLst/>
                <a:cxnLst/>
                <a:rect l="l" t="t" r="r" b="b"/>
                <a:pathLst>
                  <a:path w="4036417" h="4993" extrusionOk="0">
                    <a:moveTo>
                      <a:pt x="4036418" y="4994"/>
                    </a:moveTo>
                    <a:lnTo>
                      <a:pt x="0" y="0"/>
                    </a:lnTo>
                  </a:path>
                </a:pathLst>
              </a:custGeom>
              <a:noFill/>
              <a:ln w="9525" cap="flat" cmpd="sng">
                <a:solidFill>
                  <a:schemeClr val="accent6"/>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411" name="Google Shape;411;p10"/>
              <p:cNvSpPr/>
              <p:nvPr/>
            </p:nvSpPr>
            <p:spPr>
              <a:xfrm>
                <a:off x="5088007" y="3553"/>
                <a:ext cx="4048" cy="4376032"/>
              </a:xfrm>
              <a:custGeom>
                <a:avLst/>
                <a:gdLst/>
                <a:ahLst/>
                <a:cxnLst/>
                <a:rect l="l" t="t" r="r" b="b"/>
                <a:pathLst>
                  <a:path w="4048" h="4376032" extrusionOk="0">
                    <a:moveTo>
                      <a:pt x="4048" y="0"/>
                    </a:moveTo>
                    <a:lnTo>
                      <a:pt x="0" y="4376032"/>
                    </a:lnTo>
                  </a:path>
                </a:pathLst>
              </a:custGeom>
              <a:noFill/>
              <a:ln w="9525" cap="flat" cmpd="sng">
                <a:solidFill>
                  <a:schemeClr val="accent6"/>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412" name="Google Shape;412;p10"/>
              <p:cNvSpPr/>
              <p:nvPr/>
            </p:nvSpPr>
            <p:spPr>
              <a:xfrm>
                <a:off x="3744616" y="1686181"/>
                <a:ext cx="4036446" cy="4991"/>
              </a:xfrm>
              <a:custGeom>
                <a:avLst/>
                <a:gdLst/>
                <a:ahLst/>
                <a:cxnLst/>
                <a:rect l="l" t="t" r="r" b="b"/>
                <a:pathLst>
                  <a:path w="4036446" h="4991" extrusionOk="0">
                    <a:moveTo>
                      <a:pt x="4036446" y="4991"/>
                    </a:moveTo>
                    <a:lnTo>
                      <a:pt x="0" y="0"/>
                    </a:lnTo>
                  </a:path>
                </a:pathLst>
              </a:custGeom>
              <a:noFill/>
              <a:ln w="9525" cap="flat" cmpd="sng">
                <a:solidFill>
                  <a:schemeClr val="accent6"/>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413" name="Google Shape;413;p10"/>
              <p:cNvSpPr/>
              <p:nvPr/>
            </p:nvSpPr>
            <p:spPr>
              <a:xfrm>
                <a:off x="6429029" y="3553"/>
                <a:ext cx="4048" cy="4376032"/>
              </a:xfrm>
              <a:custGeom>
                <a:avLst/>
                <a:gdLst/>
                <a:ahLst/>
                <a:cxnLst/>
                <a:rect l="l" t="t" r="r" b="b"/>
                <a:pathLst>
                  <a:path w="4048" h="4376032" extrusionOk="0">
                    <a:moveTo>
                      <a:pt x="4048" y="0"/>
                    </a:moveTo>
                    <a:lnTo>
                      <a:pt x="0" y="4376032"/>
                    </a:lnTo>
                  </a:path>
                </a:pathLst>
              </a:custGeom>
              <a:noFill/>
              <a:ln w="9525" cap="flat" cmpd="sng">
                <a:solidFill>
                  <a:schemeClr val="accent6"/>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414" name="Google Shape;414;p10"/>
              <p:cNvSpPr/>
              <p:nvPr/>
            </p:nvSpPr>
            <p:spPr>
              <a:xfrm>
                <a:off x="3744349" y="3027212"/>
                <a:ext cx="4036429" cy="4995"/>
              </a:xfrm>
              <a:custGeom>
                <a:avLst/>
                <a:gdLst/>
                <a:ahLst/>
                <a:cxnLst/>
                <a:rect l="l" t="t" r="r" b="b"/>
                <a:pathLst>
                  <a:path w="4036429" h="4995" extrusionOk="0">
                    <a:moveTo>
                      <a:pt x="4036430" y="4995"/>
                    </a:moveTo>
                    <a:lnTo>
                      <a:pt x="0" y="0"/>
                    </a:lnTo>
                  </a:path>
                </a:pathLst>
              </a:custGeom>
              <a:noFill/>
              <a:ln w="9525" cap="flat" cmpd="sng">
                <a:solidFill>
                  <a:schemeClr val="accent6"/>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415" name="Google Shape;415;p10"/>
              <p:cNvSpPr/>
              <p:nvPr/>
            </p:nvSpPr>
            <p:spPr>
              <a:xfrm>
                <a:off x="4417475" y="3553"/>
                <a:ext cx="4048" cy="4376032"/>
              </a:xfrm>
              <a:custGeom>
                <a:avLst/>
                <a:gdLst/>
                <a:ahLst/>
                <a:cxnLst/>
                <a:rect l="l" t="t" r="r" b="b"/>
                <a:pathLst>
                  <a:path w="4048" h="4376032" extrusionOk="0">
                    <a:moveTo>
                      <a:pt x="4048" y="0"/>
                    </a:moveTo>
                    <a:lnTo>
                      <a:pt x="0" y="4376032"/>
                    </a:lnTo>
                  </a:path>
                </a:pathLst>
              </a:custGeom>
              <a:noFill/>
              <a:ln w="9525" cap="flat" cmpd="sng">
                <a:solidFill>
                  <a:schemeClr val="accent6"/>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416" name="Google Shape;416;p10"/>
              <p:cNvSpPr/>
              <p:nvPr/>
            </p:nvSpPr>
            <p:spPr>
              <a:xfrm>
                <a:off x="3744754" y="1015662"/>
                <a:ext cx="4036430" cy="4995"/>
              </a:xfrm>
              <a:custGeom>
                <a:avLst/>
                <a:gdLst/>
                <a:ahLst/>
                <a:cxnLst/>
                <a:rect l="l" t="t" r="r" b="b"/>
                <a:pathLst>
                  <a:path w="4036430" h="4995" extrusionOk="0">
                    <a:moveTo>
                      <a:pt x="4036430" y="4995"/>
                    </a:moveTo>
                    <a:lnTo>
                      <a:pt x="0" y="0"/>
                    </a:lnTo>
                  </a:path>
                </a:pathLst>
              </a:custGeom>
              <a:noFill/>
              <a:ln w="9525" cap="flat" cmpd="sng">
                <a:solidFill>
                  <a:schemeClr val="accent6"/>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417" name="Google Shape;417;p10"/>
              <p:cNvSpPr/>
              <p:nvPr/>
            </p:nvSpPr>
            <p:spPr>
              <a:xfrm>
                <a:off x="5758498" y="3553"/>
                <a:ext cx="4048" cy="4376032"/>
              </a:xfrm>
              <a:custGeom>
                <a:avLst/>
                <a:gdLst/>
                <a:ahLst/>
                <a:cxnLst/>
                <a:rect l="l" t="t" r="r" b="b"/>
                <a:pathLst>
                  <a:path w="4048" h="4376032" extrusionOk="0">
                    <a:moveTo>
                      <a:pt x="4048" y="0"/>
                    </a:moveTo>
                    <a:lnTo>
                      <a:pt x="0" y="4376032"/>
                    </a:lnTo>
                  </a:path>
                </a:pathLst>
              </a:custGeom>
              <a:noFill/>
              <a:ln w="9525" cap="flat" cmpd="sng">
                <a:solidFill>
                  <a:schemeClr val="accent6"/>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418" name="Google Shape;418;p10"/>
              <p:cNvSpPr/>
              <p:nvPr/>
            </p:nvSpPr>
            <p:spPr>
              <a:xfrm>
                <a:off x="3744483" y="2356696"/>
                <a:ext cx="4036417" cy="4995"/>
              </a:xfrm>
              <a:custGeom>
                <a:avLst/>
                <a:gdLst/>
                <a:ahLst/>
                <a:cxnLst/>
                <a:rect l="l" t="t" r="r" b="b"/>
                <a:pathLst>
                  <a:path w="4036417" h="4995" extrusionOk="0">
                    <a:moveTo>
                      <a:pt x="4036418" y="4995"/>
                    </a:moveTo>
                    <a:lnTo>
                      <a:pt x="0" y="0"/>
                    </a:lnTo>
                  </a:path>
                </a:pathLst>
              </a:custGeom>
              <a:noFill/>
              <a:ln w="9525" cap="flat" cmpd="sng">
                <a:solidFill>
                  <a:schemeClr val="accent6"/>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419" name="Google Shape;419;p10"/>
              <p:cNvSpPr/>
              <p:nvPr/>
            </p:nvSpPr>
            <p:spPr>
              <a:xfrm>
                <a:off x="7099561" y="3553"/>
                <a:ext cx="4048" cy="4376032"/>
              </a:xfrm>
              <a:custGeom>
                <a:avLst/>
                <a:gdLst/>
                <a:ahLst/>
                <a:cxnLst/>
                <a:rect l="l" t="t" r="r" b="b"/>
                <a:pathLst>
                  <a:path w="4048" h="4376032" extrusionOk="0">
                    <a:moveTo>
                      <a:pt x="4048" y="0"/>
                    </a:moveTo>
                    <a:lnTo>
                      <a:pt x="0" y="4376032"/>
                    </a:lnTo>
                  </a:path>
                </a:pathLst>
              </a:custGeom>
              <a:noFill/>
              <a:ln w="9525" cap="flat" cmpd="sng">
                <a:solidFill>
                  <a:schemeClr val="accent6"/>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420" name="Google Shape;420;p10"/>
              <p:cNvSpPr/>
              <p:nvPr/>
            </p:nvSpPr>
            <p:spPr>
              <a:xfrm>
                <a:off x="3744216" y="3697731"/>
                <a:ext cx="4036442" cy="4991"/>
              </a:xfrm>
              <a:custGeom>
                <a:avLst/>
                <a:gdLst/>
                <a:ahLst/>
                <a:cxnLst/>
                <a:rect l="l" t="t" r="r" b="b"/>
                <a:pathLst>
                  <a:path w="4036442" h="4991" extrusionOk="0">
                    <a:moveTo>
                      <a:pt x="4036442" y="4991"/>
                    </a:moveTo>
                    <a:lnTo>
                      <a:pt x="0" y="0"/>
                    </a:lnTo>
                  </a:path>
                </a:pathLst>
              </a:custGeom>
              <a:noFill/>
              <a:ln w="9525" cap="flat" cmpd="sng">
                <a:solidFill>
                  <a:schemeClr val="accent6"/>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421" name="Google Shape;421;p10"/>
              <p:cNvSpPr/>
              <p:nvPr/>
            </p:nvSpPr>
            <p:spPr>
              <a:xfrm>
                <a:off x="4082210" y="3553"/>
                <a:ext cx="4048" cy="4376032"/>
              </a:xfrm>
              <a:custGeom>
                <a:avLst/>
                <a:gdLst/>
                <a:ahLst/>
                <a:cxnLst/>
                <a:rect l="l" t="t" r="r" b="b"/>
                <a:pathLst>
                  <a:path w="4048" h="4376032" extrusionOk="0">
                    <a:moveTo>
                      <a:pt x="4048" y="0"/>
                    </a:moveTo>
                    <a:lnTo>
                      <a:pt x="0" y="4376032"/>
                    </a:lnTo>
                  </a:path>
                </a:pathLst>
              </a:custGeom>
              <a:noFill/>
              <a:ln w="9525" cap="flat" cmpd="sng">
                <a:solidFill>
                  <a:schemeClr val="accent6"/>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422" name="Google Shape;422;p10"/>
              <p:cNvSpPr/>
              <p:nvPr/>
            </p:nvSpPr>
            <p:spPr>
              <a:xfrm>
                <a:off x="3744819" y="680404"/>
                <a:ext cx="4036445" cy="4995"/>
              </a:xfrm>
              <a:custGeom>
                <a:avLst/>
                <a:gdLst/>
                <a:ahLst/>
                <a:cxnLst/>
                <a:rect l="l" t="t" r="r" b="b"/>
                <a:pathLst>
                  <a:path w="4036445" h="4995" extrusionOk="0">
                    <a:moveTo>
                      <a:pt x="4036446" y="4995"/>
                    </a:moveTo>
                    <a:lnTo>
                      <a:pt x="0" y="0"/>
                    </a:lnTo>
                  </a:path>
                </a:pathLst>
              </a:custGeom>
              <a:noFill/>
              <a:ln w="9525" cap="flat" cmpd="sng">
                <a:solidFill>
                  <a:schemeClr val="accent6"/>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423" name="Google Shape;423;p10"/>
              <p:cNvSpPr/>
              <p:nvPr/>
            </p:nvSpPr>
            <p:spPr>
              <a:xfrm>
                <a:off x="5423272" y="3553"/>
                <a:ext cx="4048" cy="4376032"/>
              </a:xfrm>
              <a:custGeom>
                <a:avLst/>
                <a:gdLst/>
                <a:ahLst/>
                <a:cxnLst/>
                <a:rect l="l" t="t" r="r" b="b"/>
                <a:pathLst>
                  <a:path w="4048" h="4376032" extrusionOk="0">
                    <a:moveTo>
                      <a:pt x="4048" y="0"/>
                    </a:moveTo>
                    <a:lnTo>
                      <a:pt x="0" y="4376032"/>
                    </a:lnTo>
                  </a:path>
                </a:pathLst>
              </a:custGeom>
              <a:noFill/>
              <a:ln w="9525" cap="flat" cmpd="sng">
                <a:solidFill>
                  <a:schemeClr val="accent6"/>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424" name="Google Shape;424;p10"/>
              <p:cNvSpPr/>
              <p:nvPr/>
            </p:nvSpPr>
            <p:spPr>
              <a:xfrm>
                <a:off x="3744551" y="2021439"/>
                <a:ext cx="4036430" cy="4995"/>
              </a:xfrm>
              <a:custGeom>
                <a:avLst/>
                <a:gdLst/>
                <a:ahLst/>
                <a:cxnLst/>
                <a:rect l="l" t="t" r="r" b="b"/>
                <a:pathLst>
                  <a:path w="4036430" h="4995" extrusionOk="0">
                    <a:moveTo>
                      <a:pt x="4036430" y="4995"/>
                    </a:moveTo>
                    <a:lnTo>
                      <a:pt x="0" y="0"/>
                    </a:lnTo>
                  </a:path>
                </a:pathLst>
              </a:custGeom>
              <a:noFill/>
              <a:ln w="9525" cap="flat" cmpd="sng">
                <a:solidFill>
                  <a:schemeClr val="accent6"/>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425" name="Google Shape;425;p10"/>
              <p:cNvSpPr/>
              <p:nvPr/>
            </p:nvSpPr>
            <p:spPr>
              <a:xfrm>
                <a:off x="6764295" y="3553"/>
                <a:ext cx="4048" cy="4376032"/>
              </a:xfrm>
              <a:custGeom>
                <a:avLst/>
                <a:gdLst/>
                <a:ahLst/>
                <a:cxnLst/>
                <a:rect l="l" t="t" r="r" b="b"/>
                <a:pathLst>
                  <a:path w="4048" h="4376032" extrusionOk="0">
                    <a:moveTo>
                      <a:pt x="4048" y="0"/>
                    </a:moveTo>
                    <a:lnTo>
                      <a:pt x="0" y="4376032"/>
                    </a:lnTo>
                  </a:path>
                </a:pathLst>
              </a:custGeom>
              <a:noFill/>
              <a:ln w="9525" cap="flat" cmpd="sng">
                <a:solidFill>
                  <a:schemeClr val="accent6"/>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426" name="Google Shape;426;p10"/>
              <p:cNvSpPr/>
              <p:nvPr/>
            </p:nvSpPr>
            <p:spPr>
              <a:xfrm>
                <a:off x="3744284" y="3362473"/>
                <a:ext cx="4036454" cy="4991"/>
              </a:xfrm>
              <a:custGeom>
                <a:avLst/>
                <a:gdLst/>
                <a:ahLst/>
                <a:cxnLst/>
                <a:rect l="l" t="t" r="r" b="b"/>
                <a:pathLst>
                  <a:path w="4036454" h="4991" extrusionOk="0">
                    <a:moveTo>
                      <a:pt x="4036455" y="4991"/>
                    </a:moveTo>
                    <a:lnTo>
                      <a:pt x="0" y="0"/>
                    </a:lnTo>
                  </a:path>
                </a:pathLst>
              </a:custGeom>
              <a:noFill/>
              <a:ln w="9525" cap="flat" cmpd="sng">
                <a:solidFill>
                  <a:schemeClr val="accent6"/>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427" name="Google Shape;427;p10"/>
              <p:cNvSpPr/>
              <p:nvPr/>
            </p:nvSpPr>
            <p:spPr>
              <a:xfrm>
                <a:off x="4752741" y="3553"/>
                <a:ext cx="4048" cy="4376032"/>
              </a:xfrm>
              <a:custGeom>
                <a:avLst/>
                <a:gdLst/>
                <a:ahLst/>
                <a:cxnLst/>
                <a:rect l="l" t="t" r="r" b="b"/>
                <a:pathLst>
                  <a:path w="4048" h="4376032" extrusionOk="0">
                    <a:moveTo>
                      <a:pt x="4048" y="0"/>
                    </a:moveTo>
                    <a:lnTo>
                      <a:pt x="0" y="4376032"/>
                    </a:lnTo>
                  </a:path>
                </a:pathLst>
              </a:custGeom>
              <a:noFill/>
              <a:ln w="9525" cap="flat" cmpd="sng">
                <a:solidFill>
                  <a:schemeClr val="accent6"/>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428" name="Google Shape;428;p10"/>
              <p:cNvSpPr/>
              <p:nvPr/>
            </p:nvSpPr>
            <p:spPr>
              <a:xfrm>
                <a:off x="3744685" y="1350924"/>
                <a:ext cx="4036417" cy="4991"/>
              </a:xfrm>
              <a:custGeom>
                <a:avLst/>
                <a:gdLst/>
                <a:ahLst/>
                <a:cxnLst/>
                <a:rect l="l" t="t" r="r" b="b"/>
                <a:pathLst>
                  <a:path w="4036417" h="4991" extrusionOk="0">
                    <a:moveTo>
                      <a:pt x="4036418" y="4991"/>
                    </a:moveTo>
                    <a:lnTo>
                      <a:pt x="0" y="0"/>
                    </a:lnTo>
                  </a:path>
                </a:pathLst>
              </a:custGeom>
              <a:noFill/>
              <a:ln w="9525" cap="flat" cmpd="sng">
                <a:solidFill>
                  <a:schemeClr val="accent6"/>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429" name="Google Shape;429;p10"/>
              <p:cNvSpPr/>
              <p:nvPr/>
            </p:nvSpPr>
            <p:spPr>
              <a:xfrm>
                <a:off x="6093763" y="3553"/>
                <a:ext cx="4048" cy="4376032"/>
              </a:xfrm>
              <a:custGeom>
                <a:avLst/>
                <a:gdLst/>
                <a:ahLst/>
                <a:cxnLst/>
                <a:rect l="l" t="t" r="r" b="b"/>
                <a:pathLst>
                  <a:path w="4048" h="4376032" extrusionOk="0">
                    <a:moveTo>
                      <a:pt x="4048" y="0"/>
                    </a:moveTo>
                    <a:lnTo>
                      <a:pt x="0" y="4376032"/>
                    </a:lnTo>
                  </a:path>
                </a:pathLst>
              </a:custGeom>
              <a:noFill/>
              <a:ln w="9525" cap="flat" cmpd="sng">
                <a:solidFill>
                  <a:schemeClr val="accent6"/>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430" name="Google Shape;430;p10"/>
              <p:cNvSpPr/>
              <p:nvPr/>
            </p:nvSpPr>
            <p:spPr>
              <a:xfrm>
                <a:off x="3744418" y="2691954"/>
                <a:ext cx="4036441" cy="4995"/>
              </a:xfrm>
              <a:custGeom>
                <a:avLst/>
                <a:gdLst/>
                <a:ahLst/>
                <a:cxnLst/>
                <a:rect l="l" t="t" r="r" b="b"/>
                <a:pathLst>
                  <a:path w="4036441" h="4995" extrusionOk="0">
                    <a:moveTo>
                      <a:pt x="4036442" y="4995"/>
                    </a:moveTo>
                    <a:lnTo>
                      <a:pt x="0" y="0"/>
                    </a:lnTo>
                  </a:path>
                </a:pathLst>
              </a:custGeom>
              <a:noFill/>
              <a:ln w="9525" cap="flat" cmpd="sng">
                <a:solidFill>
                  <a:schemeClr val="accent6"/>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431" name="Google Shape;431;p10"/>
              <p:cNvSpPr/>
              <p:nvPr/>
            </p:nvSpPr>
            <p:spPr>
              <a:xfrm>
                <a:off x="7434826" y="3553"/>
                <a:ext cx="4048" cy="4376032"/>
              </a:xfrm>
              <a:custGeom>
                <a:avLst/>
                <a:gdLst/>
                <a:ahLst/>
                <a:cxnLst/>
                <a:rect l="l" t="t" r="r" b="b"/>
                <a:pathLst>
                  <a:path w="4048" h="4376032" extrusionOk="0">
                    <a:moveTo>
                      <a:pt x="4048" y="0"/>
                    </a:moveTo>
                    <a:lnTo>
                      <a:pt x="0" y="4376032"/>
                    </a:lnTo>
                  </a:path>
                </a:pathLst>
              </a:custGeom>
              <a:noFill/>
              <a:ln w="9525" cap="flat" cmpd="sng">
                <a:solidFill>
                  <a:schemeClr val="accent6"/>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432" name="Google Shape;432;p10"/>
              <p:cNvSpPr/>
              <p:nvPr/>
            </p:nvSpPr>
            <p:spPr>
              <a:xfrm>
                <a:off x="3744151" y="4032989"/>
                <a:ext cx="4036426" cy="4995"/>
              </a:xfrm>
              <a:custGeom>
                <a:avLst/>
                <a:gdLst/>
                <a:ahLst/>
                <a:cxnLst/>
                <a:rect l="l" t="t" r="r" b="b"/>
                <a:pathLst>
                  <a:path w="4036426" h="4995" extrusionOk="0">
                    <a:moveTo>
                      <a:pt x="4036426" y="4995"/>
                    </a:moveTo>
                    <a:lnTo>
                      <a:pt x="0" y="0"/>
                    </a:lnTo>
                  </a:path>
                </a:pathLst>
              </a:custGeom>
              <a:noFill/>
              <a:ln w="9525" cap="flat" cmpd="sng">
                <a:solidFill>
                  <a:schemeClr val="accent6"/>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grpSp>
        <p:sp>
          <p:nvSpPr>
            <p:cNvPr id="433" name="Google Shape;433;p10"/>
            <p:cNvSpPr/>
            <p:nvPr/>
          </p:nvSpPr>
          <p:spPr>
            <a:xfrm>
              <a:off x="1061" y="511525"/>
              <a:ext cx="5812440" cy="7889"/>
            </a:xfrm>
            <a:custGeom>
              <a:avLst/>
              <a:gdLst/>
              <a:ahLst/>
              <a:cxnLst/>
              <a:rect l="l" t="t" r="r" b="b"/>
              <a:pathLst>
                <a:path w="4036417" h="4993" extrusionOk="0">
                  <a:moveTo>
                    <a:pt x="4036418" y="4994"/>
                  </a:moveTo>
                  <a:lnTo>
                    <a:pt x="0" y="0"/>
                  </a:lnTo>
                </a:path>
              </a:pathLst>
            </a:custGeom>
            <a:noFill/>
            <a:ln w="9525" cap="flat" cmpd="sng">
              <a:solidFill>
                <a:schemeClr val="accent6"/>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434" name="Google Shape;434;p10"/>
            <p:cNvSpPr/>
            <p:nvPr/>
          </p:nvSpPr>
          <p:spPr>
            <a:xfrm>
              <a:off x="1562512" y="-27948"/>
              <a:ext cx="6396" cy="6914131"/>
            </a:xfrm>
            <a:custGeom>
              <a:avLst/>
              <a:gdLst/>
              <a:ahLst/>
              <a:cxnLst/>
              <a:rect l="l" t="t" r="r" b="b"/>
              <a:pathLst>
                <a:path w="4048" h="4376032" extrusionOk="0">
                  <a:moveTo>
                    <a:pt x="4048" y="0"/>
                  </a:moveTo>
                  <a:lnTo>
                    <a:pt x="0" y="4376032"/>
                  </a:lnTo>
                </a:path>
              </a:pathLst>
            </a:custGeom>
            <a:noFill/>
            <a:ln w="9525" cap="flat" cmpd="sng">
              <a:solidFill>
                <a:schemeClr val="accent6"/>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435" name="Google Shape;435;p10"/>
            <p:cNvSpPr/>
            <p:nvPr/>
          </p:nvSpPr>
          <p:spPr>
            <a:xfrm>
              <a:off x="671" y="2629421"/>
              <a:ext cx="5812482" cy="7886"/>
            </a:xfrm>
            <a:custGeom>
              <a:avLst/>
              <a:gdLst/>
              <a:ahLst/>
              <a:cxnLst/>
              <a:rect l="l" t="t" r="r" b="b"/>
              <a:pathLst>
                <a:path w="4036446" h="4991" extrusionOk="0">
                  <a:moveTo>
                    <a:pt x="4036446" y="4991"/>
                  </a:moveTo>
                  <a:lnTo>
                    <a:pt x="0" y="0"/>
                  </a:lnTo>
                </a:path>
              </a:pathLst>
            </a:custGeom>
            <a:noFill/>
            <a:ln w="9525" cap="flat" cmpd="sng">
              <a:solidFill>
                <a:schemeClr val="accent6"/>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436" name="Google Shape;436;p10"/>
            <p:cNvSpPr/>
            <p:nvPr/>
          </p:nvSpPr>
          <p:spPr>
            <a:xfrm>
              <a:off x="3680388" y="-27948"/>
              <a:ext cx="6396" cy="6914131"/>
            </a:xfrm>
            <a:custGeom>
              <a:avLst/>
              <a:gdLst/>
              <a:ahLst/>
              <a:cxnLst/>
              <a:rect l="l" t="t" r="r" b="b"/>
              <a:pathLst>
                <a:path w="4048" h="4376032" extrusionOk="0">
                  <a:moveTo>
                    <a:pt x="4048" y="0"/>
                  </a:moveTo>
                  <a:lnTo>
                    <a:pt x="0" y="4376032"/>
                  </a:lnTo>
                </a:path>
              </a:pathLst>
            </a:custGeom>
            <a:noFill/>
            <a:ln w="9525" cap="flat" cmpd="sng">
              <a:solidFill>
                <a:schemeClr val="accent6"/>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437" name="Google Shape;437;p10"/>
            <p:cNvSpPr/>
            <p:nvPr/>
          </p:nvSpPr>
          <p:spPr>
            <a:xfrm>
              <a:off x="286" y="4747312"/>
              <a:ext cx="5812458" cy="7892"/>
            </a:xfrm>
            <a:custGeom>
              <a:avLst/>
              <a:gdLst/>
              <a:ahLst/>
              <a:cxnLst/>
              <a:rect l="l" t="t" r="r" b="b"/>
              <a:pathLst>
                <a:path w="4036429" h="4995" extrusionOk="0">
                  <a:moveTo>
                    <a:pt x="4036430" y="4995"/>
                  </a:moveTo>
                  <a:lnTo>
                    <a:pt x="0" y="0"/>
                  </a:lnTo>
                </a:path>
              </a:pathLst>
            </a:custGeom>
            <a:noFill/>
            <a:ln w="9525" cap="flat" cmpd="sng">
              <a:solidFill>
                <a:schemeClr val="accent6"/>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438" name="Google Shape;438;p10"/>
            <p:cNvSpPr/>
            <p:nvPr/>
          </p:nvSpPr>
          <p:spPr>
            <a:xfrm>
              <a:off x="503541" y="-27948"/>
              <a:ext cx="6396" cy="6914131"/>
            </a:xfrm>
            <a:custGeom>
              <a:avLst/>
              <a:gdLst/>
              <a:ahLst/>
              <a:cxnLst/>
              <a:rect l="l" t="t" r="r" b="b"/>
              <a:pathLst>
                <a:path w="4048" h="4376032" extrusionOk="0">
                  <a:moveTo>
                    <a:pt x="4048" y="0"/>
                  </a:moveTo>
                  <a:lnTo>
                    <a:pt x="0" y="4376032"/>
                  </a:lnTo>
                </a:path>
              </a:pathLst>
            </a:custGeom>
            <a:noFill/>
            <a:ln w="9525" cap="flat" cmpd="sng">
              <a:solidFill>
                <a:schemeClr val="accent6"/>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439" name="Google Shape;439;p10"/>
            <p:cNvSpPr/>
            <p:nvPr/>
          </p:nvSpPr>
          <p:spPr>
            <a:xfrm>
              <a:off x="870" y="1570470"/>
              <a:ext cx="5812459" cy="7892"/>
            </a:xfrm>
            <a:custGeom>
              <a:avLst/>
              <a:gdLst/>
              <a:ahLst/>
              <a:cxnLst/>
              <a:rect l="l" t="t" r="r" b="b"/>
              <a:pathLst>
                <a:path w="4036430" h="4995" extrusionOk="0">
                  <a:moveTo>
                    <a:pt x="4036430" y="4995"/>
                  </a:moveTo>
                  <a:lnTo>
                    <a:pt x="0" y="0"/>
                  </a:lnTo>
                </a:path>
              </a:pathLst>
            </a:custGeom>
            <a:noFill/>
            <a:ln w="9525" cap="flat" cmpd="sng">
              <a:solidFill>
                <a:schemeClr val="accent6"/>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440" name="Google Shape;440;p10"/>
            <p:cNvSpPr/>
            <p:nvPr/>
          </p:nvSpPr>
          <p:spPr>
            <a:xfrm>
              <a:off x="2621418" y="-27948"/>
              <a:ext cx="6396" cy="6914131"/>
            </a:xfrm>
            <a:custGeom>
              <a:avLst/>
              <a:gdLst/>
              <a:ahLst/>
              <a:cxnLst/>
              <a:rect l="l" t="t" r="r" b="b"/>
              <a:pathLst>
                <a:path w="4048" h="4376032" extrusionOk="0">
                  <a:moveTo>
                    <a:pt x="4048" y="0"/>
                  </a:moveTo>
                  <a:lnTo>
                    <a:pt x="0" y="4376032"/>
                  </a:lnTo>
                </a:path>
              </a:pathLst>
            </a:custGeom>
            <a:noFill/>
            <a:ln w="9525" cap="flat" cmpd="sng">
              <a:solidFill>
                <a:schemeClr val="accent6"/>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441" name="Google Shape;441;p10"/>
            <p:cNvSpPr/>
            <p:nvPr/>
          </p:nvSpPr>
          <p:spPr>
            <a:xfrm>
              <a:off x="479" y="3688366"/>
              <a:ext cx="5812440" cy="7892"/>
            </a:xfrm>
            <a:custGeom>
              <a:avLst/>
              <a:gdLst/>
              <a:ahLst/>
              <a:cxnLst/>
              <a:rect l="l" t="t" r="r" b="b"/>
              <a:pathLst>
                <a:path w="4036417" h="4995" extrusionOk="0">
                  <a:moveTo>
                    <a:pt x="4036418" y="4995"/>
                  </a:moveTo>
                  <a:lnTo>
                    <a:pt x="0" y="0"/>
                  </a:lnTo>
                </a:path>
              </a:pathLst>
            </a:custGeom>
            <a:noFill/>
            <a:ln w="9525" cap="flat" cmpd="sng">
              <a:solidFill>
                <a:schemeClr val="accent6"/>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442" name="Google Shape;442;p10"/>
            <p:cNvSpPr/>
            <p:nvPr/>
          </p:nvSpPr>
          <p:spPr>
            <a:xfrm>
              <a:off x="4739359" y="-27948"/>
              <a:ext cx="6396" cy="6914131"/>
            </a:xfrm>
            <a:custGeom>
              <a:avLst/>
              <a:gdLst/>
              <a:ahLst/>
              <a:cxnLst/>
              <a:rect l="l" t="t" r="r" b="b"/>
              <a:pathLst>
                <a:path w="4048" h="4376032" extrusionOk="0">
                  <a:moveTo>
                    <a:pt x="4048" y="0"/>
                  </a:moveTo>
                  <a:lnTo>
                    <a:pt x="0" y="4376032"/>
                  </a:lnTo>
                </a:path>
              </a:pathLst>
            </a:custGeom>
            <a:noFill/>
            <a:ln w="9525" cap="flat" cmpd="sng">
              <a:solidFill>
                <a:schemeClr val="accent6"/>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443" name="Google Shape;443;p10"/>
            <p:cNvSpPr/>
            <p:nvPr/>
          </p:nvSpPr>
          <p:spPr>
            <a:xfrm>
              <a:off x="95" y="5806263"/>
              <a:ext cx="5812476" cy="7886"/>
            </a:xfrm>
            <a:custGeom>
              <a:avLst/>
              <a:gdLst/>
              <a:ahLst/>
              <a:cxnLst/>
              <a:rect l="l" t="t" r="r" b="b"/>
              <a:pathLst>
                <a:path w="4036442" h="4991" extrusionOk="0">
                  <a:moveTo>
                    <a:pt x="4036442" y="4991"/>
                  </a:moveTo>
                  <a:lnTo>
                    <a:pt x="0" y="0"/>
                  </a:lnTo>
                </a:path>
              </a:pathLst>
            </a:custGeom>
            <a:noFill/>
            <a:ln w="9525" cap="flat" cmpd="sng">
              <a:solidFill>
                <a:schemeClr val="accent6"/>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444" name="Google Shape;444;p10"/>
            <p:cNvSpPr/>
            <p:nvPr/>
          </p:nvSpPr>
          <p:spPr>
            <a:xfrm>
              <a:off x="-25943" y="-27948"/>
              <a:ext cx="6396" cy="6914131"/>
            </a:xfrm>
            <a:custGeom>
              <a:avLst/>
              <a:gdLst/>
              <a:ahLst/>
              <a:cxnLst/>
              <a:rect l="l" t="t" r="r" b="b"/>
              <a:pathLst>
                <a:path w="4048" h="4376032" extrusionOk="0">
                  <a:moveTo>
                    <a:pt x="4048" y="0"/>
                  </a:moveTo>
                  <a:lnTo>
                    <a:pt x="0" y="4376032"/>
                  </a:lnTo>
                </a:path>
              </a:pathLst>
            </a:custGeom>
            <a:noFill/>
            <a:ln w="9525" cap="flat" cmpd="sng">
              <a:solidFill>
                <a:schemeClr val="accent6"/>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445" name="Google Shape;445;p10"/>
            <p:cNvSpPr/>
            <p:nvPr/>
          </p:nvSpPr>
          <p:spPr>
            <a:xfrm>
              <a:off x="963" y="1040997"/>
              <a:ext cx="5812481" cy="7892"/>
            </a:xfrm>
            <a:custGeom>
              <a:avLst/>
              <a:gdLst/>
              <a:ahLst/>
              <a:cxnLst/>
              <a:rect l="l" t="t" r="r" b="b"/>
              <a:pathLst>
                <a:path w="4036445" h="4995" extrusionOk="0">
                  <a:moveTo>
                    <a:pt x="4036446" y="4995"/>
                  </a:moveTo>
                  <a:lnTo>
                    <a:pt x="0" y="0"/>
                  </a:lnTo>
                </a:path>
              </a:pathLst>
            </a:custGeom>
            <a:noFill/>
            <a:ln w="9525" cap="flat" cmpd="sng">
              <a:solidFill>
                <a:schemeClr val="accent6"/>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446" name="Google Shape;446;p10"/>
            <p:cNvSpPr/>
            <p:nvPr/>
          </p:nvSpPr>
          <p:spPr>
            <a:xfrm>
              <a:off x="2091996" y="-27948"/>
              <a:ext cx="6396" cy="6914131"/>
            </a:xfrm>
            <a:custGeom>
              <a:avLst/>
              <a:gdLst/>
              <a:ahLst/>
              <a:cxnLst/>
              <a:rect l="l" t="t" r="r" b="b"/>
              <a:pathLst>
                <a:path w="4048" h="4376032" extrusionOk="0">
                  <a:moveTo>
                    <a:pt x="4048" y="0"/>
                  </a:moveTo>
                  <a:lnTo>
                    <a:pt x="0" y="4376032"/>
                  </a:lnTo>
                </a:path>
              </a:pathLst>
            </a:custGeom>
            <a:noFill/>
            <a:ln w="9525" cap="flat" cmpd="sng">
              <a:solidFill>
                <a:schemeClr val="accent6"/>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447" name="Google Shape;447;p10"/>
            <p:cNvSpPr/>
            <p:nvPr/>
          </p:nvSpPr>
          <p:spPr>
            <a:xfrm>
              <a:off x="577" y="3158894"/>
              <a:ext cx="5812459" cy="7892"/>
            </a:xfrm>
            <a:custGeom>
              <a:avLst/>
              <a:gdLst/>
              <a:ahLst/>
              <a:cxnLst/>
              <a:rect l="l" t="t" r="r" b="b"/>
              <a:pathLst>
                <a:path w="4036430" h="4995" extrusionOk="0">
                  <a:moveTo>
                    <a:pt x="4036430" y="4995"/>
                  </a:moveTo>
                  <a:lnTo>
                    <a:pt x="0" y="0"/>
                  </a:lnTo>
                </a:path>
              </a:pathLst>
            </a:custGeom>
            <a:noFill/>
            <a:ln w="9525" cap="flat" cmpd="sng">
              <a:solidFill>
                <a:schemeClr val="accent6"/>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448" name="Google Shape;448;p10"/>
            <p:cNvSpPr/>
            <p:nvPr/>
          </p:nvSpPr>
          <p:spPr>
            <a:xfrm>
              <a:off x="4209874" y="-27948"/>
              <a:ext cx="6396" cy="6914131"/>
            </a:xfrm>
            <a:custGeom>
              <a:avLst/>
              <a:gdLst/>
              <a:ahLst/>
              <a:cxnLst/>
              <a:rect l="l" t="t" r="r" b="b"/>
              <a:pathLst>
                <a:path w="4048" h="4376032" extrusionOk="0">
                  <a:moveTo>
                    <a:pt x="4048" y="0"/>
                  </a:moveTo>
                  <a:lnTo>
                    <a:pt x="0" y="4376032"/>
                  </a:lnTo>
                </a:path>
              </a:pathLst>
            </a:custGeom>
            <a:noFill/>
            <a:ln w="9525" cap="flat" cmpd="sng">
              <a:solidFill>
                <a:schemeClr val="accent6"/>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449" name="Google Shape;449;p10"/>
            <p:cNvSpPr/>
            <p:nvPr/>
          </p:nvSpPr>
          <p:spPr>
            <a:xfrm>
              <a:off x="193" y="5276790"/>
              <a:ext cx="5812494" cy="7886"/>
            </a:xfrm>
            <a:custGeom>
              <a:avLst/>
              <a:gdLst/>
              <a:ahLst/>
              <a:cxnLst/>
              <a:rect l="l" t="t" r="r" b="b"/>
              <a:pathLst>
                <a:path w="4036454" h="4991" extrusionOk="0">
                  <a:moveTo>
                    <a:pt x="4036455" y="4991"/>
                  </a:moveTo>
                  <a:lnTo>
                    <a:pt x="0" y="0"/>
                  </a:lnTo>
                </a:path>
              </a:pathLst>
            </a:custGeom>
            <a:noFill/>
            <a:ln w="9525" cap="flat" cmpd="sng">
              <a:solidFill>
                <a:schemeClr val="accent6"/>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450" name="Google Shape;450;p10"/>
            <p:cNvSpPr/>
            <p:nvPr/>
          </p:nvSpPr>
          <p:spPr>
            <a:xfrm>
              <a:off x="1033026" y="-27948"/>
              <a:ext cx="6396" cy="6914131"/>
            </a:xfrm>
            <a:custGeom>
              <a:avLst/>
              <a:gdLst/>
              <a:ahLst/>
              <a:cxnLst/>
              <a:rect l="l" t="t" r="r" b="b"/>
              <a:pathLst>
                <a:path w="4048" h="4376032" extrusionOk="0">
                  <a:moveTo>
                    <a:pt x="4048" y="0"/>
                  </a:moveTo>
                  <a:lnTo>
                    <a:pt x="0" y="4376032"/>
                  </a:lnTo>
                </a:path>
              </a:pathLst>
            </a:custGeom>
            <a:noFill/>
            <a:ln w="9525" cap="flat" cmpd="sng">
              <a:solidFill>
                <a:schemeClr val="accent6"/>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451" name="Google Shape;451;p10"/>
            <p:cNvSpPr/>
            <p:nvPr/>
          </p:nvSpPr>
          <p:spPr>
            <a:xfrm>
              <a:off x="770" y="2099949"/>
              <a:ext cx="5812440" cy="7886"/>
            </a:xfrm>
            <a:custGeom>
              <a:avLst/>
              <a:gdLst/>
              <a:ahLst/>
              <a:cxnLst/>
              <a:rect l="l" t="t" r="r" b="b"/>
              <a:pathLst>
                <a:path w="4036417" h="4991" extrusionOk="0">
                  <a:moveTo>
                    <a:pt x="4036418" y="4991"/>
                  </a:moveTo>
                  <a:lnTo>
                    <a:pt x="0" y="0"/>
                  </a:lnTo>
                </a:path>
              </a:pathLst>
            </a:custGeom>
            <a:noFill/>
            <a:ln w="9525" cap="flat" cmpd="sng">
              <a:solidFill>
                <a:schemeClr val="accent6"/>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452" name="Google Shape;452;p10"/>
            <p:cNvSpPr/>
            <p:nvPr/>
          </p:nvSpPr>
          <p:spPr>
            <a:xfrm>
              <a:off x="3150902" y="-27948"/>
              <a:ext cx="6396" cy="6914131"/>
            </a:xfrm>
            <a:custGeom>
              <a:avLst/>
              <a:gdLst/>
              <a:ahLst/>
              <a:cxnLst/>
              <a:rect l="l" t="t" r="r" b="b"/>
              <a:pathLst>
                <a:path w="4048" h="4376032" extrusionOk="0">
                  <a:moveTo>
                    <a:pt x="4048" y="0"/>
                  </a:moveTo>
                  <a:lnTo>
                    <a:pt x="0" y="4376032"/>
                  </a:lnTo>
                </a:path>
              </a:pathLst>
            </a:custGeom>
            <a:noFill/>
            <a:ln w="9525" cap="flat" cmpd="sng">
              <a:solidFill>
                <a:schemeClr val="accent6"/>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453" name="Google Shape;453;p10"/>
            <p:cNvSpPr/>
            <p:nvPr/>
          </p:nvSpPr>
          <p:spPr>
            <a:xfrm>
              <a:off x="386" y="4217839"/>
              <a:ext cx="5812475" cy="7892"/>
            </a:xfrm>
            <a:custGeom>
              <a:avLst/>
              <a:gdLst/>
              <a:ahLst/>
              <a:cxnLst/>
              <a:rect l="l" t="t" r="r" b="b"/>
              <a:pathLst>
                <a:path w="4036441" h="4995" extrusionOk="0">
                  <a:moveTo>
                    <a:pt x="4036442" y="4995"/>
                  </a:moveTo>
                  <a:lnTo>
                    <a:pt x="0" y="0"/>
                  </a:lnTo>
                </a:path>
              </a:pathLst>
            </a:custGeom>
            <a:noFill/>
            <a:ln w="9525" cap="flat" cmpd="sng">
              <a:solidFill>
                <a:schemeClr val="accent6"/>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454" name="Google Shape;454;p10"/>
            <p:cNvSpPr/>
            <p:nvPr/>
          </p:nvSpPr>
          <p:spPr>
            <a:xfrm>
              <a:off x="5268843" y="-27948"/>
              <a:ext cx="6396" cy="6914131"/>
            </a:xfrm>
            <a:custGeom>
              <a:avLst/>
              <a:gdLst/>
              <a:ahLst/>
              <a:cxnLst/>
              <a:rect l="l" t="t" r="r" b="b"/>
              <a:pathLst>
                <a:path w="4048" h="4376032" extrusionOk="0">
                  <a:moveTo>
                    <a:pt x="4048" y="0"/>
                  </a:moveTo>
                  <a:lnTo>
                    <a:pt x="0" y="4376032"/>
                  </a:lnTo>
                </a:path>
              </a:pathLst>
            </a:custGeom>
            <a:noFill/>
            <a:ln w="9525" cap="flat" cmpd="sng">
              <a:solidFill>
                <a:schemeClr val="accent6"/>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455" name="Google Shape;455;p10"/>
            <p:cNvSpPr/>
            <p:nvPr/>
          </p:nvSpPr>
          <p:spPr>
            <a:xfrm>
              <a:off x="1" y="6335736"/>
              <a:ext cx="5812453" cy="7892"/>
            </a:xfrm>
            <a:custGeom>
              <a:avLst/>
              <a:gdLst/>
              <a:ahLst/>
              <a:cxnLst/>
              <a:rect l="l" t="t" r="r" b="b"/>
              <a:pathLst>
                <a:path w="4036426" h="4995" extrusionOk="0">
                  <a:moveTo>
                    <a:pt x="4036426" y="4995"/>
                  </a:moveTo>
                  <a:lnTo>
                    <a:pt x="0" y="0"/>
                  </a:lnTo>
                </a:path>
              </a:pathLst>
            </a:custGeom>
            <a:noFill/>
            <a:ln w="9525" cap="flat" cmpd="sng">
              <a:solidFill>
                <a:schemeClr val="accent6"/>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grpSp>
      <p:sp>
        <p:nvSpPr>
          <p:cNvPr id="456" name="Google Shape;456;p10"/>
          <p:cNvSpPr/>
          <p:nvPr/>
        </p:nvSpPr>
        <p:spPr>
          <a:xfrm>
            <a:off x="-12900" y="0"/>
            <a:ext cx="12217800" cy="5440200"/>
          </a:xfrm>
          <a:prstGeom prst="rect">
            <a:avLst/>
          </a:prstGeom>
          <a:solidFill>
            <a:schemeClr val="lt1"/>
          </a:solidFill>
          <a:ln w="9525" cap="flat" cmpd="sng">
            <a:solidFill>
              <a:schemeClr val="accent6"/>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Montserrat"/>
              <a:ea typeface="Montserrat"/>
              <a:cs typeface="Montserrat"/>
              <a:sym typeface="Montserrat"/>
            </a:endParaRPr>
          </a:p>
        </p:txBody>
      </p:sp>
      <p:sp>
        <p:nvSpPr>
          <p:cNvPr id="457" name="Google Shape;457;p10"/>
          <p:cNvSpPr/>
          <p:nvPr/>
        </p:nvSpPr>
        <p:spPr>
          <a:xfrm rot="-5400000">
            <a:off x="4479785" y="6089759"/>
            <a:ext cx="1059900" cy="528900"/>
          </a:xfrm>
          <a:prstGeom prst="roundRect">
            <a:avLst>
              <a:gd name="adj" fmla="val 50000"/>
            </a:avLst>
          </a:prstGeom>
          <a:solidFill>
            <a:schemeClr val="accent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Didact Gothic"/>
              <a:ea typeface="Didact Gothic"/>
              <a:cs typeface="Didact Gothic"/>
              <a:sym typeface="Didact Gothic"/>
            </a:endParaRPr>
          </a:p>
        </p:txBody>
      </p:sp>
      <p:sp>
        <p:nvSpPr>
          <p:cNvPr id="458" name="Google Shape;458;p10"/>
          <p:cNvSpPr/>
          <p:nvPr/>
        </p:nvSpPr>
        <p:spPr>
          <a:xfrm rot="10800000">
            <a:off x="3679865" y="5831195"/>
            <a:ext cx="1589700" cy="528900"/>
          </a:xfrm>
          <a:prstGeom prst="roundRect">
            <a:avLst>
              <a:gd name="adj" fmla="val 50000"/>
            </a:avLst>
          </a:prstGeom>
          <a:solidFill>
            <a:schemeClr val="accent2"/>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Didact Gothic"/>
              <a:ea typeface="Didact Gothic"/>
              <a:cs typeface="Didact Gothic"/>
              <a:sym typeface="Didact Gothic"/>
            </a:endParaRPr>
          </a:p>
        </p:txBody>
      </p:sp>
      <p:sp>
        <p:nvSpPr>
          <p:cNvPr id="459" name="Google Shape;459;p10"/>
          <p:cNvSpPr/>
          <p:nvPr/>
        </p:nvSpPr>
        <p:spPr>
          <a:xfrm rot="-5400000" flipH="1">
            <a:off x="4744497" y="5830511"/>
            <a:ext cx="530494" cy="530288"/>
          </a:xfrm>
          <a:custGeom>
            <a:avLst/>
            <a:gdLst/>
            <a:ahLst/>
            <a:cxnLst/>
            <a:rect l="l" t="t" r="r" b="b"/>
            <a:pathLst>
              <a:path w="335225" h="337763" extrusionOk="0">
                <a:moveTo>
                  <a:pt x="335225" y="0"/>
                </a:moveTo>
                <a:lnTo>
                  <a:pt x="168645" y="126"/>
                </a:lnTo>
                <a:cubicBezTo>
                  <a:pt x="75417" y="194"/>
                  <a:pt x="-81" y="75793"/>
                  <a:pt x="0" y="169009"/>
                </a:cubicBezTo>
                <a:cubicBezTo>
                  <a:pt x="81" y="262221"/>
                  <a:pt x="75659" y="337832"/>
                  <a:pt x="168888" y="337763"/>
                </a:cubicBezTo>
                <a:lnTo>
                  <a:pt x="206697" y="337763"/>
                </a:lnTo>
                <a:cubicBezTo>
                  <a:pt x="280414" y="319652"/>
                  <a:pt x="335225" y="253603"/>
                  <a:pt x="335225" y="174320"/>
                </a:cubicBezTo>
                <a:lnTo>
                  <a:pt x="335225" y="0"/>
                </a:lnTo>
                <a:close/>
              </a:path>
            </a:pathLst>
          </a:custGeom>
          <a:solidFill>
            <a:schemeClr val="accent5"/>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460" name="Google Shape;460;p10"/>
          <p:cNvSpPr/>
          <p:nvPr/>
        </p:nvSpPr>
        <p:spPr>
          <a:xfrm>
            <a:off x="536675" y="5813850"/>
            <a:ext cx="530400" cy="5304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Didact Gothic"/>
              <a:ea typeface="Didact Gothic"/>
              <a:cs typeface="Didact Gothic"/>
              <a:sym typeface="Didact Gothic"/>
            </a:endParaRPr>
          </a:p>
        </p:txBody>
      </p:sp>
      <p:sp>
        <p:nvSpPr>
          <p:cNvPr id="461" name="Google Shape;461;p10"/>
          <p:cNvSpPr/>
          <p:nvPr/>
        </p:nvSpPr>
        <p:spPr>
          <a:xfrm rot="10800000">
            <a:off x="11131750" y="6351003"/>
            <a:ext cx="1061400" cy="528900"/>
          </a:xfrm>
          <a:prstGeom prst="roundRect">
            <a:avLst>
              <a:gd name="adj" fmla="val 50000"/>
            </a:avLst>
          </a:prstGeom>
          <a:solidFill>
            <a:schemeClr val="accent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Didact Gothic"/>
              <a:ea typeface="Didact Gothic"/>
              <a:cs typeface="Didact Gothic"/>
              <a:sym typeface="Didact Gothic"/>
            </a:endParaRPr>
          </a:p>
        </p:txBody>
      </p:sp>
      <p:sp>
        <p:nvSpPr>
          <p:cNvPr id="462" name="Google Shape;462;p10"/>
          <p:cNvSpPr/>
          <p:nvPr/>
        </p:nvSpPr>
        <p:spPr>
          <a:xfrm>
            <a:off x="9546625" y="5830450"/>
            <a:ext cx="530400" cy="5304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Didact Gothic"/>
              <a:ea typeface="Didact Gothic"/>
              <a:cs typeface="Didact Gothic"/>
              <a:sym typeface="Didact Gothic"/>
            </a:endParaRPr>
          </a:p>
        </p:txBody>
      </p:sp>
      <p:sp>
        <p:nvSpPr>
          <p:cNvPr id="463" name="Google Shape;463;p10"/>
          <p:cNvSpPr/>
          <p:nvPr/>
        </p:nvSpPr>
        <p:spPr>
          <a:xfrm rot="10800000" flipH="1">
            <a:off x="6899335" y="6355049"/>
            <a:ext cx="1589700" cy="530400"/>
          </a:xfrm>
          <a:prstGeom prst="roundRect">
            <a:avLst>
              <a:gd name="adj" fmla="val 50000"/>
            </a:avLst>
          </a:prstGeom>
          <a:solidFill>
            <a:schemeClr val="accent2"/>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Didact Gothic"/>
              <a:ea typeface="Didact Gothic"/>
              <a:cs typeface="Didact Gothic"/>
              <a:sym typeface="Didact Gothic"/>
            </a:endParaRPr>
          </a:p>
        </p:txBody>
      </p:sp>
      <p:sp>
        <p:nvSpPr>
          <p:cNvPr id="464" name="Google Shape;464;p10"/>
          <p:cNvSpPr/>
          <p:nvPr/>
        </p:nvSpPr>
        <p:spPr>
          <a:xfrm rot="5400000" flipH="1">
            <a:off x="7690446" y="6086844"/>
            <a:ext cx="1066800" cy="530400"/>
          </a:xfrm>
          <a:prstGeom prst="roundRect">
            <a:avLst>
              <a:gd name="adj" fmla="val 50000"/>
            </a:avLst>
          </a:prstGeom>
          <a:solidFill>
            <a:schemeClr val="accent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Didact Gothic"/>
              <a:ea typeface="Didact Gothic"/>
              <a:cs typeface="Didact Gothic"/>
              <a:sym typeface="Didact Gothic"/>
            </a:endParaRPr>
          </a:p>
        </p:txBody>
      </p:sp>
      <p:sp>
        <p:nvSpPr>
          <p:cNvPr id="465" name="Google Shape;465;p10"/>
          <p:cNvSpPr/>
          <p:nvPr/>
        </p:nvSpPr>
        <p:spPr>
          <a:xfrm flipH="1">
            <a:off x="7961417" y="6357955"/>
            <a:ext cx="530494" cy="530288"/>
          </a:xfrm>
          <a:custGeom>
            <a:avLst/>
            <a:gdLst/>
            <a:ahLst/>
            <a:cxnLst/>
            <a:rect l="l" t="t" r="r" b="b"/>
            <a:pathLst>
              <a:path w="335225" h="337763" extrusionOk="0">
                <a:moveTo>
                  <a:pt x="335225" y="0"/>
                </a:moveTo>
                <a:lnTo>
                  <a:pt x="168645" y="126"/>
                </a:lnTo>
                <a:cubicBezTo>
                  <a:pt x="75417" y="194"/>
                  <a:pt x="-81" y="75793"/>
                  <a:pt x="0" y="169009"/>
                </a:cubicBezTo>
                <a:cubicBezTo>
                  <a:pt x="81" y="262221"/>
                  <a:pt x="75659" y="337832"/>
                  <a:pt x="168888" y="337763"/>
                </a:cubicBezTo>
                <a:lnTo>
                  <a:pt x="206697" y="337763"/>
                </a:lnTo>
                <a:cubicBezTo>
                  <a:pt x="280414" y="319652"/>
                  <a:pt x="335225" y="253603"/>
                  <a:pt x="335225" y="174320"/>
                </a:cubicBezTo>
                <a:lnTo>
                  <a:pt x="335225" y="0"/>
                </a:lnTo>
                <a:close/>
              </a:path>
            </a:pathLst>
          </a:custGeom>
          <a:solidFill>
            <a:schemeClr val="accent5"/>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466" name="Google Shape;466;p10"/>
          <p:cNvSpPr/>
          <p:nvPr/>
        </p:nvSpPr>
        <p:spPr>
          <a:xfrm>
            <a:off x="1554480" y="5821350"/>
            <a:ext cx="528900" cy="1061400"/>
          </a:xfrm>
          <a:prstGeom prst="round2SameRect">
            <a:avLst>
              <a:gd name="adj1" fmla="val 50000"/>
              <a:gd name="adj2" fmla="val 0"/>
            </a:avLst>
          </a:prstGeom>
          <a:solidFill>
            <a:schemeClr val="accent2"/>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Didact Gothic"/>
              <a:ea typeface="Didact Gothic"/>
              <a:cs typeface="Didact Gothic"/>
              <a:sym typeface="Didact Gothic"/>
            </a:endParaRPr>
          </a:p>
        </p:txBody>
      </p:sp>
      <p:sp>
        <p:nvSpPr>
          <p:cNvPr id="467" name="Google Shape;467;p10"/>
          <p:cNvSpPr txBox="1">
            <a:spLocks noGrp="1"/>
          </p:cNvSpPr>
          <p:nvPr>
            <p:ph type="title"/>
          </p:nvPr>
        </p:nvSpPr>
        <p:spPr>
          <a:xfrm>
            <a:off x="507750" y="613663"/>
            <a:ext cx="11176500" cy="763500"/>
          </a:xfrm>
          <a:prstGeom prst="rect">
            <a:avLst/>
          </a:prstGeom>
        </p:spPr>
        <p:txBody>
          <a:bodyPr spcFirstLastPara="1" wrap="square" lIns="121900" tIns="121900" rIns="121900" bIns="121900" anchor="t" anchorCtr="0">
            <a:normAutofit/>
          </a:bodyPr>
          <a:lstStyle>
            <a:lvl1pPr lvl="0" algn="ctr" rtl="0">
              <a:spcBef>
                <a:spcPts val="0"/>
              </a:spcBef>
              <a:spcAft>
                <a:spcPts val="0"/>
              </a:spcAft>
              <a:buSzPts val="4500"/>
              <a:buNone/>
              <a:defRPr/>
            </a:lvl1pPr>
            <a:lvl2pPr lvl="1" rtl="0">
              <a:spcBef>
                <a:spcPts val="0"/>
              </a:spcBef>
              <a:spcAft>
                <a:spcPts val="0"/>
              </a:spcAft>
              <a:buSzPts val="4500"/>
              <a:buNone/>
              <a:defRPr/>
            </a:lvl2pPr>
            <a:lvl3pPr lvl="2" rtl="0">
              <a:spcBef>
                <a:spcPts val="0"/>
              </a:spcBef>
              <a:spcAft>
                <a:spcPts val="0"/>
              </a:spcAft>
              <a:buSzPts val="4500"/>
              <a:buNone/>
              <a:defRPr/>
            </a:lvl3pPr>
            <a:lvl4pPr lvl="3" rtl="0">
              <a:spcBef>
                <a:spcPts val="0"/>
              </a:spcBef>
              <a:spcAft>
                <a:spcPts val="0"/>
              </a:spcAft>
              <a:buSzPts val="4500"/>
              <a:buNone/>
              <a:defRPr/>
            </a:lvl4pPr>
            <a:lvl5pPr lvl="4" rtl="0">
              <a:spcBef>
                <a:spcPts val="0"/>
              </a:spcBef>
              <a:spcAft>
                <a:spcPts val="0"/>
              </a:spcAft>
              <a:buSzPts val="4500"/>
              <a:buNone/>
              <a:defRPr/>
            </a:lvl5pPr>
            <a:lvl6pPr lvl="5" rtl="0">
              <a:spcBef>
                <a:spcPts val="0"/>
              </a:spcBef>
              <a:spcAft>
                <a:spcPts val="0"/>
              </a:spcAft>
              <a:buSzPts val="4500"/>
              <a:buNone/>
              <a:defRPr/>
            </a:lvl6pPr>
            <a:lvl7pPr lvl="6" rtl="0">
              <a:spcBef>
                <a:spcPts val="0"/>
              </a:spcBef>
              <a:spcAft>
                <a:spcPts val="0"/>
              </a:spcAft>
              <a:buSzPts val="4500"/>
              <a:buNone/>
              <a:defRPr/>
            </a:lvl7pPr>
            <a:lvl8pPr lvl="7" rtl="0">
              <a:spcBef>
                <a:spcPts val="0"/>
              </a:spcBef>
              <a:spcAft>
                <a:spcPts val="0"/>
              </a:spcAft>
              <a:buSzPts val="4500"/>
              <a:buNone/>
              <a:defRPr/>
            </a:lvl8pPr>
            <a:lvl9pPr lvl="8" rtl="0">
              <a:spcBef>
                <a:spcPts val="0"/>
              </a:spcBef>
              <a:spcAft>
                <a:spcPts val="0"/>
              </a:spcAft>
              <a:buSzPts val="4500"/>
              <a:buNone/>
              <a:defRPr/>
            </a:lvl9pPr>
          </a:lstStyle>
          <a:p>
            <a:endParaRPr/>
          </a:p>
        </p:txBody>
      </p:sp>
      <p:sp>
        <p:nvSpPr>
          <p:cNvPr id="468" name="Google Shape;468;p10"/>
          <p:cNvSpPr txBox="1">
            <a:spLocks noGrp="1"/>
          </p:cNvSpPr>
          <p:nvPr>
            <p:ph type="body" idx="1"/>
          </p:nvPr>
        </p:nvSpPr>
        <p:spPr>
          <a:xfrm>
            <a:off x="507750" y="3972503"/>
            <a:ext cx="2243700" cy="885000"/>
          </a:xfrm>
          <a:prstGeom prst="rect">
            <a:avLst/>
          </a:prstGeom>
        </p:spPr>
        <p:txBody>
          <a:bodyPr spcFirstLastPara="1" wrap="square" lIns="121900" tIns="121900" rIns="121900" bIns="121900" anchor="t" anchorCtr="0">
            <a:normAutofit/>
          </a:bodyPr>
          <a:lstStyle>
            <a:lvl1pPr marL="457200" lvl="0" indent="-349250" algn="ctr" rtl="0">
              <a:spcBef>
                <a:spcPts val="0"/>
              </a:spcBef>
              <a:spcAft>
                <a:spcPts val="0"/>
              </a:spcAft>
              <a:buSzPts val="1900"/>
              <a:buChar char="●"/>
              <a:defRPr sz="1900"/>
            </a:lvl1pPr>
            <a:lvl2pPr marL="914400" lvl="1" indent="-330200" algn="ctr" rtl="0">
              <a:spcBef>
                <a:spcPts val="0"/>
              </a:spcBef>
              <a:spcAft>
                <a:spcPts val="0"/>
              </a:spcAft>
              <a:buSzPts val="1600"/>
              <a:buChar char="○"/>
              <a:defRPr sz="1600"/>
            </a:lvl2pPr>
            <a:lvl3pPr marL="1371600" lvl="2" indent="-330200" algn="ctr" rtl="0">
              <a:spcBef>
                <a:spcPts val="0"/>
              </a:spcBef>
              <a:spcAft>
                <a:spcPts val="0"/>
              </a:spcAft>
              <a:buSzPts val="1600"/>
              <a:buChar char="■"/>
              <a:defRPr sz="1600"/>
            </a:lvl3pPr>
            <a:lvl4pPr marL="1828800" lvl="3" indent="-330200" algn="ctr" rtl="0">
              <a:spcBef>
                <a:spcPts val="0"/>
              </a:spcBef>
              <a:spcAft>
                <a:spcPts val="0"/>
              </a:spcAft>
              <a:buSzPts val="1600"/>
              <a:buChar char="●"/>
              <a:defRPr sz="1600"/>
            </a:lvl4pPr>
            <a:lvl5pPr marL="2286000" lvl="4" indent="-330200" algn="ctr" rtl="0">
              <a:spcBef>
                <a:spcPts val="0"/>
              </a:spcBef>
              <a:spcAft>
                <a:spcPts val="0"/>
              </a:spcAft>
              <a:buSzPts val="1600"/>
              <a:buChar char="○"/>
              <a:defRPr sz="1600"/>
            </a:lvl5pPr>
            <a:lvl6pPr marL="2743200" lvl="5" indent="-330200" algn="ctr" rtl="0">
              <a:spcBef>
                <a:spcPts val="0"/>
              </a:spcBef>
              <a:spcAft>
                <a:spcPts val="0"/>
              </a:spcAft>
              <a:buSzPts val="1600"/>
              <a:buChar char="■"/>
              <a:defRPr sz="1600"/>
            </a:lvl6pPr>
            <a:lvl7pPr marL="3200400" lvl="6" indent="-330200" algn="ctr" rtl="0">
              <a:spcBef>
                <a:spcPts val="0"/>
              </a:spcBef>
              <a:spcAft>
                <a:spcPts val="0"/>
              </a:spcAft>
              <a:buSzPts val="1600"/>
              <a:buChar char="●"/>
              <a:defRPr sz="1600"/>
            </a:lvl7pPr>
            <a:lvl8pPr marL="3657600" lvl="7" indent="-330200" algn="ctr" rtl="0">
              <a:spcBef>
                <a:spcPts val="0"/>
              </a:spcBef>
              <a:spcAft>
                <a:spcPts val="0"/>
              </a:spcAft>
              <a:buSzPts val="1600"/>
              <a:buChar char="○"/>
              <a:defRPr sz="1600"/>
            </a:lvl8pPr>
            <a:lvl9pPr marL="4114800" lvl="8" indent="-330200" algn="ctr" rtl="0">
              <a:spcBef>
                <a:spcPts val="0"/>
              </a:spcBef>
              <a:spcAft>
                <a:spcPts val="0"/>
              </a:spcAft>
              <a:buSzPts val="1600"/>
              <a:buChar char="■"/>
              <a:defRPr sz="1600"/>
            </a:lvl9pPr>
          </a:lstStyle>
          <a:p>
            <a:endParaRPr/>
          </a:p>
        </p:txBody>
      </p:sp>
      <p:sp>
        <p:nvSpPr>
          <p:cNvPr id="469" name="Google Shape;469;p10"/>
          <p:cNvSpPr txBox="1">
            <a:spLocks noGrp="1"/>
          </p:cNvSpPr>
          <p:nvPr>
            <p:ph type="sldNum" idx="12"/>
          </p:nvPr>
        </p:nvSpPr>
        <p:spPr>
          <a:xfrm>
            <a:off x="11296610" y="6217622"/>
            <a:ext cx="731700" cy="524700"/>
          </a:xfrm>
          <a:prstGeom prst="rect">
            <a:avLst/>
          </a:prstGeom>
        </p:spPr>
        <p:txBody>
          <a:bodyPr spcFirstLastPara="1" wrap="square" lIns="121900" tIns="121900" rIns="121900" bIns="121900" anchor="ctr" anchorCtr="0">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a:t>
            </a:fld>
            <a:endParaRPr/>
          </a:p>
        </p:txBody>
      </p:sp>
      <p:sp>
        <p:nvSpPr>
          <p:cNvPr id="470" name="Google Shape;470;p10"/>
          <p:cNvSpPr txBox="1">
            <a:spLocks noGrp="1"/>
          </p:cNvSpPr>
          <p:nvPr>
            <p:ph type="subTitle" idx="2"/>
          </p:nvPr>
        </p:nvSpPr>
        <p:spPr>
          <a:xfrm>
            <a:off x="507750" y="2012550"/>
            <a:ext cx="2113500" cy="615300"/>
          </a:xfrm>
          <a:prstGeom prst="rect">
            <a:avLst/>
          </a:prstGeom>
          <a:noFill/>
        </p:spPr>
        <p:txBody>
          <a:bodyPr spcFirstLastPara="1" wrap="square" lIns="121900" tIns="121900" rIns="121900" bIns="121900" anchor="t" anchorCtr="0">
            <a:normAutofit/>
          </a:bodyPr>
          <a:lstStyle>
            <a:lvl1pPr lvl="0" algn="ctr" rtl="0">
              <a:lnSpc>
                <a:spcPct val="80000"/>
              </a:lnSpc>
              <a:spcBef>
                <a:spcPts val="0"/>
              </a:spcBef>
              <a:spcAft>
                <a:spcPts val="0"/>
              </a:spcAft>
              <a:buSzPts val="2800"/>
              <a:buNone/>
              <a:defRPr sz="3500" b="1">
                <a:solidFill>
                  <a:schemeClr val="accent2"/>
                </a:solidFill>
              </a:defRPr>
            </a:lvl1pPr>
            <a:lvl2pPr lvl="1" algn="ctr" rtl="0">
              <a:lnSpc>
                <a:spcPct val="100000"/>
              </a:lnSpc>
              <a:spcBef>
                <a:spcPts val="0"/>
              </a:spcBef>
              <a:spcAft>
                <a:spcPts val="0"/>
              </a:spcAft>
              <a:buSzPts val="2800"/>
              <a:buNone/>
              <a:defRPr sz="2800"/>
            </a:lvl2pPr>
            <a:lvl3pPr lvl="2" algn="ctr" rtl="0">
              <a:lnSpc>
                <a:spcPct val="100000"/>
              </a:lnSpc>
              <a:spcBef>
                <a:spcPts val="0"/>
              </a:spcBef>
              <a:spcAft>
                <a:spcPts val="0"/>
              </a:spcAft>
              <a:buSzPts val="2800"/>
              <a:buNone/>
              <a:defRPr sz="2800"/>
            </a:lvl3pPr>
            <a:lvl4pPr lvl="3" algn="ctr" rtl="0">
              <a:lnSpc>
                <a:spcPct val="100000"/>
              </a:lnSpc>
              <a:spcBef>
                <a:spcPts val="0"/>
              </a:spcBef>
              <a:spcAft>
                <a:spcPts val="0"/>
              </a:spcAft>
              <a:buSzPts val="2800"/>
              <a:buNone/>
              <a:defRPr sz="2800"/>
            </a:lvl4pPr>
            <a:lvl5pPr lvl="4" algn="ctr" rtl="0">
              <a:lnSpc>
                <a:spcPct val="100000"/>
              </a:lnSpc>
              <a:spcBef>
                <a:spcPts val="0"/>
              </a:spcBef>
              <a:spcAft>
                <a:spcPts val="0"/>
              </a:spcAft>
              <a:buSzPts val="2800"/>
              <a:buNone/>
              <a:defRPr sz="2800"/>
            </a:lvl5pPr>
            <a:lvl6pPr lvl="5" algn="ctr" rtl="0">
              <a:lnSpc>
                <a:spcPct val="100000"/>
              </a:lnSpc>
              <a:spcBef>
                <a:spcPts val="0"/>
              </a:spcBef>
              <a:spcAft>
                <a:spcPts val="0"/>
              </a:spcAft>
              <a:buSzPts val="2800"/>
              <a:buNone/>
              <a:defRPr sz="2800"/>
            </a:lvl6pPr>
            <a:lvl7pPr lvl="6" algn="ctr" rtl="0">
              <a:lnSpc>
                <a:spcPct val="100000"/>
              </a:lnSpc>
              <a:spcBef>
                <a:spcPts val="0"/>
              </a:spcBef>
              <a:spcAft>
                <a:spcPts val="0"/>
              </a:spcAft>
              <a:buSzPts val="2800"/>
              <a:buNone/>
              <a:defRPr sz="2800"/>
            </a:lvl7pPr>
            <a:lvl8pPr lvl="7" algn="ctr" rtl="0">
              <a:lnSpc>
                <a:spcPct val="100000"/>
              </a:lnSpc>
              <a:spcBef>
                <a:spcPts val="0"/>
              </a:spcBef>
              <a:spcAft>
                <a:spcPts val="0"/>
              </a:spcAft>
              <a:buSzPts val="2800"/>
              <a:buNone/>
              <a:defRPr sz="2800"/>
            </a:lvl8pPr>
            <a:lvl9pPr lvl="8" algn="ctr" rtl="0">
              <a:lnSpc>
                <a:spcPct val="100000"/>
              </a:lnSpc>
              <a:spcBef>
                <a:spcPts val="0"/>
              </a:spcBef>
              <a:spcAft>
                <a:spcPts val="0"/>
              </a:spcAft>
              <a:buSzPts val="2800"/>
              <a:buNone/>
              <a:defRPr sz="2800"/>
            </a:lvl9pPr>
          </a:lstStyle>
          <a:p>
            <a:endParaRPr/>
          </a:p>
        </p:txBody>
      </p:sp>
      <p:sp>
        <p:nvSpPr>
          <p:cNvPr id="471" name="Google Shape;471;p10"/>
          <p:cNvSpPr txBox="1">
            <a:spLocks noGrp="1"/>
          </p:cNvSpPr>
          <p:nvPr>
            <p:ph type="body" idx="3"/>
          </p:nvPr>
        </p:nvSpPr>
        <p:spPr>
          <a:xfrm>
            <a:off x="2757261" y="3972501"/>
            <a:ext cx="2243700" cy="885000"/>
          </a:xfrm>
          <a:prstGeom prst="rect">
            <a:avLst/>
          </a:prstGeom>
        </p:spPr>
        <p:txBody>
          <a:bodyPr spcFirstLastPara="1" wrap="square" lIns="121900" tIns="121900" rIns="121900" bIns="121900" anchor="t" anchorCtr="0">
            <a:normAutofit/>
          </a:bodyPr>
          <a:lstStyle>
            <a:lvl1pPr marL="457200" lvl="0" indent="-349250" algn="ctr" rtl="0">
              <a:spcBef>
                <a:spcPts val="0"/>
              </a:spcBef>
              <a:spcAft>
                <a:spcPts val="0"/>
              </a:spcAft>
              <a:buSzPts val="1900"/>
              <a:buChar char="●"/>
              <a:defRPr sz="1900"/>
            </a:lvl1pPr>
            <a:lvl2pPr marL="914400" lvl="1" indent="-330200" algn="ctr" rtl="0">
              <a:spcBef>
                <a:spcPts val="0"/>
              </a:spcBef>
              <a:spcAft>
                <a:spcPts val="0"/>
              </a:spcAft>
              <a:buSzPts val="1600"/>
              <a:buChar char="○"/>
              <a:defRPr sz="1600"/>
            </a:lvl2pPr>
            <a:lvl3pPr marL="1371600" lvl="2" indent="-330200" algn="ctr" rtl="0">
              <a:spcBef>
                <a:spcPts val="0"/>
              </a:spcBef>
              <a:spcAft>
                <a:spcPts val="0"/>
              </a:spcAft>
              <a:buSzPts val="1600"/>
              <a:buChar char="■"/>
              <a:defRPr sz="1600"/>
            </a:lvl3pPr>
            <a:lvl4pPr marL="1828800" lvl="3" indent="-330200" algn="ctr" rtl="0">
              <a:spcBef>
                <a:spcPts val="0"/>
              </a:spcBef>
              <a:spcAft>
                <a:spcPts val="0"/>
              </a:spcAft>
              <a:buSzPts val="1600"/>
              <a:buChar char="●"/>
              <a:defRPr sz="1600"/>
            </a:lvl4pPr>
            <a:lvl5pPr marL="2286000" lvl="4" indent="-330200" algn="ctr" rtl="0">
              <a:spcBef>
                <a:spcPts val="0"/>
              </a:spcBef>
              <a:spcAft>
                <a:spcPts val="0"/>
              </a:spcAft>
              <a:buSzPts val="1600"/>
              <a:buChar char="○"/>
              <a:defRPr sz="1600"/>
            </a:lvl5pPr>
            <a:lvl6pPr marL="2743200" lvl="5" indent="-330200" algn="ctr" rtl="0">
              <a:spcBef>
                <a:spcPts val="0"/>
              </a:spcBef>
              <a:spcAft>
                <a:spcPts val="0"/>
              </a:spcAft>
              <a:buSzPts val="1600"/>
              <a:buChar char="■"/>
              <a:defRPr sz="1600"/>
            </a:lvl6pPr>
            <a:lvl7pPr marL="3200400" lvl="6" indent="-330200" algn="ctr" rtl="0">
              <a:spcBef>
                <a:spcPts val="0"/>
              </a:spcBef>
              <a:spcAft>
                <a:spcPts val="0"/>
              </a:spcAft>
              <a:buSzPts val="1600"/>
              <a:buChar char="●"/>
              <a:defRPr sz="1600"/>
            </a:lvl7pPr>
            <a:lvl8pPr marL="3657600" lvl="7" indent="-330200" algn="ctr" rtl="0">
              <a:spcBef>
                <a:spcPts val="0"/>
              </a:spcBef>
              <a:spcAft>
                <a:spcPts val="0"/>
              </a:spcAft>
              <a:buSzPts val="1600"/>
              <a:buChar char="○"/>
              <a:defRPr sz="1600"/>
            </a:lvl8pPr>
            <a:lvl9pPr marL="4114800" lvl="8" indent="-330200" algn="ctr" rtl="0">
              <a:spcBef>
                <a:spcPts val="0"/>
              </a:spcBef>
              <a:spcAft>
                <a:spcPts val="0"/>
              </a:spcAft>
              <a:buSzPts val="1600"/>
              <a:buChar char="■"/>
              <a:defRPr sz="1600"/>
            </a:lvl9pPr>
          </a:lstStyle>
          <a:p>
            <a:endParaRPr/>
          </a:p>
        </p:txBody>
      </p:sp>
      <p:sp>
        <p:nvSpPr>
          <p:cNvPr id="472" name="Google Shape;472;p10"/>
          <p:cNvSpPr txBox="1">
            <a:spLocks noGrp="1"/>
          </p:cNvSpPr>
          <p:nvPr>
            <p:ph type="subTitle" idx="4"/>
          </p:nvPr>
        </p:nvSpPr>
        <p:spPr>
          <a:xfrm>
            <a:off x="2773538" y="2012550"/>
            <a:ext cx="2113500" cy="615300"/>
          </a:xfrm>
          <a:prstGeom prst="rect">
            <a:avLst/>
          </a:prstGeom>
          <a:noFill/>
        </p:spPr>
        <p:txBody>
          <a:bodyPr spcFirstLastPara="1" wrap="square" lIns="121900" tIns="121900" rIns="121900" bIns="121900" anchor="t" anchorCtr="0">
            <a:normAutofit/>
          </a:bodyPr>
          <a:lstStyle>
            <a:lvl1pPr lvl="0" algn="ctr" rtl="0">
              <a:lnSpc>
                <a:spcPct val="80000"/>
              </a:lnSpc>
              <a:spcBef>
                <a:spcPts val="0"/>
              </a:spcBef>
              <a:spcAft>
                <a:spcPts val="0"/>
              </a:spcAft>
              <a:buSzPts val="2800"/>
              <a:buNone/>
              <a:defRPr sz="3500" b="1">
                <a:solidFill>
                  <a:schemeClr val="accent1"/>
                </a:solidFill>
              </a:defRPr>
            </a:lvl1pPr>
            <a:lvl2pPr lvl="1" algn="ctr" rtl="0">
              <a:lnSpc>
                <a:spcPct val="100000"/>
              </a:lnSpc>
              <a:spcBef>
                <a:spcPts val="0"/>
              </a:spcBef>
              <a:spcAft>
                <a:spcPts val="0"/>
              </a:spcAft>
              <a:buSzPts val="2800"/>
              <a:buNone/>
              <a:defRPr sz="2800"/>
            </a:lvl2pPr>
            <a:lvl3pPr lvl="2" algn="ctr" rtl="0">
              <a:lnSpc>
                <a:spcPct val="100000"/>
              </a:lnSpc>
              <a:spcBef>
                <a:spcPts val="0"/>
              </a:spcBef>
              <a:spcAft>
                <a:spcPts val="0"/>
              </a:spcAft>
              <a:buSzPts val="2800"/>
              <a:buNone/>
              <a:defRPr sz="2800"/>
            </a:lvl3pPr>
            <a:lvl4pPr lvl="3" algn="ctr" rtl="0">
              <a:lnSpc>
                <a:spcPct val="100000"/>
              </a:lnSpc>
              <a:spcBef>
                <a:spcPts val="0"/>
              </a:spcBef>
              <a:spcAft>
                <a:spcPts val="0"/>
              </a:spcAft>
              <a:buSzPts val="2800"/>
              <a:buNone/>
              <a:defRPr sz="2800"/>
            </a:lvl4pPr>
            <a:lvl5pPr lvl="4" algn="ctr" rtl="0">
              <a:lnSpc>
                <a:spcPct val="100000"/>
              </a:lnSpc>
              <a:spcBef>
                <a:spcPts val="0"/>
              </a:spcBef>
              <a:spcAft>
                <a:spcPts val="0"/>
              </a:spcAft>
              <a:buSzPts val="2800"/>
              <a:buNone/>
              <a:defRPr sz="2800"/>
            </a:lvl5pPr>
            <a:lvl6pPr lvl="5" algn="ctr" rtl="0">
              <a:lnSpc>
                <a:spcPct val="100000"/>
              </a:lnSpc>
              <a:spcBef>
                <a:spcPts val="0"/>
              </a:spcBef>
              <a:spcAft>
                <a:spcPts val="0"/>
              </a:spcAft>
              <a:buSzPts val="2800"/>
              <a:buNone/>
              <a:defRPr sz="2800"/>
            </a:lvl6pPr>
            <a:lvl7pPr lvl="6" algn="ctr" rtl="0">
              <a:lnSpc>
                <a:spcPct val="100000"/>
              </a:lnSpc>
              <a:spcBef>
                <a:spcPts val="0"/>
              </a:spcBef>
              <a:spcAft>
                <a:spcPts val="0"/>
              </a:spcAft>
              <a:buSzPts val="2800"/>
              <a:buNone/>
              <a:defRPr sz="2800"/>
            </a:lvl7pPr>
            <a:lvl8pPr lvl="7" algn="ctr" rtl="0">
              <a:lnSpc>
                <a:spcPct val="100000"/>
              </a:lnSpc>
              <a:spcBef>
                <a:spcPts val="0"/>
              </a:spcBef>
              <a:spcAft>
                <a:spcPts val="0"/>
              </a:spcAft>
              <a:buSzPts val="2800"/>
              <a:buNone/>
              <a:defRPr sz="2800"/>
            </a:lvl8pPr>
            <a:lvl9pPr lvl="8" algn="ctr" rtl="0">
              <a:lnSpc>
                <a:spcPct val="100000"/>
              </a:lnSpc>
              <a:spcBef>
                <a:spcPts val="0"/>
              </a:spcBef>
              <a:spcAft>
                <a:spcPts val="0"/>
              </a:spcAft>
              <a:buSzPts val="2800"/>
              <a:buNone/>
              <a:defRPr sz="2800"/>
            </a:lvl9pPr>
          </a:lstStyle>
          <a:p>
            <a:endParaRPr/>
          </a:p>
        </p:txBody>
      </p:sp>
      <p:sp>
        <p:nvSpPr>
          <p:cNvPr id="473" name="Google Shape;473;p10"/>
          <p:cNvSpPr txBox="1">
            <a:spLocks noGrp="1"/>
          </p:cNvSpPr>
          <p:nvPr>
            <p:ph type="body" idx="5"/>
          </p:nvPr>
        </p:nvSpPr>
        <p:spPr>
          <a:xfrm>
            <a:off x="5006772" y="3972517"/>
            <a:ext cx="2243700" cy="885000"/>
          </a:xfrm>
          <a:prstGeom prst="rect">
            <a:avLst/>
          </a:prstGeom>
        </p:spPr>
        <p:txBody>
          <a:bodyPr spcFirstLastPara="1" wrap="square" lIns="121900" tIns="121900" rIns="121900" bIns="121900" anchor="t" anchorCtr="0">
            <a:normAutofit/>
          </a:bodyPr>
          <a:lstStyle>
            <a:lvl1pPr marL="457200" lvl="0" indent="-349250" algn="ctr" rtl="0">
              <a:spcBef>
                <a:spcPts val="0"/>
              </a:spcBef>
              <a:spcAft>
                <a:spcPts val="0"/>
              </a:spcAft>
              <a:buSzPts val="1900"/>
              <a:buChar char="●"/>
              <a:defRPr sz="1900"/>
            </a:lvl1pPr>
            <a:lvl2pPr marL="914400" lvl="1" indent="-330200" algn="ctr" rtl="0">
              <a:spcBef>
                <a:spcPts val="0"/>
              </a:spcBef>
              <a:spcAft>
                <a:spcPts val="0"/>
              </a:spcAft>
              <a:buSzPts val="1600"/>
              <a:buChar char="○"/>
              <a:defRPr sz="1600"/>
            </a:lvl2pPr>
            <a:lvl3pPr marL="1371600" lvl="2" indent="-330200" algn="ctr" rtl="0">
              <a:spcBef>
                <a:spcPts val="0"/>
              </a:spcBef>
              <a:spcAft>
                <a:spcPts val="0"/>
              </a:spcAft>
              <a:buSzPts val="1600"/>
              <a:buChar char="■"/>
              <a:defRPr sz="1600"/>
            </a:lvl3pPr>
            <a:lvl4pPr marL="1828800" lvl="3" indent="-330200" algn="ctr" rtl="0">
              <a:spcBef>
                <a:spcPts val="0"/>
              </a:spcBef>
              <a:spcAft>
                <a:spcPts val="0"/>
              </a:spcAft>
              <a:buSzPts val="1600"/>
              <a:buChar char="●"/>
              <a:defRPr sz="1600"/>
            </a:lvl4pPr>
            <a:lvl5pPr marL="2286000" lvl="4" indent="-330200" algn="ctr" rtl="0">
              <a:spcBef>
                <a:spcPts val="0"/>
              </a:spcBef>
              <a:spcAft>
                <a:spcPts val="0"/>
              </a:spcAft>
              <a:buSzPts val="1600"/>
              <a:buChar char="○"/>
              <a:defRPr sz="1600"/>
            </a:lvl5pPr>
            <a:lvl6pPr marL="2743200" lvl="5" indent="-330200" algn="ctr" rtl="0">
              <a:spcBef>
                <a:spcPts val="0"/>
              </a:spcBef>
              <a:spcAft>
                <a:spcPts val="0"/>
              </a:spcAft>
              <a:buSzPts val="1600"/>
              <a:buChar char="■"/>
              <a:defRPr sz="1600"/>
            </a:lvl6pPr>
            <a:lvl7pPr marL="3200400" lvl="6" indent="-330200" algn="ctr" rtl="0">
              <a:spcBef>
                <a:spcPts val="0"/>
              </a:spcBef>
              <a:spcAft>
                <a:spcPts val="0"/>
              </a:spcAft>
              <a:buSzPts val="1600"/>
              <a:buChar char="●"/>
              <a:defRPr sz="1600"/>
            </a:lvl7pPr>
            <a:lvl8pPr marL="3657600" lvl="7" indent="-330200" algn="ctr" rtl="0">
              <a:spcBef>
                <a:spcPts val="0"/>
              </a:spcBef>
              <a:spcAft>
                <a:spcPts val="0"/>
              </a:spcAft>
              <a:buSzPts val="1600"/>
              <a:buChar char="○"/>
              <a:defRPr sz="1600"/>
            </a:lvl8pPr>
            <a:lvl9pPr marL="4114800" lvl="8" indent="-330200" algn="ctr" rtl="0">
              <a:spcBef>
                <a:spcPts val="0"/>
              </a:spcBef>
              <a:spcAft>
                <a:spcPts val="0"/>
              </a:spcAft>
              <a:buSzPts val="1600"/>
              <a:buChar char="■"/>
              <a:defRPr sz="1600"/>
            </a:lvl9pPr>
          </a:lstStyle>
          <a:p>
            <a:endParaRPr/>
          </a:p>
        </p:txBody>
      </p:sp>
      <p:sp>
        <p:nvSpPr>
          <p:cNvPr id="474" name="Google Shape;474;p10"/>
          <p:cNvSpPr txBox="1">
            <a:spLocks noGrp="1"/>
          </p:cNvSpPr>
          <p:nvPr>
            <p:ph type="subTitle" idx="6"/>
          </p:nvPr>
        </p:nvSpPr>
        <p:spPr>
          <a:xfrm>
            <a:off x="5039326" y="2012550"/>
            <a:ext cx="2113500" cy="615300"/>
          </a:xfrm>
          <a:prstGeom prst="rect">
            <a:avLst/>
          </a:prstGeom>
          <a:noFill/>
        </p:spPr>
        <p:txBody>
          <a:bodyPr spcFirstLastPara="1" wrap="square" lIns="121900" tIns="121900" rIns="121900" bIns="121900" anchor="t" anchorCtr="0">
            <a:normAutofit/>
          </a:bodyPr>
          <a:lstStyle>
            <a:lvl1pPr lvl="0" algn="ctr" rtl="0">
              <a:lnSpc>
                <a:spcPct val="80000"/>
              </a:lnSpc>
              <a:spcBef>
                <a:spcPts val="0"/>
              </a:spcBef>
              <a:spcAft>
                <a:spcPts val="0"/>
              </a:spcAft>
              <a:buSzPts val="2800"/>
              <a:buNone/>
              <a:defRPr sz="3500" b="1">
                <a:solidFill>
                  <a:schemeClr val="accent2"/>
                </a:solidFill>
              </a:defRPr>
            </a:lvl1pPr>
            <a:lvl2pPr lvl="1" algn="ctr" rtl="0">
              <a:lnSpc>
                <a:spcPct val="100000"/>
              </a:lnSpc>
              <a:spcBef>
                <a:spcPts val="0"/>
              </a:spcBef>
              <a:spcAft>
                <a:spcPts val="0"/>
              </a:spcAft>
              <a:buSzPts val="2800"/>
              <a:buNone/>
              <a:defRPr sz="2800"/>
            </a:lvl2pPr>
            <a:lvl3pPr lvl="2" algn="ctr" rtl="0">
              <a:lnSpc>
                <a:spcPct val="100000"/>
              </a:lnSpc>
              <a:spcBef>
                <a:spcPts val="0"/>
              </a:spcBef>
              <a:spcAft>
                <a:spcPts val="0"/>
              </a:spcAft>
              <a:buSzPts val="2800"/>
              <a:buNone/>
              <a:defRPr sz="2800"/>
            </a:lvl3pPr>
            <a:lvl4pPr lvl="3" algn="ctr" rtl="0">
              <a:lnSpc>
                <a:spcPct val="100000"/>
              </a:lnSpc>
              <a:spcBef>
                <a:spcPts val="0"/>
              </a:spcBef>
              <a:spcAft>
                <a:spcPts val="0"/>
              </a:spcAft>
              <a:buSzPts val="2800"/>
              <a:buNone/>
              <a:defRPr sz="2800"/>
            </a:lvl4pPr>
            <a:lvl5pPr lvl="4" algn="ctr" rtl="0">
              <a:lnSpc>
                <a:spcPct val="100000"/>
              </a:lnSpc>
              <a:spcBef>
                <a:spcPts val="0"/>
              </a:spcBef>
              <a:spcAft>
                <a:spcPts val="0"/>
              </a:spcAft>
              <a:buSzPts val="2800"/>
              <a:buNone/>
              <a:defRPr sz="2800"/>
            </a:lvl5pPr>
            <a:lvl6pPr lvl="5" algn="ctr" rtl="0">
              <a:lnSpc>
                <a:spcPct val="100000"/>
              </a:lnSpc>
              <a:spcBef>
                <a:spcPts val="0"/>
              </a:spcBef>
              <a:spcAft>
                <a:spcPts val="0"/>
              </a:spcAft>
              <a:buSzPts val="2800"/>
              <a:buNone/>
              <a:defRPr sz="2800"/>
            </a:lvl6pPr>
            <a:lvl7pPr lvl="6" algn="ctr" rtl="0">
              <a:lnSpc>
                <a:spcPct val="100000"/>
              </a:lnSpc>
              <a:spcBef>
                <a:spcPts val="0"/>
              </a:spcBef>
              <a:spcAft>
                <a:spcPts val="0"/>
              </a:spcAft>
              <a:buSzPts val="2800"/>
              <a:buNone/>
              <a:defRPr sz="2800"/>
            </a:lvl7pPr>
            <a:lvl8pPr lvl="7" algn="ctr" rtl="0">
              <a:lnSpc>
                <a:spcPct val="100000"/>
              </a:lnSpc>
              <a:spcBef>
                <a:spcPts val="0"/>
              </a:spcBef>
              <a:spcAft>
                <a:spcPts val="0"/>
              </a:spcAft>
              <a:buSzPts val="2800"/>
              <a:buNone/>
              <a:defRPr sz="2800"/>
            </a:lvl8pPr>
            <a:lvl9pPr lvl="8" algn="ctr" rtl="0">
              <a:lnSpc>
                <a:spcPct val="100000"/>
              </a:lnSpc>
              <a:spcBef>
                <a:spcPts val="0"/>
              </a:spcBef>
              <a:spcAft>
                <a:spcPts val="0"/>
              </a:spcAft>
              <a:buSzPts val="2800"/>
              <a:buNone/>
              <a:defRPr sz="2800"/>
            </a:lvl9pPr>
          </a:lstStyle>
          <a:p>
            <a:endParaRPr/>
          </a:p>
        </p:txBody>
      </p:sp>
      <p:sp>
        <p:nvSpPr>
          <p:cNvPr id="475" name="Google Shape;475;p10"/>
          <p:cNvSpPr txBox="1">
            <a:spLocks noGrp="1"/>
          </p:cNvSpPr>
          <p:nvPr>
            <p:ph type="body" idx="7"/>
          </p:nvPr>
        </p:nvSpPr>
        <p:spPr>
          <a:xfrm>
            <a:off x="7256283" y="3972525"/>
            <a:ext cx="2243700" cy="885000"/>
          </a:xfrm>
          <a:prstGeom prst="rect">
            <a:avLst/>
          </a:prstGeom>
        </p:spPr>
        <p:txBody>
          <a:bodyPr spcFirstLastPara="1" wrap="square" lIns="121900" tIns="121900" rIns="121900" bIns="121900" anchor="t" anchorCtr="0">
            <a:normAutofit/>
          </a:bodyPr>
          <a:lstStyle>
            <a:lvl1pPr marL="457200" lvl="0" indent="-349250" algn="ctr" rtl="0">
              <a:spcBef>
                <a:spcPts val="0"/>
              </a:spcBef>
              <a:spcAft>
                <a:spcPts val="0"/>
              </a:spcAft>
              <a:buSzPts val="1900"/>
              <a:buChar char="●"/>
              <a:defRPr sz="1900"/>
            </a:lvl1pPr>
            <a:lvl2pPr marL="914400" lvl="1" indent="-330200" algn="ctr" rtl="0">
              <a:spcBef>
                <a:spcPts val="0"/>
              </a:spcBef>
              <a:spcAft>
                <a:spcPts val="0"/>
              </a:spcAft>
              <a:buSzPts val="1600"/>
              <a:buChar char="○"/>
              <a:defRPr sz="1600"/>
            </a:lvl2pPr>
            <a:lvl3pPr marL="1371600" lvl="2" indent="-330200" algn="ctr" rtl="0">
              <a:spcBef>
                <a:spcPts val="0"/>
              </a:spcBef>
              <a:spcAft>
                <a:spcPts val="0"/>
              </a:spcAft>
              <a:buSzPts val="1600"/>
              <a:buChar char="■"/>
              <a:defRPr sz="1600"/>
            </a:lvl3pPr>
            <a:lvl4pPr marL="1828800" lvl="3" indent="-330200" algn="ctr" rtl="0">
              <a:spcBef>
                <a:spcPts val="0"/>
              </a:spcBef>
              <a:spcAft>
                <a:spcPts val="0"/>
              </a:spcAft>
              <a:buSzPts val="1600"/>
              <a:buChar char="●"/>
              <a:defRPr sz="1600"/>
            </a:lvl4pPr>
            <a:lvl5pPr marL="2286000" lvl="4" indent="-330200" algn="ctr" rtl="0">
              <a:spcBef>
                <a:spcPts val="0"/>
              </a:spcBef>
              <a:spcAft>
                <a:spcPts val="0"/>
              </a:spcAft>
              <a:buSzPts val="1600"/>
              <a:buChar char="○"/>
              <a:defRPr sz="1600"/>
            </a:lvl5pPr>
            <a:lvl6pPr marL="2743200" lvl="5" indent="-330200" algn="ctr" rtl="0">
              <a:spcBef>
                <a:spcPts val="0"/>
              </a:spcBef>
              <a:spcAft>
                <a:spcPts val="0"/>
              </a:spcAft>
              <a:buSzPts val="1600"/>
              <a:buChar char="■"/>
              <a:defRPr sz="1600"/>
            </a:lvl6pPr>
            <a:lvl7pPr marL="3200400" lvl="6" indent="-330200" algn="ctr" rtl="0">
              <a:spcBef>
                <a:spcPts val="0"/>
              </a:spcBef>
              <a:spcAft>
                <a:spcPts val="0"/>
              </a:spcAft>
              <a:buSzPts val="1600"/>
              <a:buChar char="●"/>
              <a:defRPr sz="1600"/>
            </a:lvl7pPr>
            <a:lvl8pPr marL="3657600" lvl="7" indent="-330200" algn="ctr" rtl="0">
              <a:spcBef>
                <a:spcPts val="0"/>
              </a:spcBef>
              <a:spcAft>
                <a:spcPts val="0"/>
              </a:spcAft>
              <a:buSzPts val="1600"/>
              <a:buChar char="○"/>
              <a:defRPr sz="1600"/>
            </a:lvl8pPr>
            <a:lvl9pPr marL="4114800" lvl="8" indent="-330200" algn="ctr" rtl="0">
              <a:spcBef>
                <a:spcPts val="0"/>
              </a:spcBef>
              <a:spcAft>
                <a:spcPts val="0"/>
              </a:spcAft>
              <a:buSzPts val="1600"/>
              <a:buChar char="■"/>
              <a:defRPr sz="1600"/>
            </a:lvl9pPr>
          </a:lstStyle>
          <a:p>
            <a:endParaRPr/>
          </a:p>
        </p:txBody>
      </p:sp>
      <p:sp>
        <p:nvSpPr>
          <p:cNvPr id="476" name="Google Shape;476;p10"/>
          <p:cNvSpPr txBox="1">
            <a:spLocks noGrp="1"/>
          </p:cNvSpPr>
          <p:nvPr>
            <p:ph type="subTitle" idx="8"/>
          </p:nvPr>
        </p:nvSpPr>
        <p:spPr>
          <a:xfrm>
            <a:off x="7305113" y="2012575"/>
            <a:ext cx="2113500" cy="615300"/>
          </a:xfrm>
          <a:prstGeom prst="rect">
            <a:avLst/>
          </a:prstGeom>
          <a:noFill/>
        </p:spPr>
        <p:txBody>
          <a:bodyPr spcFirstLastPara="1" wrap="square" lIns="121900" tIns="121900" rIns="121900" bIns="121900" anchor="t" anchorCtr="0">
            <a:normAutofit/>
          </a:bodyPr>
          <a:lstStyle>
            <a:lvl1pPr lvl="0" algn="ctr" rtl="0">
              <a:lnSpc>
                <a:spcPct val="80000"/>
              </a:lnSpc>
              <a:spcBef>
                <a:spcPts val="0"/>
              </a:spcBef>
              <a:spcAft>
                <a:spcPts val="0"/>
              </a:spcAft>
              <a:buSzPts val="2800"/>
              <a:buNone/>
              <a:defRPr sz="3500" b="1">
                <a:solidFill>
                  <a:schemeClr val="accent1"/>
                </a:solidFill>
              </a:defRPr>
            </a:lvl1pPr>
            <a:lvl2pPr lvl="1" algn="ctr" rtl="0">
              <a:lnSpc>
                <a:spcPct val="100000"/>
              </a:lnSpc>
              <a:spcBef>
                <a:spcPts val="0"/>
              </a:spcBef>
              <a:spcAft>
                <a:spcPts val="0"/>
              </a:spcAft>
              <a:buSzPts val="2800"/>
              <a:buNone/>
              <a:defRPr sz="2800"/>
            </a:lvl2pPr>
            <a:lvl3pPr lvl="2" algn="ctr" rtl="0">
              <a:lnSpc>
                <a:spcPct val="100000"/>
              </a:lnSpc>
              <a:spcBef>
                <a:spcPts val="0"/>
              </a:spcBef>
              <a:spcAft>
                <a:spcPts val="0"/>
              </a:spcAft>
              <a:buSzPts val="2800"/>
              <a:buNone/>
              <a:defRPr sz="2800"/>
            </a:lvl3pPr>
            <a:lvl4pPr lvl="3" algn="ctr" rtl="0">
              <a:lnSpc>
                <a:spcPct val="100000"/>
              </a:lnSpc>
              <a:spcBef>
                <a:spcPts val="0"/>
              </a:spcBef>
              <a:spcAft>
                <a:spcPts val="0"/>
              </a:spcAft>
              <a:buSzPts val="2800"/>
              <a:buNone/>
              <a:defRPr sz="2800"/>
            </a:lvl4pPr>
            <a:lvl5pPr lvl="4" algn="ctr" rtl="0">
              <a:lnSpc>
                <a:spcPct val="100000"/>
              </a:lnSpc>
              <a:spcBef>
                <a:spcPts val="0"/>
              </a:spcBef>
              <a:spcAft>
                <a:spcPts val="0"/>
              </a:spcAft>
              <a:buSzPts val="2800"/>
              <a:buNone/>
              <a:defRPr sz="2800"/>
            </a:lvl5pPr>
            <a:lvl6pPr lvl="5" algn="ctr" rtl="0">
              <a:lnSpc>
                <a:spcPct val="100000"/>
              </a:lnSpc>
              <a:spcBef>
                <a:spcPts val="0"/>
              </a:spcBef>
              <a:spcAft>
                <a:spcPts val="0"/>
              </a:spcAft>
              <a:buSzPts val="2800"/>
              <a:buNone/>
              <a:defRPr sz="2800"/>
            </a:lvl6pPr>
            <a:lvl7pPr lvl="6" algn="ctr" rtl="0">
              <a:lnSpc>
                <a:spcPct val="100000"/>
              </a:lnSpc>
              <a:spcBef>
                <a:spcPts val="0"/>
              </a:spcBef>
              <a:spcAft>
                <a:spcPts val="0"/>
              </a:spcAft>
              <a:buSzPts val="2800"/>
              <a:buNone/>
              <a:defRPr sz="2800"/>
            </a:lvl7pPr>
            <a:lvl8pPr lvl="7" algn="ctr" rtl="0">
              <a:lnSpc>
                <a:spcPct val="100000"/>
              </a:lnSpc>
              <a:spcBef>
                <a:spcPts val="0"/>
              </a:spcBef>
              <a:spcAft>
                <a:spcPts val="0"/>
              </a:spcAft>
              <a:buSzPts val="2800"/>
              <a:buNone/>
              <a:defRPr sz="2800"/>
            </a:lvl8pPr>
            <a:lvl9pPr lvl="8" algn="ctr" rtl="0">
              <a:lnSpc>
                <a:spcPct val="100000"/>
              </a:lnSpc>
              <a:spcBef>
                <a:spcPts val="0"/>
              </a:spcBef>
              <a:spcAft>
                <a:spcPts val="0"/>
              </a:spcAft>
              <a:buSzPts val="2800"/>
              <a:buNone/>
              <a:defRPr sz="2800"/>
            </a:lvl9pPr>
          </a:lstStyle>
          <a:p>
            <a:endParaRPr/>
          </a:p>
        </p:txBody>
      </p:sp>
      <p:sp>
        <p:nvSpPr>
          <p:cNvPr id="477" name="Google Shape;477;p10"/>
          <p:cNvSpPr txBox="1">
            <a:spLocks noGrp="1"/>
          </p:cNvSpPr>
          <p:nvPr>
            <p:ph type="body" idx="9"/>
          </p:nvPr>
        </p:nvSpPr>
        <p:spPr>
          <a:xfrm>
            <a:off x="9505794" y="3972491"/>
            <a:ext cx="2243700" cy="885000"/>
          </a:xfrm>
          <a:prstGeom prst="rect">
            <a:avLst/>
          </a:prstGeom>
        </p:spPr>
        <p:txBody>
          <a:bodyPr spcFirstLastPara="1" wrap="square" lIns="121900" tIns="121900" rIns="121900" bIns="121900" anchor="t" anchorCtr="0">
            <a:normAutofit/>
          </a:bodyPr>
          <a:lstStyle>
            <a:lvl1pPr marL="457200" lvl="0" indent="-349250" algn="ctr" rtl="0">
              <a:spcBef>
                <a:spcPts val="0"/>
              </a:spcBef>
              <a:spcAft>
                <a:spcPts val="0"/>
              </a:spcAft>
              <a:buSzPts val="1900"/>
              <a:buChar char="●"/>
              <a:defRPr sz="1900"/>
            </a:lvl1pPr>
            <a:lvl2pPr marL="914400" lvl="1" indent="-330200" algn="ctr" rtl="0">
              <a:spcBef>
                <a:spcPts val="0"/>
              </a:spcBef>
              <a:spcAft>
                <a:spcPts val="0"/>
              </a:spcAft>
              <a:buSzPts val="1600"/>
              <a:buChar char="○"/>
              <a:defRPr sz="1600"/>
            </a:lvl2pPr>
            <a:lvl3pPr marL="1371600" lvl="2" indent="-330200" algn="ctr" rtl="0">
              <a:spcBef>
                <a:spcPts val="0"/>
              </a:spcBef>
              <a:spcAft>
                <a:spcPts val="0"/>
              </a:spcAft>
              <a:buSzPts val="1600"/>
              <a:buChar char="■"/>
              <a:defRPr sz="1600"/>
            </a:lvl3pPr>
            <a:lvl4pPr marL="1828800" lvl="3" indent="-330200" algn="ctr" rtl="0">
              <a:spcBef>
                <a:spcPts val="0"/>
              </a:spcBef>
              <a:spcAft>
                <a:spcPts val="0"/>
              </a:spcAft>
              <a:buSzPts val="1600"/>
              <a:buChar char="●"/>
              <a:defRPr sz="1600"/>
            </a:lvl4pPr>
            <a:lvl5pPr marL="2286000" lvl="4" indent="-330200" algn="ctr" rtl="0">
              <a:spcBef>
                <a:spcPts val="0"/>
              </a:spcBef>
              <a:spcAft>
                <a:spcPts val="0"/>
              </a:spcAft>
              <a:buSzPts val="1600"/>
              <a:buChar char="○"/>
              <a:defRPr sz="1600"/>
            </a:lvl5pPr>
            <a:lvl6pPr marL="2743200" lvl="5" indent="-330200" algn="ctr" rtl="0">
              <a:spcBef>
                <a:spcPts val="0"/>
              </a:spcBef>
              <a:spcAft>
                <a:spcPts val="0"/>
              </a:spcAft>
              <a:buSzPts val="1600"/>
              <a:buChar char="■"/>
              <a:defRPr sz="1600"/>
            </a:lvl6pPr>
            <a:lvl7pPr marL="3200400" lvl="6" indent="-330200" algn="ctr" rtl="0">
              <a:spcBef>
                <a:spcPts val="0"/>
              </a:spcBef>
              <a:spcAft>
                <a:spcPts val="0"/>
              </a:spcAft>
              <a:buSzPts val="1600"/>
              <a:buChar char="●"/>
              <a:defRPr sz="1600"/>
            </a:lvl7pPr>
            <a:lvl8pPr marL="3657600" lvl="7" indent="-330200" algn="ctr" rtl="0">
              <a:spcBef>
                <a:spcPts val="0"/>
              </a:spcBef>
              <a:spcAft>
                <a:spcPts val="0"/>
              </a:spcAft>
              <a:buSzPts val="1600"/>
              <a:buChar char="○"/>
              <a:defRPr sz="1600"/>
            </a:lvl8pPr>
            <a:lvl9pPr marL="4114800" lvl="8" indent="-330200" algn="ctr" rtl="0">
              <a:spcBef>
                <a:spcPts val="0"/>
              </a:spcBef>
              <a:spcAft>
                <a:spcPts val="0"/>
              </a:spcAft>
              <a:buSzPts val="1600"/>
              <a:buChar char="■"/>
              <a:defRPr sz="1600"/>
            </a:lvl9pPr>
          </a:lstStyle>
          <a:p>
            <a:endParaRPr/>
          </a:p>
        </p:txBody>
      </p:sp>
      <p:sp>
        <p:nvSpPr>
          <p:cNvPr id="478" name="Google Shape;478;p10"/>
          <p:cNvSpPr txBox="1">
            <a:spLocks noGrp="1"/>
          </p:cNvSpPr>
          <p:nvPr>
            <p:ph type="subTitle" idx="13"/>
          </p:nvPr>
        </p:nvSpPr>
        <p:spPr>
          <a:xfrm>
            <a:off x="9570901" y="2012550"/>
            <a:ext cx="2113500" cy="615300"/>
          </a:xfrm>
          <a:prstGeom prst="rect">
            <a:avLst/>
          </a:prstGeom>
          <a:noFill/>
        </p:spPr>
        <p:txBody>
          <a:bodyPr spcFirstLastPara="1" wrap="square" lIns="121900" tIns="121900" rIns="121900" bIns="121900" anchor="t" anchorCtr="0">
            <a:normAutofit/>
          </a:bodyPr>
          <a:lstStyle>
            <a:lvl1pPr lvl="0" algn="ctr" rtl="0">
              <a:lnSpc>
                <a:spcPct val="80000"/>
              </a:lnSpc>
              <a:spcBef>
                <a:spcPts val="0"/>
              </a:spcBef>
              <a:spcAft>
                <a:spcPts val="0"/>
              </a:spcAft>
              <a:buSzPts val="2800"/>
              <a:buNone/>
              <a:defRPr sz="3500" b="1">
                <a:solidFill>
                  <a:schemeClr val="accent2"/>
                </a:solidFill>
              </a:defRPr>
            </a:lvl1pPr>
            <a:lvl2pPr lvl="1" algn="ctr" rtl="0">
              <a:lnSpc>
                <a:spcPct val="100000"/>
              </a:lnSpc>
              <a:spcBef>
                <a:spcPts val="0"/>
              </a:spcBef>
              <a:spcAft>
                <a:spcPts val="0"/>
              </a:spcAft>
              <a:buSzPts val="2800"/>
              <a:buNone/>
              <a:defRPr sz="2800"/>
            </a:lvl2pPr>
            <a:lvl3pPr lvl="2" algn="ctr" rtl="0">
              <a:lnSpc>
                <a:spcPct val="100000"/>
              </a:lnSpc>
              <a:spcBef>
                <a:spcPts val="0"/>
              </a:spcBef>
              <a:spcAft>
                <a:spcPts val="0"/>
              </a:spcAft>
              <a:buSzPts val="2800"/>
              <a:buNone/>
              <a:defRPr sz="2800"/>
            </a:lvl3pPr>
            <a:lvl4pPr lvl="3" algn="ctr" rtl="0">
              <a:lnSpc>
                <a:spcPct val="100000"/>
              </a:lnSpc>
              <a:spcBef>
                <a:spcPts val="0"/>
              </a:spcBef>
              <a:spcAft>
                <a:spcPts val="0"/>
              </a:spcAft>
              <a:buSzPts val="2800"/>
              <a:buNone/>
              <a:defRPr sz="2800"/>
            </a:lvl4pPr>
            <a:lvl5pPr lvl="4" algn="ctr" rtl="0">
              <a:lnSpc>
                <a:spcPct val="100000"/>
              </a:lnSpc>
              <a:spcBef>
                <a:spcPts val="0"/>
              </a:spcBef>
              <a:spcAft>
                <a:spcPts val="0"/>
              </a:spcAft>
              <a:buSzPts val="2800"/>
              <a:buNone/>
              <a:defRPr sz="2800"/>
            </a:lvl5pPr>
            <a:lvl6pPr lvl="5" algn="ctr" rtl="0">
              <a:lnSpc>
                <a:spcPct val="100000"/>
              </a:lnSpc>
              <a:spcBef>
                <a:spcPts val="0"/>
              </a:spcBef>
              <a:spcAft>
                <a:spcPts val="0"/>
              </a:spcAft>
              <a:buSzPts val="2800"/>
              <a:buNone/>
              <a:defRPr sz="2800"/>
            </a:lvl6pPr>
            <a:lvl7pPr lvl="6" algn="ctr" rtl="0">
              <a:lnSpc>
                <a:spcPct val="100000"/>
              </a:lnSpc>
              <a:spcBef>
                <a:spcPts val="0"/>
              </a:spcBef>
              <a:spcAft>
                <a:spcPts val="0"/>
              </a:spcAft>
              <a:buSzPts val="2800"/>
              <a:buNone/>
              <a:defRPr sz="2800"/>
            </a:lvl7pPr>
            <a:lvl8pPr lvl="7" algn="ctr" rtl="0">
              <a:lnSpc>
                <a:spcPct val="100000"/>
              </a:lnSpc>
              <a:spcBef>
                <a:spcPts val="0"/>
              </a:spcBef>
              <a:spcAft>
                <a:spcPts val="0"/>
              </a:spcAft>
              <a:buSzPts val="2800"/>
              <a:buNone/>
              <a:defRPr sz="2800"/>
            </a:lvl8pPr>
            <a:lvl9pPr lvl="8" algn="ctr" rtl="0">
              <a:lnSpc>
                <a:spcPct val="100000"/>
              </a:lnSpc>
              <a:spcBef>
                <a:spcPts val="0"/>
              </a:spcBef>
              <a:spcAft>
                <a:spcPts val="0"/>
              </a:spcAft>
              <a:buSzPts val="2800"/>
              <a:buNone/>
              <a:defRPr sz="2800"/>
            </a:lvl9pPr>
          </a:lstStyle>
          <a:p>
            <a:endParaRPr/>
          </a:p>
        </p:txBody>
      </p:sp>
      <p:sp>
        <p:nvSpPr>
          <p:cNvPr id="479" name="Google Shape;479;p10"/>
          <p:cNvSpPr txBox="1">
            <a:spLocks noGrp="1"/>
          </p:cNvSpPr>
          <p:nvPr>
            <p:ph type="subTitle" idx="14"/>
          </p:nvPr>
        </p:nvSpPr>
        <p:spPr>
          <a:xfrm>
            <a:off x="507750" y="3518013"/>
            <a:ext cx="2243700" cy="530700"/>
          </a:xfrm>
          <a:prstGeom prst="rect">
            <a:avLst/>
          </a:prstGeom>
        </p:spPr>
        <p:txBody>
          <a:bodyPr spcFirstLastPara="1" wrap="square" lIns="121900" tIns="121900" rIns="121900" bIns="121900" anchor="b" anchorCtr="0">
            <a:normAutofit/>
          </a:bodyPr>
          <a:lstStyle>
            <a:lvl1pPr lvl="0" algn="ctr" rtl="0">
              <a:lnSpc>
                <a:spcPct val="100000"/>
              </a:lnSpc>
              <a:spcBef>
                <a:spcPts val="0"/>
              </a:spcBef>
              <a:spcAft>
                <a:spcPts val="0"/>
              </a:spcAft>
              <a:buSzPts val="2800"/>
              <a:buNone/>
              <a:defRPr sz="2000" b="1"/>
            </a:lvl1pPr>
            <a:lvl2pPr lvl="1" algn="ctr" rtl="0">
              <a:lnSpc>
                <a:spcPct val="100000"/>
              </a:lnSpc>
              <a:spcBef>
                <a:spcPts val="0"/>
              </a:spcBef>
              <a:spcAft>
                <a:spcPts val="0"/>
              </a:spcAft>
              <a:buSzPts val="2800"/>
              <a:buNone/>
              <a:defRPr sz="2800"/>
            </a:lvl2pPr>
            <a:lvl3pPr lvl="2" algn="ctr" rtl="0">
              <a:lnSpc>
                <a:spcPct val="100000"/>
              </a:lnSpc>
              <a:spcBef>
                <a:spcPts val="0"/>
              </a:spcBef>
              <a:spcAft>
                <a:spcPts val="0"/>
              </a:spcAft>
              <a:buSzPts val="2800"/>
              <a:buNone/>
              <a:defRPr sz="2800"/>
            </a:lvl3pPr>
            <a:lvl4pPr lvl="3" algn="ctr" rtl="0">
              <a:lnSpc>
                <a:spcPct val="100000"/>
              </a:lnSpc>
              <a:spcBef>
                <a:spcPts val="0"/>
              </a:spcBef>
              <a:spcAft>
                <a:spcPts val="0"/>
              </a:spcAft>
              <a:buSzPts val="2800"/>
              <a:buNone/>
              <a:defRPr sz="2800"/>
            </a:lvl4pPr>
            <a:lvl5pPr lvl="4" algn="ctr" rtl="0">
              <a:lnSpc>
                <a:spcPct val="100000"/>
              </a:lnSpc>
              <a:spcBef>
                <a:spcPts val="0"/>
              </a:spcBef>
              <a:spcAft>
                <a:spcPts val="0"/>
              </a:spcAft>
              <a:buSzPts val="2800"/>
              <a:buNone/>
              <a:defRPr sz="2800"/>
            </a:lvl5pPr>
            <a:lvl6pPr lvl="5" algn="ctr" rtl="0">
              <a:lnSpc>
                <a:spcPct val="100000"/>
              </a:lnSpc>
              <a:spcBef>
                <a:spcPts val="0"/>
              </a:spcBef>
              <a:spcAft>
                <a:spcPts val="0"/>
              </a:spcAft>
              <a:buSzPts val="2800"/>
              <a:buNone/>
              <a:defRPr sz="2800"/>
            </a:lvl6pPr>
            <a:lvl7pPr lvl="6" algn="ctr" rtl="0">
              <a:lnSpc>
                <a:spcPct val="100000"/>
              </a:lnSpc>
              <a:spcBef>
                <a:spcPts val="0"/>
              </a:spcBef>
              <a:spcAft>
                <a:spcPts val="0"/>
              </a:spcAft>
              <a:buSzPts val="2800"/>
              <a:buNone/>
              <a:defRPr sz="2800"/>
            </a:lvl7pPr>
            <a:lvl8pPr lvl="7" algn="ctr" rtl="0">
              <a:lnSpc>
                <a:spcPct val="100000"/>
              </a:lnSpc>
              <a:spcBef>
                <a:spcPts val="0"/>
              </a:spcBef>
              <a:spcAft>
                <a:spcPts val="0"/>
              </a:spcAft>
              <a:buSzPts val="2800"/>
              <a:buNone/>
              <a:defRPr sz="2800"/>
            </a:lvl8pPr>
            <a:lvl9pPr lvl="8" algn="ctr" rtl="0">
              <a:lnSpc>
                <a:spcPct val="100000"/>
              </a:lnSpc>
              <a:spcBef>
                <a:spcPts val="0"/>
              </a:spcBef>
              <a:spcAft>
                <a:spcPts val="0"/>
              </a:spcAft>
              <a:buSzPts val="2800"/>
              <a:buNone/>
              <a:defRPr sz="2800"/>
            </a:lvl9pPr>
          </a:lstStyle>
          <a:p>
            <a:endParaRPr/>
          </a:p>
        </p:txBody>
      </p:sp>
      <p:sp>
        <p:nvSpPr>
          <p:cNvPr id="480" name="Google Shape;480;p10"/>
          <p:cNvSpPr txBox="1">
            <a:spLocks noGrp="1"/>
          </p:cNvSpPr>
          <p:nvPr>
            <p:ph type="subTitle" idx="15"/>
          </p:nvPr>
        </p:nvSpPr>
        <p:spPr>
          <a:xfrm>
            <a:off x="2757261" y="3518000"/>
            <a:ext cx="2243700" cy="530700"/>
          </a:xfrm>
          <a:prstGeom prst="rect">
            <a:avLst/>
          </a:prstGeom>
        </p:spPr>
        <p:txBody>
          <a:bodyPr spcFirstLastPara="1" wrap="square" lIns="121900" tIns="121900" rIns="121900" bIns="121900" anchor="b" anchorCtr="0">
            <a:normAutofit/>
          </a:bodyPr>
          <a:lstStyle>
            <a:lvl1pPr lvl="0" algn="ctr" rtl="0">
              <a:lnSpc>
                <a:spcPct val="90000"/>
              </a:lnSpc>
              <a:spcBef>
                <a:spcPts val="0"/>
              </a:spcBef>
              <a:spcAft>
                <a:spcPts val="0"/>
              </a:spcAft>
              <a:buSzPts val="2800"/>
              <a:buNone/>
              <a:defRPr sz="2000" b="1"/>
            </a:lvl1pPr>
            <a:lvl2pPr lvl="1" algn="ctr" rtl="0">
              <a:lnSpc>
                <a:spcPct val="100000"/>
              </a:lnSpc>
              <a:spcBef>
                <a:spcPts val="0"/>
              </a:spcBef>
              <a:spcAft>
                <a:spcPts val="0"/>
              </a:spcAft>
              <a:buSzPts val="2800"/>
              <a:buNone/>
              <a:defRPr sz="2800"/>
            </a:lvl2pPr>
            <a:lvl3pPr lvl="2" algn="ctr" rtl="0">
              <a:lnSpc>
                <a:spcPct val="100000"/>
              </a:lnSpc>
              <a:spcBef>
                <a:spcPts val="0"/>
              </a:spcBef>
              <a:spcAft>
                <a:spcPts val="0"/>
              </a:spcAft>
              <a:buSzPts val="2800"/>
              <a:buNone/>
              <a:defRPr sz="2800"/>
            </a:lvl3pPr>
            <a:lvl4pPr lvl="3" algn="ctr" rtl="0">
              <a:lnSpc>
                <a:spcPct val="100000"/>
              </a:lnSpc>
              <a:spcBef>
                <a:spcPts val="0"/>
              </a:spcBef>
              <a:spcAft>
                <a:spcPts val="0"/>
              </a:spcAft>
              <a:buSzPts val="2800"/>
              <a:buNone/>
              <a:defRPr sz="2800"/>
            </a:lvl4pPr>
            <a:lvl5pPr lvl="4" algn="ctr" rtl="0">
              <a:lnSpc>
                <a:spcPct val="100000"/>
              </a:lnSpc>
              <a:spcBef>
                <a:spcPts val="0"/>
              </a:spcBef>
              <a:spcAft>
                <a:spcPts val="0"/>
              </a:spcAft>
              <a:buSzPts val="2800"/>
              <a:buNone/>
              <a:defRPr sz="2800"/>
            </a:lvl5pPr>
            <a:lvl6pPr lvl="5" algn="ctr" rtl="0">
              <a:lnSpc>
                <a:spcPct val="100000"/>
              </a:lnSpc>
              <a:spcBef>
                <a:spcPts val="0"/>
              </a:spcBef>
              <a:spcAft>
                <a:spcPts val="0"/>
              </a:spcAft>
              <a:buSzPts val="2800"/>
              <a:buNone/>
              <a:defRPr sz="2800"/>
            </a:lvl6pPr>
            <a:lvl7pPr lvl="6" algn="ctr" rtl="0">
              <a:lnSpc>
                <a:spcPct val="100000"/>
              </a:lnSpc>
              <a:spcBef>
                <a:spcPts val="0"/>
              </a:spcBef>
              <a:spcAft>
                <a:spcPts val="0"/>
              </a:spcAft>
              <a:buSzPts val="2800"/>
              <a:buNone/>
              <a:defRPr sz="2800"/>
            </a:lvl7pPr>
            <a:lvl8pPr lvl="7" algn="ctr" rtl="0">
              <a:lnSpc>
                <a:spcPct val="100000"/>
              </a:lnSpc>
              <a:spcBef>
                <a:spcPts val="0"/>
              </a:spcBef>
              <a:spcAft>
                <a:spcPts val="0"/>
              </a:spcAft>
              <a:buSzPts val="2800"/>
              <a:buNone/>
              <a:defRPr sz="2800"/>
            </a:lvl8pPr>
            <a:lvl9pPr lvl="8" algn="ctr" rtl="0">
              <a:lnSpc>
                <a:spcPct val="100000"/>
              </a:lnSpc>
              <a:spcBef>
                <a:spcPts val="0"/>
              </a:spcBef>
              <a:spcAft>
                <a:spcPts val="0"/>
              </a:spcAft>
              <a:buSzPts val="2800"/>
              <a:buNone/>
              <a:defRPr sz="2800"/>
            </a:lvl9pPr>
          </a:lstStyle>
          <a:p>
            <a:endParaRPr/>
          </a:p>
        </p:txBody>
      </p:sp>
      <p:sp>
        <p:nvSpPr>
          <p:cNvPr id="481" name="Google Shape;481;p10"/>
          <p:cNvSpPr txBox="1">
            <a:spLocks noGrp="1"/>
          </p:cNvSpPr>
          <p:nvPr>
            <p:ph type="subTitle" idx="16"/>
          </p:nvPr>
        </p:nvSpPr>
        <p:spPr>
          <a:xfrm>
            <a:off x="5006771" y="3518013"/>
            <a:ext cx="2243700" cy="530700"/>
          </a:xfrm>
          <a:prstGeom prst="rect">
            <a:avLst/>
          </a:prstGeom>
        </p:spPr>
        <p:txBody>
          <a:bodyPr spcFirstLastPara="1" wrap="square" lIns="121900" tIns="121900" rIns="121900" bIns="121900" anchor="b" anchorCtr="0">
            <a:normAutofit/>
          </a:bodyPr>
          <a:lstStyle>
            <a:lvl1pPr lvl="0" algn="ctr" rtl="0">
              <a:lnSpc>
                <a:spcPct val="100000"/>
              </a:lnSpc>
              <a:spcBef>
                <a:spcPts val="0"/>
              </a:spcBef>
              <a:spcAft>
                <a:spcPts val="0"/>
              </a:spcAft>
              <a:buSzPts val="2800"/>
              <a:buNone/>
              <a:defRPr sz="2000" b="1"/>
            </a:lvl1pPr>
            <a:lvl2pPr lvl="1" algn="ctr" rtl="0">
              <a:lnSpc>
                <a:spcPct val="100000"/>
              </a:lnSpc>
              <a:spcBef>
                <a:spcPts val="0"/>
              </a:spcBef>
              <a:spcAft>
                <a:spcPts val="0"/>
              </a:spcAft>
              <a:buSzPts val="2800"/>
              <a:buNone/>
              <a:defRPr sz="2800"/>
            </a:lvl2pPr>
            <a:lvl3pPr lvl="2" algn="ctr" rtl="0">
              <a:lnSpc>
                <a:spcPct val="100000"/>
              </a:lnSpc>
              <a:spcBef>
                <a:spcPts val="0"/>
              </a:spcBef>
              <a:spcAft>
                <a:spcPts val="0"/>
              </a:spcAft>
              <a:buSzPts val="2800"/>
              <a:buNone/>
              <a:defRPr sz="2800"/>
            </a:lvl3pPr>
            <a:lvl4pPr lvl="3" algn="ctr" rtl="0">
              <a:lnSpc>
                <a:spcPct val="100000"/>
              </a:lnSpc>
              <a:spcBef>
                <a:spcPts val="0"/>
              </a:spcBef>
              <a:spcAft>
                <a:spcPts val="0"/>
              </a:spcAft>
              <a:buSzPts val="2800"/>
              <a:buNone/>
              <a:defRPr sz="2800"/>
            </a:lvl4pPr>
            <a:lvl5pPr lvl="4" algn="ctr" rtl="0">
              <a:lnSpc>
                <a:spcPct val="100000"/>
              </a:lnSpc>
              <a:spcBef>
                <a:spcPts val="0"/>
              </a:spcBef>
              <a:spcAft>
                <a:spcPts val="0"/>
              </a:spcAft>
              <a:buSzPts val="2800"/>
              <a:buNone/>
              <a:defRPr sz="2800"/>
            </a:lvl5pPr>
            <a:lvl6pPr lvl="5" algn="ctr" rtl="0">
              <a:lnSpc>
                <a:spcPct val="100000"/>
              </a:lnSpc>
              <a:spcBef>
                <a:spcPts val="0"/>
              </a:spcBef>
              <a:spcAft>
                <a:spcPts val="0"/>
              </a:spcAft>
              <a:buSzPts val="2800"/>
              <a:buNone/>
              <a:defRPr sz="2800"/>
            </a:lvl6pPr>
            <a:lvl7pPr lvl="6" algn="ctr" rtl="0">
              <a:lnSpc>
                <a:spcPct val="100000"/>
              </a:lnSpc>
              <a:spcBef>
                <a:spcPts val="0"/>
              </a:spcBef>
              <a:spcAft>
                <a:spcPts val="0"/>
              </a:spcAft>
              <a:buSzPts val="2800"/>
              <a:buNone/>
              <a:defRPr sz="2800"/>
            </a:lvl7pPr>
            <a:lvl8pPr lvl="7" algn="ctr" rtl="0">
              <a:lnSpc>
                <a:spcPct val="100000"/>
              </a:lnSpc>
              <a:spcBef>
                <a:spcPts val="0"/>
              </a:spcBef>
              <a:spcAft>
                <a:spcPts val="0"/>
              </a:spcAft>
              <a:buSzPts val="2800"/>
              <a:buNone/>
              <a:defRPr sz="2800"/>
            </a:lvl8pPr>
            <a:lvl9pPr lvl="8" algn="ctr" rtl="0">
              <a:lnSpc>
                <a:spcPct val="100000"/>
              </a:lnSpc>
              <a:spcBef>
                <a:spcPts val="0"/>
              </a:spcBef>
              <a:spcAft>
                <a:spcPts val="0"/>
              </a:spcAft>
              <a:buSzPts val="2800"/>
              <a:buNone/>
              <a:defRPr sz="2800"/>
            </a:lvl9pPr>
          </a:lstStyle>
          <a:p>
            <a:endParaRPr/>
          </a:p>
        </p:txBody>
      </p:sp>
      <p:sp>
        <p:nvSpPr>
          <p:cNvPr id="482" name="Google Shape;482;p10"/>
          <p:cNvSpPr txBox="1">
            <a:spLocks noGrp="1"/>
          </p:cNvSpPr>
          <p:nvPr>
            <p:ph type="subTitle" idx="17"/>
          </p:nvPr>
        </p:nvSpPr>
        <p:spPr>
          <a:xfrm>
            <a:off x="7256282" y="3518000"/>
            <a:ext cx="2243700" cy="530700"/>
          </a:xfrm>
          <a:prstGeom prst="rect">
            <a:avLst/>
          </a:prstGeom>
        </p:spPr>
        <p:txBody>
          <a:bodyPr spcFirstLastPara="1" wrap="square" lIns="121900" tIns="121900" rIns="121900" bIns="121900" anchor="b" anchorCtr="0">
            <a:normAutofit/>
          </a:bodyPr>
          <a:lstStyle>
            <a:lvl1pPr lvl="0" algn="ctr" rtl="0">
              <a:lnSpc>
                <a:spcPct val="90000"/>
              </a:lnSpc>
              <a:spcBef>
                <a:spcPts val="0"/>
              </a:spcBef>
              <a:spcAft>
                <a:spcPts val="0"/>
              </a:spcAft>
              <a:buSzPts val="2800"/>
              <a:buNone/>
              <a:defRPr sz="2000" b="1"/>
            </a:lvl1pPr>
            <a:lvl2pPr lvl="1" algn="ctr" rtl="0">
              <a:lnSpc>
                <a:spcPct val="100000"/>
              </a:lnSpc>
              <a:spcBef>
                <a:spcPts val="0"/>
              </a:spcBef>
              <a:spcAft>
                <a:spcPts val="0"/>
              </a:spcAft>
              <a:buSzPts val="2800"/>
              <a:buNone/>
              <a:defRPr sz="2800"/>
            </a:lvl2pPr>
            <a:lvl3pPr lvl="2" algn="ctr" rtl="0">
              <a:lnSpc>
                <a:spcPct val="100000"/>
              </a:lnSpc>
              <a:spcBef>
                <a:spcPts val="0"/>
              </a:spcBef>
              <a:spcAft>
                <a:spcPts val="0"/>
              </a:spcAft>
              <a:buSzPts val="2800"/>
              <a:buNone/>
              <a:defRPr sz="2800"/>
            </a:lvl3pPr>
            <a:lvl4pPr lvl="3" algn="ctr" rtl="0">
              <a:lnSpc>
                <a:spcPct val="100000"/>
              </a:lnSpc>
              <a:spcBef>
                <a:spcPts val="0"/>
              </a:spcBef>
              <a:spcAft>
                <a:spcPts val="0"/>
              </a:spcAft>
              <a:buSzPts val="2800"/>
              <a:buNone/>
              <a:defRPr sz="2800"/>
            </a:lvl4pPr>
            <a:lvl5pPr lvl="4" algn="ctr" rtl="0">
              <a:lnSpc>
                <a:spcPct val="100000"/>
              </a:lnSpc>
              <a:spcBef>
                <a:spcPts val="0"/>
              </a:spcBef>
              <a:spcAft>
                <a:spcPts val="0"/>
              </a:spcAft>
              <a:buSzPts val="2800"/>
              <a:buNone/>
              <a:defRPr sz="2800"/>
            </a:lvl5pPr>
            <a:lvl6pPr lvl="5" algn="ctr" rtl="0">
              <a:lnSpc>
                <a:spcPct val="100000"/>
              </a:lnSpc>
              <a:spcBef>
                <a:spcPts val="0"/>
              </a:spcBef>
              <a:spcAft>
                <a:spcPts val="0"/>
              </a:spcAft>
              <a:buSzPts val="2800"/>
              <a:buNone/>
              <a:defRPr sz="2800"/>
            </a:lvl6pPr>
            <a:lvl7pPr lvl="6" algn="ctr" rtl="0">
              <a:lnSpc>
                <a:spcPct val="100000"/>
              </a:lnSpc>
              <a:spcBef>
                <a:spcPts val="0"/>
              </a:spcBef>
              <a:spcAft>
                <a:spcPts val="0"/>
              </a:spcAft>
              <a:buSzPts val="2800"/>
              <a:buNone/>
              <a:defRPr sz="2800"/>
            </a:lvl7pPr>
            <a:lvl8pPr lvl="7" algn="ctr" rtl="0">
              <a:lnSpc>
                <a:spcPct val="100000"/>
              </a:lnSpc>
              <a:spcBef>
                <a:spcPts val="0"/>
              </a:spcBef>
              <a:spcAft>
                <a:spcPts val="0"/>
              </a:spcAft>
              <a:buSzPts val="2800"/>
              <a:buNone/>
              <a:defRPr sz="2800"/>
            </a:lvl8pPr>
            <a:lvl9pPr lvl="8" algn="ctr" rtl="0">
              <a:lnSpc>
                <a:spcPct val="100000"/>
              </a:lnSpc>
              <a:spcBef>
                <a:spcPts val="0"/>
              </a:spcBef>
              <a:spcAft>
                <a:spcPts val="0"/>
              </a:spcAft>
              <a:buSzPts val="2800"/>
              <a:buNone/>
              <a:defRPr sz="2800"/>
            </a:lvl9pPr>
          </a:lstStyle>
          <a:p>
            <a:endParaRPr/>
          </a:p>
        </p:txBody>
      </p:sp>
      <p:sp>
        <p:nvSpPr>
          <p:cNvPr id="483" name="Google Shape;483;p10"/>
          <p:cNvSpPr txBox="1">
            <a:spLocks noGrp="1"/>
          </p:cNvSpPr>
          <p:nvPr>
            <p:ph type="subTitle" idx="18"/>
          </p:nvPr>
        </p:nvSpPr>
        <p:spPr>
          <a:xfrm>
            <a:off x="9505793" y="3517988"/>
            <a:ext cx="2243700" cy="530700"/>
          </a:xfrm>
          <a:prstGeom prst="rect">
            <a:avLst/>
          </a:prstGeom>
        </p:spPr>
        <p:txBody>
          <a:bodyPr spcFirstLastPara="1" wrap="square" lIns="121900" tIns="121900" rIns="121900" bIns="121900" anchor="b" anchorCtr="0">
            <a:normAutofit/>
          </a:bodyPr>
          <a:lstStyle>
            <a:lvl1pPr lvl="0" algn="ctr" rtl="0">
              <a:lnSpc>
                <a:spcPct val="90000"/>
              </a:lnSpc>
              <a:spcBef>
                <a:spcPts val="0"/>
              </a:spcBef>
              <a:spcAft>
                <a:spcPts val="0"/>
              </a:spcAft>
              <a:buSzPts val="2800"/>
              <a:buNone/>
              <a:defRPr sz="2000" b="1"/>
            </a:lvl1pPr>
            <a:lvl2pPr lvl="1" algn="ctr" rtl="0">
              <a:lnSpc>
                <a:spcPct val="100000"/>
              </a:lnSpc>
              <a:spcBef>
                <a:spcPts val="0"/>
              </a:spcBef>
              <a:spcAft>
                <a:spcPts val="0"/>
              </a:spcAft>
              <a:buSzPts val="2800"/>
              <a:buNone/>
              <a:defRPr sz="2800"/>
            </a:lvl2pPr>
            <a:lvl3pPr lvl="2" algn="ctr" rtl="0">
              <a:lnSpc>
                <a:spcPct val="100000"/>
              </a:lnSpc>
              <a:spcBef>
                <a:spcPts val="0"/>
              </a:spcBef>
              <a:spcAft>
                <a:spcPts val="0"/>
              </a:spcAft>
              <a:buSzPts val="2800"/>
              <a:buNone/>
              <a:defRPr sz="2800"/>
            </a:lvl3pPr>
            <a:lvl4pPr lvl="3" algn="ctr" rtl="0">
              <a:lnSpc>
                <a:spcPct val="100000"/>
              </a:lnSpc>
              <a:spcBef>
                <a:spcPts val="0"/>
              </a:spcBef>
              <a:spcAft>
                <a:spcPts val="0"/>
              </a:spcAft>
              <a:buSzPts val="2800"/>
              <a:buNone/>
              <a:defRPr sz="2800"/>
            </a:lvl4pPr>
            <a:lvl5pPr lvl="4" algn="ctr" rtl="0">
              <a:lnSpc>
                <a:spcPct val="100000"/>
              </a:lnSpc>
              <a:spcBef>
                <a:spcPts val="0"/>
              </a:spcBef>
              <a:spcAft>
                <a:spcPts val="0"/>
              </a:spcAft>
              <a:buSzPts val="2800"/>
              <a:buNone/>
              <a:defRPr sz="2800"/>
            </a:lvl5pPr>
            <a:lvl6pPr lvl="5" algn="ctr" rtl="0">
              <a:lnSpc>
                <a:spcPct val="100000"/>
              </a:lnSpc>
              <a:spcBef>
                <a:spcPts val="0"/>
              </a:spcBef>
              <a:spcAft>
                <a:spcPts val="0"/>
              </a:spcAft>
              <a:buSzPts val="2800"/>
              <a:buNone/>
              <a:defRPr sz="2800"/>
            </a:lvl6pPr>
            <a:lvl7pPr lvl="6" algn="ctr" rtl="0">
              <a:lnSpc>
                <a:spcPct val="100000"/>
              </a:lnSpc>
              <a:spcBef>
                <a:spcPts val="0"/>
              </a:spcBef>
              <a:spcAft>
                <a:spcPts val="0"/>
              </a:spcAft>
              <a:buSzPts val="2800"/>
              <a:buNone/>
              <a:defRPr sz="2800"/>
            </a:lvl7pPr>
            <a:lvl8pPr lvl="7" algn="ctr" rtl="0">
              <a:lnSpc>
                <a:spcPct val="100000"/>
              </a:lnSpc>
              <a:spcBef>
                <a:spcPts val="0"/>
              </a:spcBef>
              <a:spcAft>
                <a:spcPts val="0"/>
              </a:spcAft>
              <a:buSzPts val="2800"/>
              <a:buNone/>
              <a:defRPr sz="2800"/>
            </a:lvl8pPr>
            <a:lvl9pPr lvl="8" algn="ctr" rtl="0">
              <a:lnSpc>
                <a:spcPct val="100000"/>
              </a:lnSpc>
              <a:spcBef>
                <a:spcPts val="0"/>
              </a:spcBef>
              <a:spcAft>
                <a:spcPts val="0"/>
              </a:spcAft>
              <a:buSzPts val="2800"/>
              <a:buNone/>
              <a:defRPr sz="2800"/>
            </a:lvl9pPr>
          </a:lstStyle>
          <a:p>
            <a:endParaRPr/>
          </a:p>
        </p:txBody>
      </p:sp>
    </p:spTree>
  </p:cSld>
  <p:clrMapOvr>
    <a:masterClrMapping/>
  </p:clrMapOvr>
  <p:transition spd="slow">
    <p:push dir="u"/>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507"/>
        <p:cNvGrpSpPr/>
        <p:nvPr/>
      </p:nvGrpSpPr>
      <p:grpSpPr>
        <a:xfrm>
          <a:off x="0" y="0"/>
          <a:ext cx="0" cy="0"/>
          <a:chOff x="0" y="0"/>
          <a:chExt cx="0" cy="0"/>
        </a:xfrm>
      </p:grpSpPr>
      <p:sp>
        <p:nvSpPr>
          <p:cNvPr id="508" name="Google Shape;508;p12"/>
          <p:cNvSpPr txBox="1">
            <a:spLocks noGrp="1"/>
          </p:cNvSpPr>
          <p:nvPr>
            <p:ph type="title"/>
          </p:nvPr>
        </p:nvSpPr>
        <p:spPr>
          <a:xfrm>
            <a:off x="4517150" y="1600825"/>
            <a:ext cx="6223500" cy="1007700"/>
          </a:xfrm>
          <a:prstGeom prst="rect">
            <a:avLst/>
          </a:prstGeom>
        </p:spPr>
        <p:txBody>
          <a:bodyPr spcFirstLastPara="1" wrap="square" lIns="121900" tIns="121900" rIns="121900" bIns="121900" anchor="b" anchorCtr="0">
            <a:normAutofit/>
          </a:bodyPr>
          <a:lstStyle>
            <a:lvl1pPr lvl="0">
              <a:spcBef>
                <a:spcPts val="0"/>
              </a:spcBef>
              <a:spcAft>
                <a:spcPts val="0"/>
              </a:spcAft>
              <a:buSzPts val="3200"/>
              <a:buNone/>
              <a:defRPr sz="6000"/>
            </a:lvl1pPr>
            <a:lvl2pPr lvl="1">
              <a:spcBef>
                <a:spcPts val="0"/>
              </a:spcBef>
              <a:spcAft>
                <a:spcPts val="0"/>
              </a:spcAft>
              <a:buSzPts val="3200"/>
              <a:buNone/>
              <a:defRPr sz="3200"/>
            </a:lvl2pPr>
            <a:lvl3pPr lvl="2">
              <a:spcBef>
                <a:spcPts val="0"/>
              </a:spcBef>
              <a:spcAft>
                <a:spcPts val="0"/>
              </a:spcAft>
              <a:buSzPts val="3200"/>
              <a:buNone/>
              <a:defRPr sz="3200"/>
            </a:lvl3pPr>
            <a:lvl4pPr lvl="3">
              <a:spcBef>
                <a:spcPts val="0"/>
              </a:spcBef>
              <a:spcAft>
                <a:spcPts val="0"/>
              </a:spcAft>
              <a:buSzPts val="3200"/>
              <a:buNone/>
              <a:defRPr sz="3200"/>
            </a:lvl4pPr>
            <a:lvl5pPr lvl="4">
              <a:spcBef>
                <a:spcPts val="0"/>
              </a:spcBef>
              <a:spcAft>
                <a:spcPts val="0"/>
              </a:spcAft>
              <a:buSzPts val="3200"/>
              <a:buNone/>
              <a:defRPr sz="3200"/>
            </a:lvl5pPr>
            <a:lvl6pPr lvl="5">
              <a:spcBef>
                <a:spcPts val="0"/>
              </a:spcBef>
              <a:spcAft>
                <a:spcPts val="0"/>
              </a:spcAft>
              <a:buSzPts val="3200"/>
              <a:buNone/>
              <a:defRPr sz="3200"/>
            </a:lvl6pPr>
            <a:lvl7pPr lvl="6">
              <a:spcBef>
                <a:spcPts val="0"/>
              </a:spcBef>
              <a:spcAft>
                <a:spcPts val="0"/>
              </a:spcAft>
              <a:buSzPts val="3200"/>
              <a:buNone/>
              <a:defRPr sz="3200"/>
            </a:lvl7pPr>
            <a:lvl8pPr lvl="7">
              <a:spcBef>
                <a:spcPts val="0"/>
              </a:spcBef>
              <a:spcAft>
                <a:spcPts val="0"/>
              </a:spcAft>
              <a:buSzPts val="3200"/>
              <a:buNone/>
              <a:defRPr sz="3200"/>
            </a:lvl8pPr>
            <a:lvl9pPr lvl="8">
              <a:spcBef>
                <a:spcPts val="0"/>
              </a:spcBef>
              <a:spcAft>
                <a:spcPts val="0"/>
              </a:spcAft>
              <a:buSzPts val="3200"/>
              <a:buNone/>
              <a:defRPr sz="3200"/>
            </a:lvl9pPr>
          </a:lstStyle>
          <a:p>
            <a:endParaRPr/>
          </a:p>
        </p:txBody>
      </p:sp>
      <p:sp>
        <p:nvSpPr>
          <p:cNvPr id="509" name="Google Shape;509;p12"/>
          <p:cNvSpPr txBox="1">
            <a:spLocks noGrp="1"/>
          </p:cNvSpPr>
          <p:nvPr>
            <p:ph type="body" idx="1"/>
          </p:nvPr>
        </p:nvSpPr>
        <p:spPr>
          <a:xfrm>
            <a:off x="4517150" y="2886975"/>
            <a:ext cx="6223500" cy="2353500"/>
          </a:xfrm>
          <a:prstGeom prst="rect">
            <a:avLst/>
          </a:prstGeom>
        </p:spPr>
        <p:txBody>
          <a:bodyPr spcFirstLastPara="1" wrap="square" lIns="121900" tIns="121900" rIns="121900" bIns="121900" anchor="t" anchorCtr="0">
            <a:normAutofit/>
          </a:bodyPr>
          <a:lstStyle>
            <a:lvl1pPr marL="457200" lvl="0" indent="-387350">
              <a:spcBef>
                <a:spcPts val="0"/>
              </a:spcBef>
              <a:spcAft>
                <a:spcPts val="0"/>
              </a:spcAft>
              <a:buSzPts val="2500"/>
              <a:buChar char="●"/>
              <a:defRPr/>
            </a:lvl1pPr>
            <a:lvl2pPr marL="914400" lvl="1" indent="-412750">
              <a:spcBef>
                <a:spcPts val="0"/>
              </a:spcBef>
              <a:spcAft>
                <a:spcPts val="0"/>
              </a:spcAft>
              <a:buSzPts val="2900"/>
              <a:buChar char="○"/>
              <a:defRPr sz="2900"/>
            </a:lvl2pPr>
            <a:lvl3pPr marL="1371600" lvl="2" indent="-412750">
              <a:spcBef>
                <a:spcPts val="0"/>
              </a:spcBef>
              <a:spcAft>
                <a:spcPts val="0"/>
              </a:spcAft>
              <a:buSzPts val="2900"/>
              <a:buChar char="■"/>
              <a:defRPr sz="2900"/>
            </a:lvl3pPr>
            <a:lvl4pPr marL="1828800" lvl="3" indent="-412750">
              <a:spcBef>
                <a:spcPts val="0"/>
              </a:spcBef>
              <a:spcAft>
                <a:spcPts val="0"/>
              </a:spcAft>
              <a:buSzPts val="2900"/>
              <a:buChar char="●"/>
              <a:defRPr sz="2900"/>
            </a:lvl4pPr>
            <a:lvl5pPr marL="2286000" lvl="4" indent="-412750">
              <a:spcBef>
                <a:spcPts val="0"/>
              </a:spcBef>
              <a:spcAft>
                <a:spcPts val="0"/>
              </a:spcAft>
              <a:buSzPts val="2900"/>
              <a:buChar char="○"/>
              <a:defRPr sz="2900"/>
            </a:lvl5pPr>
            <a:lvl6pPr marL="2743200" lvl="5" indent="-412750">
              <a:spcBef>
                <a:spcPts val="0"/>
              </a:spcBef>
              <a:spcAft>
                <a:spcPts val="0"/>
              </a:spcAft>
              <a:buSzPts val="2900"/>
              <a:buChar char="■"/>
              <a:defRPr sz="2900"/>
            </a:lvl6pPr>
            <a:lvl7pPr marL="3200400" lvl="6" indent="-412750">
              <a:spcBef>
                <a:spcPts val="0"/>
              </a:spcBef>
              <a:spcAft>
                <a:spcPts val="0"/>
              </a:spcAft>
              <a:buSzPts val="2900"/>
              <a:buChar char="●"/>
              <a:defRPr sz="2900"/>
            </a:lvl7pPr>
            <a:lvl8pPr marL="3657600" lvl="7" indent="-412750">
              <a:spcBef>
                <a:spcPts val="0"/>
              </a:spcBef>
              <a:spcAft>
                <a:spcPts val="0"/>
              </a:spcAft>
              <a:buSzPts val="2900"/>
              <a:buChar char="○"/>
              <a:defRPr sz="2900"/>
            </a:lvl8pPr>
            <a:lvl9pPr marL="4114800" lvl="8" indent="-412750">
              <a:spcBef>
                <a:spcPts val="0"/>
              </a:spcBef>
              <a:spcAft>
                <a:spcPts val="0"/>
              </a:spcAft>
              <a:buSzPts val="2900"/>
              <a:buChar char="■"/>
              <a:defRPr sz="2900"/>
            </a:lvl9pPr>
          </a:lstStyle>
          <a:p>
            <a:endParaRPr/>
          </a:p>
        </p:txBody>
      </p:sp>
      <p:sp>
        <p:nvSpPr>
          <p:cNvPr id="510" name="Google Shape;510;p12"/>
          <p:cNvSpPr txBox="1">
            <a:spLocks noGrp="1"/>
          </p:cNvSpPr>
          <p:nvPr>
            <p:ph type="sldNum" idx="12"/>
          </p:nvPr>
        </p:nvSpPr>
        <p:spPr>
          <a:xfrm>
            <a:off x="11296610" y="6217622"/>
            <a:ext cx="731700" cy="524700"/>
          </a:xfrm>
          <a:prstGeom prst="rect">
            <a:avLst/>
          </a:prstGeom>
        </p:spPr>
        <p:txBody>
          <a:bodyPr spcFirstLastPara="1" wrap="square" lIns="121900" tIns="121900" rIns="121900" bIns="121900"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
        <p:nvSpPr>
          <p:cNvPr id="511" name="Google Shape;511;p12"/>
          <p:cNvSpPr/>
          <p:nvPr/>
        </p:nvSpPr>
        <p:spPr>
          <a:xfrm flipH="1">
            <a:off x="4232689" y="-26535"/>
            <a:ext cx="6393" cy="6911067"/>
          </a:xfrm>
          <a:custGeom>
            <a:avLst/>
            <a:gdLst/>
            <a:ahLst/>
            <a:cxnLst/>
            <a:rect l="l" t="t" r="r" b="b"/>
            <a:pathLst>
              <a:path w="4048" h="4376032" extrusionOk="0">
                <a:moveTo>
                  <a:pt x="4048" y="0"/>
                </a:moveTo>
                <a:lnTo>
                  <a:pt x="0" y="4376032"/>
                </a:lnTo>
              </a:path>
            </a:pathLst>
          </a:custGeom>
          <a:noFill/>
          <a:ln w="9525" cap="flat" cmpd="sng">
            <a:solidFill>
              <a:schemeClr val="accent6"/>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512" name="Google Shape;512;p12"/>
          <p:cNvSpPr/>
          <p:nvPr/>
        </p:nvSpPr>
        <p:spPr>
          <a:xfrm flipH="1">
            <a:off x="-5578" y="512950"/>
            <a:ext cx="4248329" cy="7889"/>
          </a:xfrm>
          <a:custGeom>
            <a:avLst/>
            <a:gdLst/>
            <a:ahLst/>
            <a:cxnLst/>
            <a:rect l="l" t="t" r="r" b="b"/>
            <a:pathLst>
              <a:path w="4036417" h="4993" extrusionOk="0">
                <a:moveTo>
                  <a:pt x="4036418" y="4994"/>
                </a:moveTo>
                <a:lnTo>
                  <a:pt x="0" y="0"/>
                </a:lnTo>
              </a:path>
            </a:pathLst>
          </a:custGeom>
          <a:noFill/>
          <a:ln w="9525" cap="flat" cmpd="sng">
            <a:solidFill>
              <a:schemeClr val="accent6"/>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513" name="Google Shape;513;p12"/>
          <p:cNvSpPr/>
          <p:nvPr/>
        </p:nvSpPr>
        <p:spPr>
          <a:xfrm flipH="1">
            <a:off x="2114780" y="-26535"/>
            <a:ext cx="6393" cy="6911067"/>
          </a:xfrm>
          <a:custGeom>
            <a:avLst/>
            <a:gdLst/>
            <a:ahLst/>
            <a:cxnLst/>
            <a:rect l="l" t="t" r="r" b="b"/>
            <a:pathLst>
              <a:path w="4048" h="4376032" extrusionOk="0">
                <a:moveTo>
                  <a:pt x="4048" y="0"/>
                </a:moveTo>
                <a:lnTo>
                  <a:pt x="0" y="4376032"/>
                </a:lnTo>
              </a:path>
            </a:pathLst>
          </a:custGeom>
          <a:noFill/>
          <a:ln w="9525" cap="flat" cmpd="sng">
            <a:solidFill>
              <a:schemeClr val="accent6"/>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514" name="Google Shape;514;p12"/>
          <p:cNvSpPr/>
          <p:nvPr/>
        </p:nvSpPr>
        <p:spPr>
          <a:xfrm flipH="1">
            <a:off x="-5324" y="2630846"/>
            <a:ext cx="4248359" cy="7886"/>
          </a:xfrm>
          <a:custGeom>
            <a:avLst/>
            <a:gdLst/>
            <a:ahLst/>
            <a:cxnLst/>
            <a:rect l="l" t="t" r="r" b="b"/>
            <a:pathLst>
              <a:path w="4036446" h="4991" extrusionOk="0">
                <a:moveTo>
                  <a:pt x="4036446" y="4991"/>
                </a:moveTo>
                <a:lnTo>
                  <a:pt x="0" y="0"/>
                </a:lnTo>
              </a:path>
            </a:pathLst>
          </a:custGeom>
          <a:noFill/>
          <a:ln w="9525" cap="flat" cmpd="sng">
            <a:solidFill>
              <a:schemeClr val="accent6"/>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515" name="Google Shape;515;p12"/>
          <p:cNvSpPr/>
          <p:nvPr/>
        </p:nvSpPr>
        <p:spPr>
          <a:xfrm flipH="1">
            <a:off x="-3096" y="-26535"/>
            <a:ext cx="6393" cy="6911067"/>
          </a:xfrm>
          <a:custGeom>
            <a:avLst/>
            <a:gdLst/>
            <a:ahLst/>
            <a:cxnLst/>
            <a:rect l="l" t="t" r="r" b="b"/>
            <a:pathLst>
              <a:path w="4048" h="4376032" extrusionOk="0">
                <a:moveTo>
                  <a:pt x="4048" y="0"/>
                </a:moveTo>
                <a:lnTo>
                  <a:pt x="0" y="4376032"/>
                </a:lnTo>
              </a:path>
            </a:pathLst>
          </a:custGeom>
          <a:noFill/>
          <a:ln w="9525" cap="flat" cmpd="sng">
            <a:solidFill>
              <a:schemeClr val="accent6"/>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516" name="Google Shape;516;p12"/>
          <p:cNvSpPr/>
          <p:nvPr/>
        </p:nvSpPr>
        <p:spPr>
          <a:xfrm flipH="1">
            <a:off x="-5025" y="4748737"/>
            <a:ext cx="4248342" cy="7892"/>
          </a:xfrm>
          <a:custGeom>
            <a:avLst/>
            <a:gdLst/>
            <a:ahLst/>
            <a:cxnLst/>
            <a:rect l="l" t="t" r="r" b="b"/>
            <a:pathLst>
              <a:path w="4036429" h="4995" extrusionOk="0">
                <a:moveTo>
                  <a:pt x="4036430" y="4995"/>
                </a:moveTo>
                <a:lnTo>
                  <a:pt x="0" y="0"/>
                </a:lnTo>
              </a:path>
            </a:pathLst>
          </a:custGeom>
          <a:noFill/>
          <a:ln w="9525" cap="flat" cmpd="sng">
            <a:solidFill>
              <a:schemeClr val="accent6"/>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517" name="Google Shape;517;p12"/>
          <p:cNvSpPr/>
          <p:nvPr/>
        </p:nvSpPr>
        <p:spPr>
          <a:xfrm flipH="1">
            <a:off x="3173751" y="-26535"/>
            <a:ext cx="6393" cy="6911067"/>
          </a:xfrm>
          <a:custGeom>
            <a:avLst/>
            <a:gdLst/>
            <a:ahLst/>
            <a:cxnLst/>
            <a:rect l="l" t="t" r="r" b="b"/>
            <a:pathLst>
              <a:path w="4048" h="4376032" extrusionOk="0">
                <a:moveTo>
                  <a:pt x="4048" y="0"/>
                </a:moveTo>
                <a:lnTo>
                  <a:pt x="0" y="4376032"/>
                </a:lnTo>
              </a:path>
            </a:pathLst>
          </a:custGeom>
          <a:noFill/>
          <a:ln w="9525" cap="flat" cmpd="sng">
            <a:solidFill>
              <a:schemeClr val="accent6"/>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518" name="Google Shape;518;p12"/>
          <p:cNvSpPr/>
          <p:nvPr/>
        </p:nvSpPr>
        <p:spPr>
          <a:xfrm flipH="1">
            <a:off x="-5452" y="1571895"/>
            <a:ext cx="4248343" cy="7892"/>
          </a:xfrm>
          <a:custGeom>
            <a:avLst/>
            <a:gdLst/>
            <a:ahLst/>
            <a:cxnLst/>
            <a:rect l="l" t="t" r="r" b="b"/>
            <a:pathLst>
              <a:path w="4036430" h="4995" extrusionOk="0">
                <a:moveTo>
                  <a:pt x="4036430" y="4995"/>
                </a:moveTo>
                <a:lnTo>
                  <a:pt x="0" y="0"/>
                </a:lnTo>
              </a:path>
            </a:pathLst>
          </a:custGeom>
          <a:noFill/>
          <a:ln w="9525" cap="flat" cmpd="sng">
            <a:solidFill>
              <a:schemeClr val="accent6"/>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519" name="Google Shape;519;p12"/>
          <p:cNvSpPr/>
          <p:nvPr/>
        </p:nvSpPr>
        <p:spPr>
          <a:xfrm flipH="1">
            <a:off x="1055874" y="-26535"/>
            <a:ext cx="6393" cy="6911067"/>
          </a:xfrm>
          <a:custGeom>
            <a:avLst/>
            <a:gdLst/>
            <a:ahLst/>
            <a:cxnLst/>
            <a:rect l="l" t="t" r="r" b="b"/>
            <a:pathLst>
              <a:path w="4048" h="4376032" extrusionOk="0">
                <a:moveTo>
                  <a:pt x="4048" y="0"/>
                </a:moveTo>
                <a:lnTo>
                  <a:pt x="0" y="4376032"/>
                </a:lnTo>
              </a:path>
            </a:pathLst>
          </a:custGeom>
          <a:noFill/>
          <a:ln w="9525" cap="flat" cmpd="sng">
            <a:solidFill>
              <a:schemeClr val="accent6"/>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520" name="Google Shape;520;p12"/>
          <p:cNvSpPr/>
          <p:nvPr/>
        </p:nvSpPr>
        <p:spPr>
          <a:xfrm flipH="1">
            <a:off x="-5153" y="3689791"/>
            <a:ext cx="4248329" cy="7892"/>
          </a:xfrm>
          <a:custGeom>
            <a:avLst/>
            <a:gdLst/>
            <a:ahLst/>
            <a:cxnLst/>
            <a:rect l="l" t="t" r="r" b="b"/>
            <a:pathLst>
              <a:path w="4036417" h="4995" extrusionOk="0">
                <a:moveTo>
                  <a:pt x="4036418" y="4995"/>
                </a:moveTo>
                <a:lnTo>
                  <a:pt x="0" y="0"/>
                </a:lnTo>
              </a:path>
            </a:pathLst>
          </a:custGeom>
          <a:noFill/>
          <a:ln w="9525" cap="flat" cmpd="sng">
            <a:solidFill>
              <a:schemeClr val="accent6"/>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521" name="Google Shape;521;p12"/>
          <p:cNvSpPr/>
          <p:nvPr/>
        </p:nvSpPr>
        <p:spPr>
          <a:xfrm flipH="1">
            <a:off x="-4899" y="5807688"/>
            <a:ext cx="4248355" cy="7886"/>
          </a:xfrm>
          <a:custGeom>
            <a:avLst/>
            <a:gdLst/>
            <a:ahLst/>
            <a:cxnLst/>
            <a:rect l="l" t="t" r="r" b="b"/>
            <a:pathLst>
              <a:path w="4036442" h="4991" extrusionOk="0">
                <a:moveTo>
                  <a:pt x="4036442" y="4991"/>
                </a:moveTo>
                <a:lnTo>
                  <a:pt x="0" y="0"/>
                </a:lnTo>
              </a:path>
            </a:pathLst>
          </a:custGeom>
          <a:noFill/>
          <a:ln w="9525" cap="flat" cmpd="sng">
            <a:solidFill>
              <a:schemeClr val="accent6"/>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522" name="Google Shape;522;p12"/>
          <p:cNvSpPr/>
          <p:nvPr/>
        </p:nvSpPr>
        <p:spPr>
          <a:xfrm flipH="1">
            <a:off x="3703235" y="-26535"/>
            <a:ext cx="6393" cy="6911067"/>
          </a:xfrm>
          <a:custGeom>
            <a:avLst/>
            <a:gdLst/>
            <a:ahLst/>
            <a:cxnLst/>
            <a:rect l="l" t="t" r="r" b="b"/>
            <a:pathLst>
              <a:path w="4048" h="4376032" extrusionOk="0">
                <a:moveTo>
                  <a:pt x="4048" y="0"/>
                </a:moveTo>
                <a:lnTo>
                  <a:pt x="0" y="4376032"/>
                </a:lnTo>
              </a:path>
            </a:pathLst>
          </a:custGeom>
          <a:noFill/>
          <a:ln w="9525" cap="flat" cmpd="sng">
            <a:solidFill>
              <a:schemeClr val="accent6"/>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523" name="Google Shape;523;p12"/>
          <p:cNvSpPr/>
          <p:nvPr/>
        </p:nvSpPr>
        <p:spPr>
          <a:xfrm flipH="1">
            <a:off x="-5536" y="1042422"/>
            <a:ext cx="4248358" cy="7892"/>
          </a:xfrm>
          <a:custGeom>
            <a:avLst/>
            <a:gdLst/>
            <a:ahLst/>
            <a:cxnLst/>
            <a:rect l="l" t="t" r="r" b="b"/>
            <a:pathLst>
              <a:path w="4036445" h="4995" extrusionOk="0">
                <a:moveTo>
                  <a:pt x="4036446" y="4995"/>
                </a:moveTo>
                <a:lnTo>
                  <a:pt x="0" y="0"/>
                </a:lnTo>
              </a:path>
            </a:pathLst>
          </a:custGeom>
          <a:noFill/>
          <a:ln w="9525" cap="flat" cmpd="sng">
            <a:solidFill>
              <a:schemeClr val="accent6"/>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524" name="Google Shape;524;p12"/>
          <p:cNvSpPr/>
          <p:nvPr/>
        </p:nvSpPr>
        <p:spPr>
          <a:xfrm flipH="1">
            <a:off x="1585296" y="-26535"/>
            <a:ext cx="6393" cy="6911067"/>
          </a:xfrm>
          <a:custGeom>
            <a:avLst/>
            <a:gdLst/>
            <a:ahLst/>
            <a:cxnLst/>
            <a:rect l="l" t="t" r="r" b="b"/>
            <a:pathLst>
              <a:path w="4048" h="4376032" extrusionOk="0">
                <a:moveTo>
                  <a:pt x="4048" y="0"/>
                </a:moveTo>
                <a:lnTo>
                  <a:pt x="0" y="4376032"/>
                </a:lnTo>
              </a:path>
            </a:pathLst>
          </a:custGeom>
          <a:noFill/>
          <a:ln w="9525" cap="flat" cmpd="sng">
            <a:solidFill>
              <a:schemeClr val="accent6"/>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525" name="Google Shape;525;p12"/>
          <p:cNvSpPr/>
          <p:nvPr/>
        </p:nvSpPr>
        <p:spPr>
          <a:xfrm flipH="1">
            <a:off x="-5238" y="3160319"/>
            <a:ext cx="4248343" cy="7892"/>
          </a:xfrm>
          <a:custGeom>
            <a:avLst/>
            <a:gdLst/>
            <a:ahLst/>
            <a:cxnLst/>
            <a:rect l="l" t="t" r="r" b="b"/>
            <a:pathLst>
              <a:path w="4036430" h="4995" extrusionOk="0">
                <a:moveTo>
                  <a:pt x="4036430" y="4995"/>
                </a:moveTo>
                <a:lnTo>
                  <a:pt x="0" y="0"/>
                </a:lnTo>
              </a:path>
            </a:pathLst>
          </a:custGeom>
          <a:noFill/>
          <a:ln w="9525" cap="flat" cmpd="sng">
            <a:solidFill>
              <a:schemeClr val="accent6"/>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526" name="Google Shape;526;p12"/>
          <p:cNvSpPr/>
          <p:nvPr/>
        </p:nvSpPr>
        <p:spPr>
          <a:xfrm flipH="1">
            <a:off x="-4983" y="5278215"/>
            <a:ext cx="4248368" cy="7886"/>
          </a:xfrm>
          <a:custGeom>
            <a:avLst/>
            <a:gdLst/>
            <a:ahLst/>
            <a:cxnLst/>
            <a:rect l="l" t="t" r="r" b="b"/>
            <a:pathLst>
              <a:path w="4036454" h="4991" extrusionOk="0">
                <a:moveTo>
                  <a:pt x="4036455" y="4991"/>
                </a:moveTo>
                <a:lnTo>
                  <a:pt x="0" y="0"/>
                </a:lnTo>
              </a:path>
            </a:pathLst>
          </a:custGeom>
          <a:noFill/>
          <a:ln w="9525" cap="flat" cmpd="sng">
            <a:solidFill>
              <a:schemeClr val="accent6"/>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527" name="Google Shape;527;p12"/>
          <p:cNvSpPr/>
          <p:nvPr/>
        </p:nvSpPr>
        <p:spPr>
          <a:xfrm flipH="1">
            <a:off x="2644266" y="-26535"/>
            <a:ext cx="6393" cy="6911067"/>
          </a:xfrm>
          <a:custGeom>
            <a:avLst/>
            <a:gdLst/>
            <a:ahLst/>
            <a:cxnLst/>
            <a:rect l="l" t="t" r="r" b="b"/>
            <a:pathLst>
              <a:path w="4048" h="4376032" extrusionOk="0">
                <a:moveTo>
                  <a:pt x="4048" y="0"/>
                </a:moveTo>
                <a:lnTo>
                  <a:pt x="0" y="4376032"/>
                </a:lnTo>
              </a:path>
            </a:pathLst>
          </a:custGeom>
          <a:noFill/>
          <a:ln w="9525" cap="flat" cmpd="sng">
            <a:solidFill>
              <a:schemeClr val="accent6"/>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528" name="Google Shape;528;p12"/>
          <p:cNvSpPr/>
          <p:nvPr/>
        </p:nvSpPr>
        <p:spPr>
          <a:xfrm flipH="1">
            <a:off x="-5366" y="2101374"/>
            <a:ext cx="4248329" cy="7886"/>
          </a:xfrm>
          <a:custGeom>
            <a:avLst/>
            <a:gdLst/>
            <a:ahLst/>
            <a:cxnLst/>
            <a:rect l="l" t="t" r="r" b="b"/>
            <a:pathLst>
              <a:path w="4036417" h="4991" extrusionOk="0">
                <a:moveTo>
                  <a:pt x="4036418" y="4991"/>
                </a:moveTo>
                <a:lnTo>
                  <a:pt x="0" y="0"/>
                </a:lnTo>
              </a:path>
            </a:pathLst>
          </a:custGeom>
          <a:noFill/>
          <a:ln w="9525" cap="flat" cmpd="sng">
            <a:solidFill>
              <a:schemeClr val="accent6"/>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529" name="Google Shape;529;p12"/>
          <p:cNvSpPr/>
          <p:nvPr/>
        </p:nvSpPr>
        <p:spPr>
          <a:xfrm flipH="1">
            <a:off x="526390" y="-26535"/>
            <a:ext cx="6393" cy="6911067"/>
          </a:xfrm>
          <a:custGeom>
            <a:avLst/>
            <a:gdLst/>
            <a:ahLst/>
            <a:cxnLst/>
            <a:rect l="l" t="t" r="r" b="b"/>
            <a:pathLst>
              <a:path w="4048" h="4376032" extrusionOk="0">
                <a:moveTo>
                  <a:pt x="4048" y="0"/>
                </a:moveTo>
                <a:lnTo>
                  <a:pt x="0" y="4376032"/>
                </a:lnTo>
              </a:path>
            </a:pathLst>
          </a:custGeom>
          <a:noFill/>
          <a:ln w="9525" cap="flat" cmpd="sng">
            <a:solidFill>
              <a:schemeClr val="accent6"/>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530" name="Google Shape;530;p12"/>
          <p:cNvSpPr/>
          <p:nvPr/>
        </p:nvSpPr>
        <p:spPr>
          <a:xfrm flipH="1">
            <a:off x="-5110" y="4219264"/>
            <a:ext cx="4248354" cy="7892"/>
          </a:xfrm>
          <a:custGeom>
            <a:avLst/>
            <a:gdLst/>
            <a:ahLst/>
            <a:cxnLst/>
            <a:rect l="l" t="t" r="r" b="b"/>
            <a:pathLst>
              <a:path w="4036441" h="4995" extrusionOk="0">
                <a:moveTo>
                  <a:pt x="4036442" y="4995"/>
                </a:moveTo>
                <a:lnTo>
                  <a:pt x="0" y="0"/>
                </a:lnTo>
              </a:path>
            </a:pathLst>
          </a:custGeom>
          <a:noFill/>
          <a:ln w="9525" cap="flat" cmpd="sng">
            <a:solidFill>
              <a:schemeClr val="accent6"/>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531" name="Google Shape;531;p12"/>
          <p:cNvSpPr/>
          <p:nvPr/>
        </p:nvSpPr>
        <p:spPr>
          <a:xfrm flipH="1">
            <a:off x="-4813" y="6337161"/>
            <a:ext cx="4248338" cy="7892"/>
          </a:xfrm>
          <a:custGeom>
            <a:avLst/>
            <a:gdLst/>
            <a:ahLst/>
            <a:cxnLst/>
            <a:rect l="l" t="t" r="r" b="b"/>
            <a:pathLst>
              <a:path w="4036426" h="4995" extrusionOk="0">
                <a:moveTo>
                  <a:pt x="4036426" y="4995"/>
                </a:moveTo>
                <a:lnTo>
                  <a:pt x="0" y="0"/>
                </a:lnTo>
              </a:path>
            </a:pathLst>
          </a:custGeom>
          <a:noFill/>
          <a:ln w="9525" cap="flat" cmpd="sng">
            <a:solidFill>
              <a:schemeClr val="accent6"/>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532" name="Google Shape;532;p12"/>
          <p:cNvSpPr/>
          <p:nvPr/>
        </p:nvSpPr>
        <p:spPr>
          <a:xfrm rot="-5400000" flipH="1">
            <a:off x="-1153" y="4228620"/>
            <a:ext cx="1589700" cy="528900"/>
          </a:xfrm>
          <a:prstGeom prst="roundRect">
            <a:avLst>
              <a:gd name="adj" fmla="val 50000"/>
            </a:avLst>
          </a:prstGeom>
          <a:solidFill>
            <a:schemeClr val="accent2"/>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Didact Gothic"/>
              <a:ea typeface="Didact Gothic"/>
              <a:cs typeface="Didact Gothic"/>
              <a:sym typeface="Didact Gothic"/>
            </a:endParaRPr>
          </a:p>
        </p:txBody>
      </p:sp>
      <p:sp>
        <p:nvSpPr>
          <p:cNvPr id="533" name="Google Shape;533;p12"/>
          <p:cNvSpPr/>
          <p:nvPr/>
        </p:nvSpPr>
        <p:spPr>
          <a:xfrm flipH="1">
            <a:off x="531335" y="520838"/>
            <a:ext cx="1589700" cy="530400"/>
          </a:xfrm>
          <a:prstGeom prst="roundRect">
            <a:avLst>
              <a:gd name="adj" fmla="val 50000"/>
            </a:avLst>
          </a:prstGeom>
          <a:solidFill>
            <a:schemeClr val="accent2"/>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Didact Gothic"/>
              <a:ea typeface="Didact Gothic"/>
              <a:cs typeface="Didact Gothic"/>
              <a:sym typeface="Didact Gothic"/>
            </a:endParaRPr>
          </a:p>
        </p:txBody>
      </p:sp>
      <p:sp>
        <p:nvSpPr>
          <p:cNvPr id="534" name="Google Shape;534;p12"/>
          <p:cNvSpPr/>
          <p:nvPr/>
        </p:nvSpPr>
        <p:spPr>
          <a:xfrm rot="-5400000" flipH="1">
            <a:off x="263125" y="789043"/>
            <a:ext cx="1066800" cy="530400"/>
          </a:xfrm>
          <a:prstGeom prst="roundRect">
            <a:avLst>
              <a:gd name="adj" fmla="val 50000"/>
            </a:avLst>
          </a:prstGeom>
          <a:solidFill>
            <a:schemeClr val="accent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Didact Gothic"/>
              <a:ea typeface="Didact Gothic"/>
              <a:cs typeface="Didact Gothic"/>
              <a:sym typeface="Didact Gothic"/>
            </a:endParaRPr>
          </a:p>
        </p:txBody>
      </p:sp>
      <p:sp>
        <p:nvSpPr>
          <p:cNvPr id="535" name="Google Shape;535;p12"/>
          <p:cNvSpPr/>
          <p:nvPr/>
        </p:nvSpPr>
        <p:spPr>
          <a:xfrm rot="10800000" flipH="1">
            <a:off x="528460" y="518044"/>
            <a:ext cx="530494" cy="530288"/>
          </a:xfrm>
          <a:custGeom>
            <a:avLst/>
            <a:gdLst/>
            <a:ahLst/>
            <a:cxnLst/>
            <a:rect l="l" t="t" r="r" b="b"/>
            <a:pathLst>
              <a:path w="335225" h="337763" extrusionOk="0">
                <a:moveTo>
                  <a:pt x="335225" y="0"/>
                </a:moveTo>
                <a:lnTo>
                  <a:pt x="168645" y="126"/>
                </a:lnTo>
                <a:cubicBezTo>
                  <a:pt x="75417" y="194"/>
                  <a:pt x="-81" y="75793"/>
                  <a:pt x="0" y="169009"/>
                </a:cubicBezTo>
                <a:cubicBezTo>
                  <a:pt x="81" y="262221"/>
                  <a:pt x="75659" y="337832"/>
                  <a:pt x="168888" y="337763"/>
                </a:cubicBezTo>
                <a:lnTo>
                  <a:pt x="206697" y="337763"/>
                </a:lnTo>
                <a:cubicBezTo>
                  <a:pt x="280414" y="319652"/>
                  <a:pt x="335225" y="253603"/>
                  <a:pt x="335225" y="174320"/>
                </a:cubicBezTo>
                <a:lnTo>
                  <a:pt x="335225" y="0"/>
                </a:lnTo>
                <a:close/>
              </a:path>
            </a:pathLst>
          </a:custGeom>
          <a:solidFill>
            <a:schemeClr val="accent5"/>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536" name="Google Shape;536;p12"/>
          <p:cNvSpPr/>
          <p:nvPr/>
        </p:nvSpPr>
        <p:spPr>
          <a:xfrm rot="10800000" flipH="1">
            <a:off x="2644257" y="-14555"/>
            <a:ext cx="1589700" cy="528900"/>
          </a:xfrm>
          <a:prstGeom prst="roundRect">
            <a:avLst>
              <a:gd name="adj" fmla="val 50000"/>
            </a:avLst>
          </a:prstGeom>
          <a:solidFill>
            <a:schemeClr val="accent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Didact Gothic"/>
              <a:ea typeface="Didact Gothic"/>
              <a:cs typeface="Didact Gothic"/>
              <a:sym typeface="Didact Gothic"/>
            </a:endParaRPr>
          </a:p>
        </p:txBody>
      </p:sp>
      <p:sp>
        <p:nvSpPr>
          <p:cNvPr id="537" name="Google Shape;537;p12"/>
          <p:cNvSpPr/>
          <p:nvPr/>
        </p:nvSpPr>
        <p:spPr>
          <a:xfrm rot="-5400000" flipH="1">
            <a:off x="3167847" y="520470"/>
            <a:ext cx="1589700" cy="528900"/>
          </a:xfrm>
          <a:prstGeom prst="roundRect">
            <a:avLst>
              <a:gd name="adj" fmla="val 50000"/>
            </a:avLst>
          </a:prstGeom>
          <a:solidFill>
            <a:schemeClr val="accent2"/>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Didact Gothic"/>
              <a:ea typeface="Didact Gothic"/>
              <a:cs typeface="Didact Gothic"/>
              <a:sym typeface="Didact Gothic"/>
            </a:endParaRPr>
          </a:p>
        </p:txBody>
      </p:sp>
      <p:sp>
        <p:nvSpPr>
          <p:cNvPr id="538" name="Google Shape;538;p12"/>
          <p:cNvSpPr/>
          <p:nvPr/>
        </p:nvSpPr>
        <p:spPr>
          <a:xfrm rot="10800000">
            <a:off x="3697442" y="-15253"/>
            <a:ext cx="530494" cy="530288"/>
          </a:xfrm>
          <a:custGeom>
            <a:avLst/>
            <a:gdLst/>
            <a:ahLst/>
            <a:cxnLst/>
            <a:rect l="l" t="t" r="r" b="b"/>
            <a:pathLst>
              <a:path w="335225" h="337763" extrusionOk="0">
                <a:moveTo>
                  <a:pt x="335225" y="0"/>
                </a:moveTo>
                <a:lnTo>
                  <a:pt x="168645" y="126"/>
                </a:lnTo>
                <a:cubicBezTo>
                  <a:pt x="75417" y="194"/>
                  <a:pt x="-81" y="75793"/>
                  <a:pt x="0" y="169009"/>
                </a:cubicBezTo>
                <a:cubicBezTo>
                  <a:pt x="81" y="262221"/>
                  <a:pt x="75659" y="337832"/>
                  <a:pt x="168888" y="337763"/>
                </a:cubicBezTo>
                <a:lnTo>
                  <a:pt x="206697" y="337763"/>
                </a:lnTo>
                <a:cubicBezTo>
                  <a:pt x="280414" y="319652"/>
                  <a:pt x="335225" y="253603"/>
                  <a:pt x="335225" y="174320"/>
                </a:cubicBezTo>
                <a:lnTo>
                  <a:pt x="335225" y="0"/>
                </a:lnTo>
                <a:close/>
              </a:path>
            </a:pathLst>
          </a:custGeom>
          <a:solidFill>
            <a:schemeClr val="accent5"/>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539" name="Google Shape;539;p12"/>
          <p:cNvSpPr/>
          <p:nvPr/>
        </p:nvSpPr>
        <p:spPr>
          <a:xfrm flipH="1">
            <a:off x="3698360" y="5813213"/>
            <a:ext cx="530400" cy="5304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Didact Gothic"/>
              <a:ea typeface="Didact Gothic"/>
              <a:cs typeface="Didact Gothic"/>
              <a:sym typeface="Didact Gothic"/>
            </a:endParaRPr>
          </a:p>
        </p:txBody>
      </p:sp>
      <p:sp>
        <p:nvSpPr>
          <p:cNvPr id="540" name="Google Shape;540;p12"/>
          <p:cNvSpPr/>
          <p:nvPr/>
        </p:nvSpPr>
        <p:spPr>
          <a:xfrm flipH="1">
            <a:off x="2645313" y="5819824"/>
            <a:ext cx="528900" cy="1061400"/>
          </a:xfrm>
          <a:prstGeom prst="round2SameRect">
            <a:avLst>
              <a:gd name="adj1" fmla="val 50000"/>
              <a:gd name="adj2" fmla="val 0"/>
            </a:avLst>
          </a:prstGeom>
          <a:solidFill>
            <a:schemeClr val="accent2"/>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Didact Gothic"/>
              <a:ea typeface="Didact Gothic"/>
              <a:cs typeface="Didact Gothic"/>
              <a:sym typeface="Didact Gothic"/>
            </a:endParaRPr>
          </a:p>
        </p:txBody>
      </p:sp>
      <p:sp>
        <p:nvSpPr>
          <p:cNvPr id="541" name="Google Shape;541;p12"/>
          <p:cNvSpPr/>
          <p:nvPr/>
        </p:nvSpPr>
        <p:spPr>
          <a:xfrm flipH="1">
            <a:off x="1587175" y="5283830"/>
            <a:ext cx="528900" cy="1583700"/>
          </a:xfrm>
          <a:prstGeom prst="round2SameRect">
            <a:avLst>
              <a:gd name="adj1" fmla="val 50000"/>
              <a:gd name="adj2" fmla="val 0"/>
            </a:avLst>
          </a:prstGeom>
          <a:solidFill>
            <a:schemeClr val="accent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Didact Gothic"/>
              <a:ea typeface="Didact Gothic"/>
              <a:cs typeface="Didact Gothic"/>
              <a:sym typeface="Didact Gothic"/>
            </a:endParaRPr>
          </a:p>
        </p:txBody>
      </p:sp>
      <p:sp>
        <p:nvSpPr>
          <p:cNvPr id="542" name="Google Shape;542;p12"/>
          <p:cNvSpPr/>
          <p:nvPr/>
        </p:nvSpPr>
        <p:spPr>
          <a:xfrm flipH="1">
            <a:off x="529235" y="5815313"/>
            <a:ext cx="528900" cy="1061400"/>
          </a:xfrm>
          <a:prstGeom prst="round2SameRect">
            <a:avLst>
              <a:gd name="adj1" fmla="val 50000"/>
              <a:gd name="adj2" fmla="val 0"/>
            </a:avLst>
          </a:prstGeom>
          <a:solidFill>
            <a:schemeClr val="accent2"/>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Didact Gothic"/>
              <a:ea typeface="Didact Gothic"/>
              <a:cs typeface="Didact Gothic"/>
              <a:sym typeface="Didact Gothic"/>
            </a:endParaRPr>
          </a:p>
        </p:txBody>
      </p:sp>
      <p:sp>
        <p:nvSpPr>
          <p:cNvPr id="543" name="Google Shape;543;p12"/>
          <p:cNvSpPr/>
          <p:nvPr/>
        </p:nvSpPr>
        <p:spPr>
          <a:xfrm rot="5400000" flipH="1">
            <a:off x="262985" y="5549063"/>
            <a:ext cx="528900" cy="1061400"/>
          </a:xfrm>
          <a:prstGeom prst="round2SameRect">
            <a:avLst>
              <a:gd name="adj1" fmla="val 50000"/>
              <a:gd name="adj2" fmla="val 0"/>
            </a:avLst>
          </a:prstGeom>
          <a:solidFill>
            <a:schemeClr val="accent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Didact Gothic"/>
              <a:ea typeface="Didact Gothic"/>
              <a:cs typeface="Didact Gothic"/>
              <a:sym typeface="Didact Gothic"/>
            </a:endParaRPr>
          </a:p>
        </p:txBody>
      </p:sp>
      <p:sp>
        <p:nvSpPr>
          <p:cNvPr id="544" name="Google Shape;544;p12"/>
          <p:cNvSpPr/>
          <p:nvPr/>
        </p:nvSpPr>
        <p:spPr>
          <a:xfrm rot="10800000">
            <a:off x="527642" y="5815322"/>
            <a:ext cx="530494" cy="530288"/>
          </a:xfrm>
          <a:custGeom>
            <a:avLst/>
            <a:gdLst/>
            <a:ahLst/>
            <a:cxnLst/>
            <a:rect l="l" t="t" r="r" b="b"/>
            <a:pathLst>
              <a:path w="335225" h="337763" extrusionOk="0">
                <a:moveTo>
                  <a:pt x="335225" y="0"/>
                </a:moveTo>
                <a:lnTo>
                  <a:pt x="168645" y="126"/>
                </a:lnTo>
                <a:cubicBezTo>
                  <a:pt x="75417" y="194"/>
                  <a:pt x="-81" y="75793"/>
                  <a:pt x="0" y="169009"/>
                </a:cubicBezTo>
                <a:cubicBezTo>
                  <a:pt x="81" y="262221"/>
                  <a:pt x="75659" y="337832"/>
                  <a:pt x="168888" y="337763"/>
                </a:cubicBezTo>
                <a:lnTo>
                  <a:pt x="206697" y="337763"/>
                </a:lnTo>
                <a:cubicBezTo>
                  <a:pt x="280414" y="319652"/>
                  <a:pt x="335225" y="253603"/>
                  <a:pt x="335225" y="174320"/>
                </a:cubicBezTo>
                <a:lnTo>
                  <a:pt x="335225" y="0"/>
                </a:lnTo>
                <a:close/>
              </a:path>
            </a:pathLst>
          </a:custGeom>
          <a:solidFill>
            <a:schemeClr val="accent5"/>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545" name="Google Shape;545;p12"/>
          <p:cNvSpPr/>
          <p:nvPr/>
        </p:nvSpPr>
        <p:spPr>
          <a:xfrm flipH="1">
            <a:off x="2647010" y="1042650"/>
            <a:ext cx="530400" cy="5304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Didact Gothic"/>
              <a:ea typeface="Didact Gothic"/>
              <a:cs typeface="Didact Gothic"/>
              <a:sym typeface="Didact Gothic"/>
            </a:endParaRPr>
          </a:p>
        </p:txBody>
      </p:sp>
      <p:sp>
        <p:nvSpPr>
          <p:cNvPr id="546" name="Google Shape;546;p12"/>
          <p:cNvSpPr>
            <a:spLocks noGrp="1"/>
          </p:cNvSpPr>
          <p:nvPr>
            <p:ph type="pic" idx="2"/>
          </p:nvPr>
        </p:nvSpPr>
        <p:spPr>
          <a:xfrm>
            <a:off x="510138" y="1582563"/>
            <a:ext cx="3717000" cy="3705000"/>
          </a:xfrm>
          <a:prstGeom prst="teardrop">
            <a:avLst>
              <a:gd name="adj" fmla="val 100000"/>
            </a:avLst>
          </a:prstGeom>
          <a:noFill/>
          <a:ln>
            <a:noFill/>
          </a:ln>
        </p:spPr>
      </p:sp>
      <p:sp>
        <p:nvSpPr>
          <p:cNvPr id="547" name="Google Shape;547;p12"/>
          <p:cNvSpPr/>
          <p:nvPr/>
        </p:nvSpPr>
        <p:spPr>
          <a:xfrm flipH="1">
            <a:off x="2460" y="2103850"/>
            <a:ext cx="530400" cy="5304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Didact Gothic"/>
              <a:ea typeface="Didact Gothic"/>
              <a:cs typeface="Didact Gothic"/>
              <a:sym typeface="Didact Gothic"/>
            </a:endParaRPr>
          </a:p>
        </p:txBody>
      </p:sp>
      <p:sp>
        <p:nvSpPr>
          <p:cNvPr id="548" name="Google Shape;548;p12"/>
          <p:cNvSpPr/>
          <p:nvPr/>
        </p:nvSpPr>
        <p:spPr>
          <a:xfrm flipH="1">
            <a:off x="11138643" y="539475"/>
            <a:ext cx="1059559" cy="7889"/>
          </a:xfrm>
          <a:custGeom>
            <a:avLst/>
            <a:gdLst/>
            <a:ahLst/>
            <a:cxnLst/>
            <a:rect l="l" t="t" r="r" b="b"/>
            <a:pathLst>
              <a:path w="4036417" h="4993" extrusionOk="0">
                <a:moveTo>
                  <a:pt x="4036418" y="4994"/>
                </a:moveTo>
                <a:lnTo>
                  <a:pt x="0" y="0"/>
                </a:lnTo>
              </a:path>
            </a:pathLst>
          </a:custGeom>
          <a:noFill/>
          <a:ln w="9525" cap="flat" cmpd="sng">
            <a:solidFill>
              <a:schemeClr val="accent6"/>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549" name="Google Shape;549;p12"/>
          <p:cNvSpPr/>
          <p:nvPr/>
        </p:nvSpPr>
        <p:spPr>
          <a:xfrm flipH="1">
            <a:off x="11138706" y="2657370"/>
            <a:ext cx="1059567" cy="7886"/>
          </a:xfrm>
          <a:custGeom>
            <a:avLst/>
            <a:gdLst/>
            <a:ahLst/>
            <a:cxnLst/>
            <a:rect l="l" t="t" r="r" b="b"/>
            <a:pathLst>
              <a:path w="4036446" h="4991" extrusionOk="0">
                <a:moveTo>
                  <a:pt x="4036446" y="4991"/>
                </a:moveTo>
                <a:lnTo>
                  <a:pt x="0" y="0"/>
                </a:lnTo>
              </a:path>
            </a:pathLst>
          </a:custGeom>
          <a:noFill/>
          <a:ln w="9525" cap="flat" cmpd="sng">
            <a:solidFill>
              <a:schemeClr val="accent6"/>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550" name="Google Shape;550;p12"/>
          <p:cNvSpPr/>
          <p:nvPr/>
        </p:nvSpPr>
        <p:spPr>
          <a:xfrm flipH="1">
            <a:off x="11138781" y="4775260"/>
            <a:ext cx="1059563" cy="7892"/>
          </a:xfrm>
          <a:custGeom>
            <a:avLst/>
            <a:gdLst/>
            <a:ahLst/>
            <a:cxnLst/>
            <a:rect l="l" t="t" r="r" b="b"/>
            <a:pathLst>
              <a:path w="4036429" h="4995" extrusionOk="0">
                <a:moveTo>
                  <a:pt x="4036430" y="4995"/>
                </a:moveTo>
                <a:lnTo>
                  <a:pt x="0" y="0"/>
                </a:lnTo>
              </a:path>
            </a:pathLst>
          </a:custGeom>
          <a:noFill/>
          <a:ln w="9525" cap="flat" cmpd="sng">
            <a:solidFill>
              <a:schemeClr val="accent6"/>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551" name="Google Shape;551;p12"/>
          <p:cNvSpPr/>
          <p:nvPr/>
        </p:nvSpPr>
        <p:spPr>
          <a:xfrm flipH="1">
            <a:off x="11138674" y="1598419"/>
            <a:ext cx="1059563" cy="7892"/>
          </a:xfrm>
          <a:custGeom>
            <a:avLst/>
            <a:gdLst/>
            <a:ahLst/>
            <a:cxnLst/>
            <a:rect l="l" t="t" r="r" b="b"/>
            <a:pathLst>
              <a:path w="4036430" h="4995" extrusionOk="0">
                <a:moveTo>
                  <a:pt x="4036430" y="4995"/>
                </a:moveTo>
                <a:lnTo>
                  <a:pt x="0" y="0"/>
                </a:lnTo>
              </a:path>
            </a:pathLst>
          </a:custGeom>
          <a:noFill/>
          <a:ln w="9525" cap="flat" cmpd="sng">
            <a:solidFill>
              <a:schemeClr val="accent6"/>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552" name="Google Shape;552;p12"/>
          <p:cNvSpPr/>
          <p:nvPr/>
        </p:nvSpPr>
        <p:spPr>
          <a:xfrm flipH="1">
            <a:off x="11663521" y="-10"/>
            <a:ext cx="6396" cy="6914131"/>
          </a:xfrm>
          <a:custGeom>
            <a:avLst/>
            <a:gdLst/>
            <a:ahLst/>
            <a:cxnLst/>
            <a:rect l="l" t="t" r="r" b="b"/>
            <a:pathLst>
              <a:path w="4048" h="4376032" extrusionOk="0">
                <a:moveTo>
                  <a:pt x="4048" y="0"/>
                </a:moveTo>
                <a:lnTo>
                  <a:pt x="0" y="4376032"/>
                </a:lnTo>
              </a:path>
            </a:pathLst>
          </a:custGeom>
          <a:noFill/>
          <a:ln w="9525" cap="flat" cmpd="sng">
            <a:solidFill>
              <a:schemeClr val="accent6"/>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553" name="Google Shape;553;p12"/>
          <p:cNvSpPr/>
          <p:nvPr/>
        </p:nvSpPr>
        <p:spPr>
          <a:xfrm flipH="1">
            <a:off x="11138749" y="3716314"/>
            <a:ext cx="1059559" cy="7892"/>
          </a:xfrm>
          <a:custGeom>
            <a:avLst/>
            <a:gdLst/>
            <a:ahLst/>
            <a:cxnLst/>
            <a:rect l="l" t="t" r="r" b="b"/>
            <a:pathLst>
              <a:path w="4036417" h="4995" extrusionOk="0">
                <a:moveTo>
                  <a:pt x="4036418" y="4995"/>
                </a:moveTo>
                <a:lnTo>
                  <a:pt x="0" y="0"/>
                </a:lnTo>
              </a:path>
            </a:pathLst>
          </a:custGeom>
          <a:noFill/>
          <a:ln w="9525" cap="flat" cmpd="sng">
            <a:solidFill>
              <a:schemeClr val="accent6"/>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554" name="Google Shape;554;p12"/>
          <p:cNvSpPr/>
          <p:nvPr/>
        </p:nvSpPr>
        <p:spPr>
          <a:xfrm flipH="1">
            <a:off x="11138813" y="5834210"/>
            <a:ext cx="1059566" cy="7886"/>
          </a:xfrm>
          <a:custGeom>
            <a:avLst/>
            <a:gdLst/>
            <a:ahLst/>
            <a:cxnLst/>
            <a:rect l="l" t="t" r="r" b="b"/>
            <a:pathLst>
              <a:path w="4036442" h="4991" extrusionOk="0">
                <a:moveTo>
                  <a:pt x="4036442" y="4991"/>
                </a:moveTo>
                <a:lnTo>
                  <a:pt x="0" y="0"/>
                </a:lnTo>
              </a:path>
            </a:pathLst>
          </a:custGeom>
          <a:noFill/>
          <a:ln w="9525" cap="flat" cmpd="sng">
            <a:solidFill>
              <a:schemeClr val="accent6"/>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555" name="Google Shape;555;p12"/>
          <p:cNvSpPr/>
          <p:nvPr/>
        </p:nvSpPr>
        <p:spPr>
          <a:xfrm flipH="1">
            <a:off x="11138653" y="1068946"/>
            <a:ext cx="1059567" cy="7892"/>
          </a:xfrm>
          <a:custGeom>
            <a:avLst/>
            <a:gdLst/>
            <a:ahLst/>
            <a:cxnLst/>
            <a:rect l="l" t="t" r="r" b="b"/>
            <a:pathLst>
              <a:path w="4036445" h="4995" extrusionOk="0">
                <a:moveTo>
                  <a:pt x="4036446" y="4995"/>
                </a:moveTo>
                <a:lnTo>
                  <a:pt x="0" y="0"/>
                </a:lnTo>
              </a:path>
            </a:pathLst>
          </a:custGeom>
          <a:noFill/>
          <a:ln w="9525" cap="flat" cmpd="sng">
            <a:solidFill>
              <a:schemeClr val="accent6"/>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556" name="Google Shape;556;p12"/>
          <p:cNvSpPr/>
          <p:nvPr/>
        </p:nvSpPr>
        <p:spPr>
          <a:xfrm flipH="1">
            <a:off x="12192943" y="-10"/>
            <a:ext cx="6396" cy="6914131"/>
          </a:xfrm>
          <a:custGeom>
            <a:avLst/>
            <a:gdLst/>
            <a:ahLst/>
            <a:cxnLst/>
            <a:rect l="l" t="t" r="r" b="b"/>
            <a:pathLst>
              <a:path w="4048" h="4376032" extrusionOk="0">
                <a:moveTo>
                  <a:pt x="4048" y="0"/>
                </a:moveTo>
                <a:lnTo>
                  <a:pt x="0" y="4376032"/>
                </a:lnTo>
              </a:path>
            </a:pathLst>
          </a:custGeom>
          <a:noFill/>
          <a:ln w="9525" cap="flat" cmpd="sng">
            <a:solidFill>
              <a:schemeClr val="accent6"/>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557" name="Google Shape;557;p12"/>
          <p:cNvSpPr/>
          <p:nvPr/>
        </p:nvSpPr>
        <p:spPr>
          <a:xfrm flipH="1">
            <a:off x="11138728" y="3186843"/>
            <a:ext cx="1059563" cy="7892"/>
          </a:xfrm>
          <a:custGeom>
            <a:avLst/>
            <a:gdLst/>
            <a:ahLst/>
            <a:cxnLst/>
            <a:rect l="l" t="t" r="r" b="b"/>
            <a:pathLst>
              <a:path w="4036430" h="4995" extrusionOk="0">
                <a:moveTo>
                  <a:pt x="4036430" y="4995"/>
                </a:moveTo>
                <a:lnTo>
                  <a:pt x="0" y="0"/>
                </a:lnTo>
              </a:path>
            </a:pathLst>
          </a:custGeom>
          <a:noFill/>
          <a:ln w="9525" cap="flat" cmpd="sng">
            <a:solidFill>
              <a:schemeClr val="accent6"/>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558" name="Google Shape;558;p12"/>
          <p:cNvSpPr/>
          <p:nvPr/>
        </p:nvSpPr>
        <p:spPr>
          <a:xfrm flipH="1">
            <a:off x="11138792" y="5304737"/>
            <a:ext cx="1059569" cy="7886"/>
          </a:xfrm>
          <a:custGeom>
            <a:avLst/>
            <a:gdLst/>
            <a:ahLst/>
            <a:cxnLst/>
            <a:rect l="l" t="t" r="r" b="b"/>
            <a:pathLst>
              <a:path w="4036454" h="4991" extrusionOk="0">
                <a:moveTo>
                  <a:pt x="4036455" y="4991"/>
                </a:moveTo>
                <a:lnTo>
                  <a:pt x="0" y="0"/>
                </a:lnTo>
              </a:path>
            </a:pathLst>
          </a:custGeom>
          <a:noFill/>
          <a:ln w="9525" cap="flat" cmpd="sng">
            <a:solidFill>
              <a:schemeClr val="accent6"/>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559" name="Google Shape;559;p12"/>
          <p:cNvSpPr/>
          <p:nvPr/>
        </p:nvSpPr>
        <p:spPr>
          <a:xfrm flipH="1">
            <a:off x="11138696" y="2127898"/>
            <a:ext cx="1059559" cy="7886"/>
          </a:xfrm>
          <a:custGeom>
            <a:avLst/>
            <a:gdLst/>
            <a:ahLst/>
            <a:cxnLst/>
            <a:rect l="l" t="t" r="r" b="b"/>
            <a:pathLst>
              <a:path w="4036417" h="4991" extrusionOk="0">
                <a:moveTo>
                  <a:pt x="4036418" y="4991"/>
                </a:moveTo>
                <a:lnTo>
                  <a:pt x="0" y="0"/>
                </a:lnTo>
              </a:path>
            </a:pathLst>
          </a:custGeom>
          <a:noFill/>
          <a:ln w="9525" cap="flat" cmpd="sng">
            <a:solidFill>
              <a:schemeClr val="accent6"/>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560" name="Google Shape;560;p12"/>
          <p:cNvSpPr/>
          <p:nvPr/>
        </p:nvSpPr>
        <p:spPr>
          <a:xfrm flipH="1">
            <a:off x="11134037" y="-10"/>
            <a:ext cx="6396" cy="6914131"/>
          </a:xfrm>
          <a:custGeom>
            <a:avLst/>
            <a:gdLst/>
            <a:ahLst/>
            <a:cxnLst/>
            <a:rect l="l" t="t" r="r" b="b"/>
            <a:pathLst>
              <a:path w="4048" h="4376032" extrusionOk="0">
                <a:moveTo>
                  <a:pt x="4048" y="0"/>
                </a:moveTo>
                <a:lnTo>
                  <a:pt x="0" y="4376032"/>
                </a:lnTo>
              </a:path>
            </a:pathLst>
          </a:custGeom>
          <a:noFill/>
          <a:ln w="9525" cap="flat" cmpd="sng">
            <a:solidFill>
              <a:schemeClr val="accent6"/>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561" name="Google Shape;561;p12"/>
          <p:cNvSpPr/>
          <p:nvPr/>
        </p:nvSpPr>
        <p:spPr>
          <a:xfrm flipH="1">
            <a:off x="11138760" y="4245787"/>
            <a:ext cx="1059566" cy="7892"/>
          </a:xfrm>
          <a:custGeom>
            <a:avLst/>
            <a:gdLst/>
            <a:ahLst/>
            <a:cxnLst/>
            <a:rect l="l" t="t" r="r" b="b"/>
            <a:pathLst>
              <a:path w="4036441" h="4995" extrusionOk="0">
                <a:moveTo>
                  <a:pt x="4036442" y="4995"/>
                </a:moveTo>
                <a:lnTo>
                  <a:pt x="0" y="0"/>
                </a:lnTo>
              </a:path>
            </a:pathLst>
          </a:custGeom>
          <a:noFill/>
          <a:ln w="9525" cap="flat" cmpd="sng">
            <a:solidFill>
              <a:schemeClr val="accent6"/>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562" name="Google Shape;562;p12"/>
          <p:cNvSpPr/>
          <p:nvPr/>
        </p:nvSpPr>
        <p:spPr>
          <a:xfrm flipH="1">
            <a:off x="11138834" y="6363683"/>
            <a:ext cx="1059562" cy="7892"/>
          </a:xfrm>
          <a:custGeom>
            <a:avLst/>
            <a:gdLst/>
            <a:ahLst/>
            <a:cxnLst/>
            <a:rect l="l" t="t" r="r" b="b"/>
            <a:pathLst>
              <a:path w="4036426" h="4995" extrusionOk="0">
                <a:moveTo>
                  <a:pt x="4036426" y="4995"/>
                </a:moveTo>
                <a:lnTo>
                  <a:pt x="0" y="0"/>
                </a:lnTo>
              </a:path>
            </a:pathLst>
          </a:custGeom>
          <a:noFill/>
          <a:ln w="9525" cap="flat" cmpd="sng">
            <a:solidFill>
              <a:schemeClr val="accent6"/>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563" name="Google Shape;563;p12"/>
          <p:cNvSpPr/>
          <p:nvPr/>
        </p:nvSpPr>
        <p:spPr>
          <a:xfrm rot="-5400000" flipH="1">
            <a:off x="11133135" y="1602670"/>
            <a:ext cx="1589700" cy="528900"/>
          </a:xfrm>
          <a:prstGeom prst="roundRect">
            <a:avLst>
              <a:gd name="adj" fmla="val 50000"/>
            </a:avLst>
          </a:prstGeom>
          <a:solidFill>
            <a:schemeClr val="accent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Didact Gothic"/>
              <a:ea typeface="Didact Gothic"/>
              <a:cs typeface="Didact Gothic"/>
              <a:sym typeface="Didact Gothic"/>
            </a:endParaRPr>
          </a:p>
        </p:txBody>
      </p:sp>
      <p:sp>
        <p:nvSpPr>
          <p:cNvPr id="564" name="Google Shape;564;p12"/>
          <p:cNvSpPr/>
          <p:nvPr/>
        </p:nvSpPr>
        <p:spPr>
          <a:xfrm rot="-5400000">
            <a:off x="11400285" y="3454275"/>
            <a:ext cx="528900" cy="1061400"/>
          </a:xfrm>
          <a:prstGeom prst="round2SameRect">
            <a:avLst>
              <a:gd name="adj1" fmla="val 50000"/>
              <a:gd name="adj2" fmla="val 0"/>
            </a:avLst>
          </a:prstGeom>
          <a:solidFill>
            <a:schemeClr val="accent2"/>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Didact Gothic"/>
              <a:ea typeface="Didact Gothic"/>
              <a:cs typeface="Didact Gothic"/>
              <a:sym typeface="Didact Gothic"/>
            </a:endParaRPr>
          </a:p>
        </p:txBody>
      </p:sp>
      <p:sp>
        <p:nvSpPr>
          <p:cNvPr id="565" name="Google Shape;565;p12"/>
          <p:cNvSpPr/>
          <p:nvPr/>
        </p:nvSpPr>
        <p:spPr>
          <a:xfrm flipH="1">
            <a:off x="11134035" y="5308200"/>
            <a:ext cx="530400" cy="5304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Didact Gothic"/>
              <a:ea typeface="Didact Gothic"/>
              <a:cs typeface="Didact Gothic"/>
              <a:sym typeface="Didact Gothic"/>
            </a:endParaRPr>
          </a:p>
        </p:txBody>
      </p:sp>
      <p:sp>
        <p:nvSpPr>
          <p:cNvPr id="566" name="Google Shape;566;p12"/>
          <p:cNvSpPr/>
          <p:nvPr/>
        </p:nvSpPr>
        <p:spPr>
          <a:xfrm flipH="1">
            <a:off x="11132678" y="1072425"/>
            <a:ext cx="1061400" cy="530400"/>
          </a:xfrm>
          <a:prstGeom prst="roundRect">
            <a:avLst>
              <a:gd name="adj" fmla="val 50000"/>
            </a:avLst>
          </a:prstGeom>
          <a:solidFill>
            <a:schemeClr val="accent2"/>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Didact Gothic"/>
              <a:ea typeface="Didact Gothic"/>
              <a:cs typeface="Didact Gothic"/>
              <a:sym typeface="Didact Gothic"/>
            </a:endParaRPr>
          </a:p>
        </p:txBody>
      </p:sp>
      <p:sp>
        <p:nvSpPr>
          <p:cNvPr id="567" name="Google Shape;567;p12"/>
          <p:cNvSpPr/>
          <p:nvPr/>
        </p:nvSpPr>
        <p:spPr>
          <a:xfrm rot="10800000">
            <a:off x="11663517" y="1072497"/>
            <a:ext cx="530494" cy="530288"/>
          </a:xfrm>
          <a:custGeom>
            <a:avLst/>
            <a:gdLst/>
            <a:ahLst/>
            <a:cxnLst/>
            <a:rect l="l" t="t" r="r" b="b"/>
            <a:pathLst>
              <a:path w="335225" h="337763" extrusionOk="0">
                <a:moveTo>
                  <a:pt x="335225" y="0"/>
                </a:moveTo>
                <a:lnTo>
                  <a:pt x="168645" y="126"/>
                </a:lnTo>
                <a:cubicBezTo>
                  <a:pt x="75417" y="194"/>
                  <a:pt x="-81" y="75793"/>
                  <a:pt x="0" y="169009"/>
                </a:cubicBezTo>
                <a:cubicBezTo>
                  <a:pt x="81" y="262221"/>
                  <a:pt x="75659" y="337832"/>
                  <a:pt x="168888" y="337763"/>
                </a:cubicBezTo>
                <a:lnTo>
                  <a:pt x="206697" y="337763"/>
                </a:lnTo>
                <a:cubicBezTo>
                  <a:pt x="280414" y="319652"/>
                  <a:pt x="335225" y="253603"/>
                  <a:pt x="335225" y="174320"/>
                </a:cubicBezTo>
                <a:lnTo>
                  <a:pt x="335225" y="0"/>
                </a:lnTo>
                <a:close/>
              </a:path>
            </a:pathLst>
          </a:custGeom>
          <a:solidFill>
            <a:schemeClr val="accent5"/>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Tree>
  </p:cSld>
  <p:clrMapOvr>
    <a:masterClrMapping/>
  </p:clrMapOvr>
  <p:transition spd="slow">
    <p:push dir="u"/>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Quote">
  <p:cSld name="MAIN_POINT">
    <p:spTree>
      <p:nvGrpSpPr>
        <p:cNvPr id="1" name="Shape 618"/>
        <p:cNvGrpSpPr/>
        <p:nvPr/>
      </p:nvGrpSpPr>
      <p:grpSpPr>
        <a:xfrm>
          <a:off x="0" y="0"/>
          <a:ext cx="0" cy="0"/>
          <a:chOff x="0" y="0"/>
          <a:chExt cx="0" cy="0"/>
        </a:xfrm>
      </p:grpSpPr>
      <p:grpSp>
        <p:nvGrpSpPr>
          <p:cNvPr id="619" name="Google Shape;619;p15"/>
          <p:cNvGrpSpPr/>
          <p:nvPr/>
        </p:nvGrpSpPr>
        <p:grpSpPr>
          <a:xfrm>
            <a:off x="-25943" y="-27948"/>
            <a:ext cx="12217854" cy="6914131"/>
            <a:chOff x="-25943" y="-27948"/>
            <a:chExt cx="12217854" cy="6914131"/>
          </a:xfrm>
        </p:grpSpPr>
        <p:grpSp>
          <p:nvGrpSpPr>
            <p:cNvPr id="620" name="Google Shape;620;p15"/>
            <p:cNvGrpSpPr/>
            <p:nvPr/>
          </p:nvGrpSpPr>
          <p:grpSpPr>
            <a:xfrm>
              <a:off x="5816035" y="-27948"/>
              <a:ext cx="6375876" cy="6911067"/>
              <a:chOff x="3744151" y="3553"/>
              <a:chExt cx="4037153" cy="4376032"/>
            </a:xfrm>
          </p:grpSpPr>
          <p:sp>
            <p:nvSpPr>
              <p:cNvPr id="621" name="Google Shape;621;p15"/>
              <p:cNvSpPr/>
              <p:nvPr/>
            </p:nvSpPr>
            <p:spPr>
              <a:xfrm>
                <a:off x="3746964" y="3553"/>
                <a:ext cx="4048" cy="4376032"/>
              </a:xfrm>
              <a:custGeom>
                <a:avLst/>
                <a:gdLst/>
                <a:ahLst/>
                <a:cxnLst/>
                <a:rect l="l" t="t" r="r" b="b"/>
                <a:pathLst>
                  <a:path w="4048" h="4376032" extrusionOk="0">
                    <a:moveTo>
                      <a:pt x="4048" y="0"/>
                    </a:moveTo>
                    <a:lnTo>
                      <a:pt x="0" y="4376032"/>
                    </a:lnTo>
                  </a:path>
                </a:pathLst>
              </a:custGeom>
              <a:noFill/>
              <a:ln w="9525" cap="flat" cmpd="sng">
                <a:solidFill>
                  <a:schemeClr val="accent6"/>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622" name="Google Shape;622;p15"/>
              <p:cNvSpPr/>
              <p:nvPr/>
            </p:nvSpPr>
            <p:spPr>
              <a:xfrm>
                <a:off x="3744887" y="345147"/>
                <a:ext cx="4036417" cy="4993"/>
              </a:xfrm>
              <a:custGeom>
                <a:avLst/>
                <a:gdLst/>
                <a:ahLst/>
                <a:cxnLst/>
                <a:rect l="l" t="t" r="r" b="b"/>
                <a:pathLst>
                  <a:path w="4036417" h="4993" extrusionOk="0">
                    <a:moveTo>
                      <a:pt x="4036418" y="4994"/>
                    </a:moveTo>
                    <a:lnTo>
                      <a:pt x="0" y="0"/>
                    </a:lnTo>
                  </a:path>
                </a:pathLst>
              </a:custGeom>
              <a:noFill/>
              <a:ln w="9525" cap="flat" cmpd="sng">
                <a:solidFill>
                  <a:schemeClr val="accent6"/>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623" name="Google Shape;623;p15"/>
              <p:cNvSpPr/>
              <p:nvPr/>
            </p:nvSpPr>
            <p:spPr>
              <a:xfrm>
                <a:off x="5088007" y="3553"/>
                <a:ext cx="4048" cy="4376032"/>
              </a:xfrm>
              <a:custGeom>
                <a:avLst/>
                <a:gdLst/>
                <a:ahLst/>
                <a:cxnLst/>
                <a:rect l="l" t="t" r="r" b="b"/>
                <a:pathLst>
                  <a:path w="4048" h="4376032" extrusionOk="0">
                    <a:moveTo>
                      <a:pt x="4048" y="0"/>
                    </a:moveTo>
                    <a:lnTo>
                      <a:pt x="0" y="4376032"/>
                    </a:lnTo>
                  </a:path>
                </a:pathLst>
              </a:custGeom>
              <a:noFill/>
              <a:ln w="9525" cap="flat" cmpd="sng">
                <a:solidFill>
                  <a:schemeClr val="accent6"/>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624" name="Google Shape;624;p15"/>
              <p:cNvSpPr/>
              <p:nvPr/>
            </p:nvSpPr>
            <p:spPr>
              <a:xfrm>
                <a:off x="3744616" y="1686181"/>
                <a:ext cx="4036446" cy="4991"/>
              </a:xfrm>
              <a:custGeom>
                <a:avLst/>
                <a:gdLst/>
                <a:ahLst/>
                <a:cxnLst/>
                <a:rect l="l" t="t" r="r" b="b"/>
                <a:pathLst>
                  <a:path w="4036446" h="4991" extrusionOk="0">
                    <a:moveTo>
                      <a:pt x="4036446" y="4991"/>
                    </a:moveTo>
                    <a:lnTo>
                      <a:pt x="0" y="0"/>
                    </a:lnTo>
                  </a:path>
                </a:pathLst>
              </a:custGeom>
              <a:noFill/>
              <a:ln w="9525" cap="flat" cmpd="sng">
                <a:solidFill>
                  <a:schemeClr val="accent6"/>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625" name="Google Shape;625;p15"/>
              <p:cNvSpPr/>
              <p:nvPr/>
            </p:nvSpPr>
            <p:spPr>
              <a:xfrm>
                <a:off x="6429029" y="3553"/>
                <a:ext cx="4048" cy="4376032"/>
              </a:xfrm>
              <a:custGeom>
                <a:avLst/>
                <a:gdLst/>
                <a:ahLst/>
                <a:cxnLst/>
                <a:rect l="l" t="t" r="r" b="b"/>
                <a:pathLst>
                  <a:path w="4048" h="4376032" extrusionOk="0">
                    <a:moveTo>
                      <a:pt x="4048" y="0"/>
                    </a:moveTo>
                    <a:lnTo>
                      <a:pt x="0" y="4376032"/>
                    </a:lnTo>
                  </a:path>
                </a:pathLst>
              </a:custGeom>
              <a:noFill/>
              <a:ln w="9525" cap="flat" cmpd="sng">
                <a:solidFill>
                  <a:schemeClr val="accent6"/>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626" name="Google Shape;626;p15"/>
              <p:cNvSpPr/>
              <p:nvPr/>
            </p:nvSpPr>
            <p:spPr>
              <a:xfrm>
                <a:off x="3744349" y="3027212"/>
                <a:ext cx="4036429" cy="4995"/>
              </a:xfrm>
              <a:custGeom>
                <a:avLst/>
                <a:gdLst/>
                <a:ahLst/>
                <a:cxnLst/>
                <a:rect l="l" t="t" r="r" b="b"/>
                <a:pathLst>
                  <a:path w="4036429" h="4995" extrusionOk="0">
                    <a:moveTo>
                      <a:pt x="4036430" y="4995"/>
                    </a:moveTo>
                    <a:lnTo>
                      <a:pt x="0" y="0"/>
                    </a:lnTo>
                  </a:path>
                </a:pathLst>
              </a:custGeom>
              <a:noFill/>
              <a:ln w="9525" cap="flat" cmpd="sng">
                <a:solidFill>
                  <a:schemeClr val="accent6"/>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627" name="Google Shape;627;p15"/>
              <p:cNvSpPr/>
              <p:nvPr/>
            </p:nvSpPr>
            <p:spPr>
              <a:xfrm>
                <a:off x="4417475" y="3553"/>
                <a:ext cx="4048" cy="4376032"/>
              </a:xfrm>
              <a:custGeom>
                <a:avLst/>
                <a:gdLst/>
                <a:ahLst/>
                <a:cxnLst/>
                <a:rect l="l" t="t" r="r" b="b"/>
                <a:pathLst>
                  <a:path w="4048" h="4376032" extrusionOk="0">
                    <a:moveTo>
                      <a:pt x="4048" y="0"/>
                    </a:moveTo>
                    <a:lnTo>
                      <a:pt x="0" y="4376032"/>
                    </a:lnTo>
                  </a:path>
                </a:pathLst>
              </a:custGeom>
              <a:noFill/>
              <a:ln w="9525" cap="flat" cmpd="sng">
                <a:solidFill>
                  <a:schemeClr val="accent6"/>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628" name="Google Shape;628;p15"/>
              <p:cNvSpPr/>
              <p:nvPr/>
            </p:nvSpPr>
            <p:spPr>
              <a:xfrm>
                <a:off x="3744754" y="1015662"/>
                <a:ext cx="4036430" cy="4995"/>
              </a:xfrm>
              <a:custGeom>
                <a:avLst/>
                <a:gdLst/>
                <a:ahLst/>
                <a:cxnLst/>
                <a:rect l="l" t="t" r="r" b="b"/>
                <a:pathLst>
                  <a:path w="4036430" h="4995" extrusionOk="0">
                    <a:moveTo>
                      <a:pt x="4036430" y="4995"/>
                    </a:moveTo>
                    <a:lnTo>
                      <a:pt x="0" y="0"/>
                    </a:lnTo>
                  </a:path>
                </a:pathLst>
              </a:custGeom>
              <a:noFill/>
              <a:ln w="9525" cap="flat" cmpd="sng">
                <a:solidFill>
                  <a:schemeClr val="accent6"/>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629" name="Google Shape;629;p15"/>
              <p:cNvSpPr/>
              <p:nvPr/>
            </p:nvSpPr>
            <p:spPr>
              <a:xfrm>
                <a:off x="5758498" y="3553"/>
                <a:ext cx="4048" cy="4376032"/>
              </a:xfrm>
              <a:custGeom>
                <a:avLst/>
                <a:gdLst/>
                <a:ahLst/>
                <a:cxnLst/>
                <a:rect l="l" t="t" r="r" b="b"/>
                <a:pathLst>
                  <a:path w="4048" h="4376032" extrusionOk="0">
                    <a:moveTo>
                      <a:pt x="4048" y="0"/>
                    </a:moveTo>
                    <a:lnTo>
                      <a:pt x="0" y="4376032"/>
                    </a:lnTo>
                  </a:path>
                </a:pathLst>
              </a:custGeom>
              <a:noFill/>
              <a:ln w="9525" cap="flat" cmpd="sng">
                <a:solidFill>
                  <a:schemeClr val="accent6"/>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630" name="Google Shape;630;p15"/>
              <p:cNvSpPr/>
              <p:nvPr/>
            </p:nvSpPr>
            <p:spPr>
              <a:xfrm>
                <a:off x="3744483" y="2356696"/>
                <a:ext cx="4036417" cy="4995"/>
              </a:xfrm>
              <a:custGeom>
                <a:avLst/>
                <a:gdLst/>
                <a:ahLst/>
                <a:cxnLst/>
                <a:rect l="l" t="t" r="r" b="b"/>
                <a:pathLst>
                  <a:path w="4036417" h="4995" extrusionOk="0">
                    <a:moveTo>
                      <a:pt x="4036418" y="4995"/>
                    </a:moveTo>
                    <a:lnTo>
                      <a:pt x="0" y="0"/>
                    </a:lnTo>
                  </a:path>
                </a:pathLst>
              </a:custGeom>
              <a:noFill/>
              <a:ln w="9525" cap="flat" cmpd="sng">
                <a:solidFill>
                  <a:schemeClr val="accent6"/>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631" name="Google Shape;631;p15"/>
              <p:cNvSpPr/>
              <p:nvPr/>
            </p:nvSpPr>
            <p:spPr>
              <a:xfrm>
                <a:off x="7099561" y="3553"/>
                <a:ext cx="4048" cy="4376032"/>
              </a:xfrm>
              <a:custGeom>
                <a:avLst/>
                <a:gdLst/>
                <a:ahLst/>
                <a:cxnLst/>
                <a:rect l="l" t="t" r="r" b="b"/>
                <a:pathLst>
                  <a:path w="4048" h="4376032" extrusionOk="0">
                    <a:moveTo>
                      <a:pt x="4048" y="0"/>
                    </a:moveTo>
                    <a:lnTo>
                      <a:pt x="0" y="4376032"/>
                    </a:lnTo>
                  </a:path>
                </a:pathLst>
              </a:custGeom>
              <a:noFill/>
              <a:ln w="9525" cap="flat" cmpd="sng">
                <a:solidFill>
                  <a:schemeClr val="accent6"/>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632" name="Google Shape;632;p15"/>
              <p:cNvSpPr/>
              <p:nvPr/>
            </p:nvSpPr>
            <p:spPr>
              <a:xfrm>
                <a:off x="3744216" y="3697731"/>
                <a:ext cx="4036442" cy="4991"/>
              </a:xfrm>
              <a:custGeom>
                <a:avLst/>
                <a:gdLst/>
                <a:ahLst/>
                <a:cxnLst/>
                <a:rect l="l" t="t" r="r" b="b"/>
                <a:pathLst>
                  <a:path w="4036442" h="4991" extrusionOk="0">
                    <a:moveTo>
                      <a:pt x="4036442" y="4991"/>
                    </a:moveTo>
                    <a:lnTo>
                      <a:pt x="0" y="0"/>
                    </a:lnTo>
                  </a:path>
                </a:pathLst>
              </a:custGeom>
              <a:noFill/>
              <a:ln w="9525" cap="flat" cmpd="sng">
                <a:solidFill>
                  <a:schemeClr val="accent6"/>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633" name="Google Shape;633;p15"/>
              <p:cNvSpPr/>
              <p:nvPr/>
            </p:nvSpPr>
            <p:spPr>
              <a:xfrm>
                <a:off x="4082210" y="3553"/>
                <a:ext cx="4048" cy="4376032"/>
              </a:xfrm>
              <a:custGeom>
                <a:avLst/>
                <a:gdLst/>
                <a:ahLst/>
                <a:cxnLst/>
                <a:rect l="l" t="t" r="r" b="b"/>
                <a:pathLst>
                  <a:path w="4048" h="4376032" extrusionOk="0">
                    <a:moveTo>
                      <a:pt x="4048" y="0"/>
                    </a:moveTo>
                    <a:lnTo>
                      <a:pt x="0" y="4376032"/>
                    </a:lnTo>
                  </a:path>
                </a:pathLst>
              </a:custGeom>
              <a:noFill/>
              <a:ln w="9525" cap="flat" cmpd="sng">
                <a:solidFill>
                  <a:schemeClr val="accent6"/>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634" name="Google Shape;634;p15"/>
              <p:cNvSpPr/>
              <p:nvPr/>
            </p:nvSpPr>
            <p:spPr>
              <a:xfrm>
                <a:off x="3744819" y="680404"/>
                <a:ext cx="4036445" cy="4995"/>
              </a:xfrm>
              <a:custGeom>
                <a:avLst/>
                <a:gdLst/>
                <a:ahLst/>
                <a:cxnLst/>
                <a:rect l="l" t="t" r="r" b="b"/>
                <a:pathLst>
                  <a:path w="4036445" h="4995" extrusionOk="0">
                    <a:moveTo>
                      <a:pt x="4036446" y="4995"/>
                    </a:moveTo>
                    <a:lnTo>
                      <a:pt x="0" y="0"/>
                    </a:lnTo>
                  </a:path>
                </a:pathLst>
              </a:custGeom>
              <a:noFill/>
              <a:ln w="9525" cap="flat" cmpd="sng">
                <a:solidFill>
                  <a:schemeClr val="accent6"/>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635" name="Google Shape;635;p15"/>
              <p:cNvSpPr/>
              <p:nvPr/>
            </p:nvSpPr>
            <p:spPr>
              <a:xfrm>
                <a:off x="5423272" y="3553"/>
                <a:ext cx="4048" cy="4376032"/>
              </a:xfrm>
              <a:custGeom>
                <a:avLst/>
                <a:gdLst/>
                <a:ahLst/>
                <a:cxnLst/>
                <a:rect l="l" t="t" r="r" b="b"/>
                <a:pathLst>
                  <a:path w="4048" h="4376032" extrusionOk="0">
                    <a:moveTo>
                      <a:pt x="4048" y="0"/>
                    </a:moveTo>
                    <a:lnTo>
                      <a:pt x="0" y="4376032"/>
                    </a:lnTo>
                  </a:path>
                </a:pathLst>
              </a:custGeom>
              <a:noFill/>
              <a:ln w="9525" cap="flat" cmpd="sng">
                <a:solidFill>
                  <a:schemeClr val="accent6"/>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636" name="Google Shape;636;p15"/>
              <p:cNvSpPr/>
              <p:nvPr/>
            </p:nvSpPr>
            <p:spPr>
              <a:xfrm>
                <a:off x="3744551" y="2021439"/>
                <a:ext cx="4036430" cy="4995"/>
              </a:xfrm>
              <a:custGeom>
                <a:avLst/>
                <a:gdLst/>
                <a:ahLst/>
                <a:cxnLst/>
                <a:rect l="l" t="t" r="r" b="b"/>
                <a:pathLst>
                  <a:path w="4036430" h="4995" extrusionOk="0">
                    <a:moveTo>
                      <a:pt x="4036430" y="4995"/>
                    </a:moveTo>
                    <a:lnTo>
                      <a:pt x="0" y="0"/>
                    </a:lnTo>
                  </a:path>
                </a:pathLst>
              </a:custGeom>
              <a:noFill/>
              <a:ln w="9525" cap="flat" cmpd="sng">
                <a:solidFill>
                  <a:schemeClr val="accent6"/>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637" name="Google Shape;637;p15"/>
              <p:cNvSpPr/>
              <p:nvPr/>
            </p:nvSpPr>
            <p:spPr>
              <a:xfrm>
                <a:off x="6764295" y="3553"/>
                <a:ext cx="4048" cy="4376032"/>
              </a:xfrm>
              <a:custGeom>
                <a:avLst/>
                <a:gdLst/>
                <a:ahLst/>
                <a:cxnLst/>
                <a:rect l="l" t="t" r="r" b="b"/>
                <a:pathLst>
                  <a:path w="4048" h="4376032" extrusionOk="0">
                    <a:moveTo>
                      <a:pt x="4048" y="0"/>
                    </a:moveTo>
                    <a:lnTo>
                      <a:pt x="0" y="4376032"/>
                    </a:lnTo>
                  </a:path>
                </a:pathLst>
              </a:custGeom>
              <a:noFill/>
              <a:ln w="9525" cap="flat" cmpd="sng">
                <a:solidFill>
                  <a:schemeClr val="accent6"/>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638" name="Google Shape;638;p15"/>
              <p:cNvSpPr/>
              <p:nvPr/>
            </p:nvSpPr>
            <p:spPr>
              <a:xfrm>
                <a:off x="3744284" y="3362473"/>
                <a:ext cx="4036454" cy="4991"/>
              </a:xfrm>
              <a:custGeom>
                <a:avLst/>
                <a:gdLst/>
                <a:ahLst/>
                <a:cxnLst/>
                <a:rect l="l" t="t" r="r" b="b"/>
                <a:pathLst>
                  <a:path w="4036454" h="4991" extrusionOk="0">
                    <a:moveTo>
                      <a:pt x="4036455" y="4991"/>
                    </a:moveTo>
                    <a:lnTo>
                      <a:pt x="0" y="0"/>
                    </a:lnTo>
                  </a:path>
                </a:pathLst>
              </a:custGeom>
              <a:noFill/>
              <a:ln w="9525" cap="flat" cmpd="sng">
                <a:solidFill>
                  <a:schemeClr val="accent6"/>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639" name="Google Shape;639;p15"/>
              <p:cNvSpPr/>
              <p:nvPr/>
            </p:nvSpPr>
            <p:spPr>
              <a:xfrm>
                <a:off x="4752741" y="3553"/>
                <a:ext cx="4048" cy="4376032"/>
              </a:xfrm>
              <a:custGeom>
                <a:avLst/>
                <a:gdLst/>
                <a:ahLst/>
                <a:cxnLst/>
                <a:rect l="l" t="t" r="r" b="b"/>
                <a:pathLst>
                  <a:path w="4048" h="4376032" extrusionOk="0">
                    <a:moveTo>
                      <a:pt x="4048" y="0"/>
                    </a:moveTo>
                    <a:lnTo>
                      <a:pt x="0" y="4376032"/>
                    </a:lnTo>
                  </a:path>
                </a:pathLst>
              </a:custGeom>
              <a:noFill/>
              <a:ln w="9525" cap="flat" cmpd="sng">
                <a:solidFill>
                  <a:schemeClr val="accent6"/>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640" name="Google Shape;640;p15"/>
              <p:cNvSpPr/>
              <p:nvPr/>
            </p:nvSpPr>
            <p:spPr>
              <a:xfrm>
                <a:off x="3744685" y="1350924"/>
                <a:ext cx="4036417" cy="4991"/>
              </a:xfrm>
              <a:custGeom>
                <a:avLst/>
                <a:gdLst/>
                <a:ahLst/>
                <a:cxnLst/>
                <a:rect l="l" t="t" r="r" b="b"/>
                <a:pathLst>
                  <a:path w="4036417" h="4991" extrusionOk="0">
                    <a:moveTo>
                      <a:pt x="4036418" y="4991"/>
                    </a:moveTo>
                    <a:lnTo>
                      <a:pt x="0" y="0"/>
                    </a:lnTo>
                  </a:path>
                </a:pathLst>
              </a:custGeom>
              <a:noFill/>
              <a:ln w="9525" cap="flat" cmpd="sng">
                <a:solidFill>
                  <a:schemeClr val="accent6"/>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641" name="Google Shape;641;p15"/>
              <p:cNvSpPr/>
              <p:nvPr/>
            </p:nvSpPr>
            <p:spPr>
              <a:xfrm>
                <a:off x="6093763" y="3553"/>
                <a:ext cx="4048" cy="4376032"/>
              </a:xfrm>
              <a:custGeom>
                <a:avLst/>
                <a:gdLst/>
                <a:ahLst/>
                <a:cxnLst/>
                <a:rect l="l" t="t" r="r" b="b"/>
                <a:pathLst>
                  <a:path w="4048" h="4376032" extrusionOk="0">
                    <a:moveTo>
                      <a:pt x="4048" y="0"/>
                    </a:moveTo>
                    <a:lnTo>
                      <a:pt x="0" y="4376032"/>
                    </a:lnTo>
                  </a:path>
                </a:pathLst>
              </a:custGeom>
              <a:noFill/>
              <a:ln w="9525" cap="flat" cmpd="sng">
                <a:solidFill>
                  <a:schemeClr val="accent6"/>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642" name="Google Shape;642;p15"/>
              <p:cNvSpPr/>
              <p:nvPr/>
            </p:nvSpPr>
            <p:spPr>
              <a:xfrm>
                <a:off x="3744418" y="2691954"/>
                <a:ext cx="4036441" cy="4995"/>
              </a:xfrm>
              <a:custGeom>
                <a:avLst/>
                <a:gdLst/>
                <a:ahLst/>
                <a:cxnLst/>
                <a:rect l="l" t="t" r="r" b="b"/>
                <a:pathLst>
                  <a:path w="4036441" h="4995" extrusionOk="0">
                    <a:moveTo>
                      <a:pt x="4036442" y="4995"/>
                    </a:moveTo>
                    <a:lnTo>
                      <a:pt x="0" y="0"/>
                    </a:lnTo>
                  </a:path>
                </a:pathLst>
              </a:custGeom>
              <a:noFill/>
              <a:ln w="9525" cap="flat" cmpd="sng">
                <a:solidFill>
                  <a:schemeClr val="accent6"/>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643" name="Google Shape;643;p15"/>
              <p:cNvSpPr/>
              <p:nvPr/>
            </p:nvSpPr>
            <p:spPr>
              <a:xfrm>
                <a:off x="7434826" y="3553"/>
                <a:ext cx="4048" cy="4376032"/>
              </a:xfrm>
              <a:custGeom>
                <a:avLst/>
                <a:gdLst/>
                <a:ahLst/>
                <a:cxnLst/>
                <a:rect l="l" t="t" r="r" b="b"/>
                <a:pathLst>
                  <a:path w="4048" h="4376032" extrusionOk="0">
                    <a:moveTo>
                      <a:pt x="4048" y="0"/>
                    </a:moveTo>
                    <a:lnTo>
                      <a:pt x="0" y="4376032"/>
                    </a:lnTo>
                  </a:path>
                </a:pathLst>
              </a:custGeom>
              <a:noFill/>
              <a:ln w="9525" cap="flat" cmpd="sng">
                <a:solidFill>
                  <a:schemeClr val="accent6"/>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644" name="Google Shape;644;p15"/>
              <p:cNvSpPr/>
              <p:nvPr/>
            </p:nvSpPr>
            <p:spPr>
              <a:xfrm>
                <a:off x="3744151" y="4032989"/>
                <a:ext cx="4036426" cy="4995"/>
              </a:xfrm>
              <a:custGeom>
                <a:avLst/>
                <a:gdLst/>
                <a:ahLst/>
                <a:cxnLst/>
                <a:rect l="l" t="t" r="r" b="b"/>
                <a:pathLst>
                  <a:path w="4036426" h="4995" extrusionOk="0">
                    <a:moveTo>
                      <a:pt x="4036426" y="4995"/>
                    </a:moveTo>
                    <a:lnTo>
                      <a:pt x="0" y="0"/>
                    </a:lnTo>
                  </a:path>
                </a:pathLst>
              </a:custGeom>
              <a:noFill/>
              <a:ln w="9525" cap="flat" cmpd="sng">
                <a:solidFill>
                  <a:schemeClr val="accent6"/>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grpSp>
        <p:sp>
          <p:nvSpPr>
            <p:cNvPr id="645" name="Google Shape;645;p15"/>
            <p:cNvSpPr/>
            <p:nvPr/>
          </p:nvSpPr>
          <p:spPr>
            <a:xfrm>
              <a:off x="1061" y="511525"/>
              <a:ext cx="5812440" cy="7889"/>
            </a:xfrm>
            <a:custGeom>
              <a:avLst/>
              <a:gdLst/>
              <a:ahLst/>
              <a:cxnLst/>
              <a:rect l="l" t="t" r="r" b="b"/>
              <a:pathLst>
                <a:path w="4036417" h="4993" extrusionOk="0">
                  <a:moveTo>
                    <a:pt x="4036418" y="4994"/>
                  </a:moveTo>
                  <a:lnTo>
                    <a:pt x="0" y="0"/>
                  </a:lnTo>
                </a:path>
              </a:pathLst>
            </a:custGeom>
            <a:noFill/>
            <a:ln w="9525" cap="flat" cmpd="sng">
              <a:solidFill>
                <a:schemeClr val="accent6"/>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646" name="Google Shape;646;p15"/>
            <p:cNvSpPr/>
            <p:nvPr/>
          </p:nvSpPr>
          <p:spPr>
            <a:xfrm>
              <a:off x="1562512" y="-27948"/>
              <a:ext cx="6396" cy="6914131"/>
            </a:xfrm>
            <a:custGeom>
              <a:avLst/>
              <a:gdLst/>
              <a:ahLst/>
              <a:cxnLst/>
              <a:rect l="l" t="t" r="r" b="b"/>
              <a:pathLst>
                <a:path w="4048" h="4376032" extrusionOk="0">
                  <a:moveTo>
                    <a:pt x="4048" y="0"/>
                  </a:moveTo>
                  <a:lnTo>
                    <a:pt x="0" y="4376032"/>
                  </a:lnTo>
                </a:path>
              </a:pathLst>
            </a:custGeom>
            <a:noFill/>
            <a:ln w="9525" cap="flat" cmpd="sng">
              <a:solidFill>
                <a:schemeClr val="accent6"/>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647" name="Google Shape;647;p15"/>
            <p:cNvSpPr/>
            <p:nvPr/>
          </p:nvSpPr>
          <p:spPr>
            <a:xfrm>
              <a:off x="671" y="2629421"/>
              <a:ext cx="5812482" cy="7886"/>
            </a:xfrm>
            <a:custGeom>
              <a:avLst/>
              <a:gdLst/>
              <a:ahLst/>
              <a:cxnLst/>
              <a:rect l="l" t="t" r="r" b="b"/>
              <a:pathLst>
                <a:path w="4036446" h="4991" extrusionOk="0">
                  <a:moveTo>
                    <a:pt x="4036446" y="4991"/>
                  </a:moveTo>
                  <a:lnTo>
                    <a:pt x="0" y="0"/>
                  </a:lnTo>
                </a:path>
              </a:pathLst>
            </a:custGeom>
            <a:noFill/>
            <a:ln w="9525" cap="flat" cmpd="sng">
              <a:solidFill>
                <a:schemeClr val="accent6"/>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648" name="Google Shape;648;p15"/>
            <p:cNvSpPr/>
            <p:nvPr/>
          </p:nvSpPr>
          <p:spPr>
            <a:xfrm>
              <a:off x="3680388" y="-27948"/>
              <a:ext cx="6396" cy="6914131"/>
            </a:xfrm>
            <a:custGeom>
              <a:avLst/>
              <a:gdLst/>
              <a:ahLst/>
              <a:cxnLst/>
              <a:rect l="l" t="t" r="r" b="b"/>
              <a:pathLst>
                <a:path w="4048" h="4376032" extrusionOk="0">
                  <a:moveTo>
                    <a:pt x="4048" y="0"/>
                  </a:moveTo>
                  <a:lnTo>
                    <a:pt x="0" y="4376032"/>
                  </a:lnTo>
                </a:path>
              </a:pathLst>
            </a:custGeom>
            <a:noFill/>
            <a:ln w="9525" cap="flat" cmpd="sng">
              <a:solidFill>
                <a:schemeClr val="accent6"/>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649" name="Google Shape;649;p15"/>
            <p:cNvSpPr/>
            <p:nvPr/>
          </p:nvSpPr>
          <p:spPr>
            <a:xfrm>
              <a:off x="286" y="4747312"/>
              <a:ext cx="5812458" cy="7892"/>
            </a:xfrm>
            <a:custGeom>
              <a:avLst/>
              <a:gdLst/>
              <a:ahLst/>
              <a:cxnLst/>
              <a:rect l="l" t="t" r="r" b="b"/>
              <a:pathLst>
                <a:path w="4036429" h="4995" extrusionOk="0">
                  <a:moveTo>
                    <a:pt x="4036430" y="4995"/>
                  </a:moveTo>
                  <a:lnTo>
                    <a:pt x="0" y="0"/>
                  </a:lnTo>
                </a:path>
              </a:pathLst>
            </a:custGeom>
            <a:noFill/>
            <a:ln w="9525" cap="flat" cmpd="sng">
              <a:solidFill>
                <a:schemeClr val="accent6"/>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650" name="Google Shape;650;p15"/>
            <p:cNvSpPr/>
            <p:nvPr/>
          </p:nvSpPr>
          <p:spPr>
            <a:xfrm>
              <a:off x="503541" y="-27948"/>
              <a:ext cx="6396" cy="6914131"/>
            </a:xfrm>
            <a:custGeom>
              <a:avLst/>
              <a:gdLst/>
              <a:ahLst/>
              <a:cxnLst/>
              <a:rect l="l" t="t" r="r" b="b"/>
              <a:pathLst>
                <a:path w="4048" h="4376032" extrusionOk="0">
                  <a:moveTo>
                    <a:pt x="4048" y="0"/>
                  </a:moveTo>
                  <a:lnTo>
                    <a:pt x="0" y="4376032"/>
                  </a:lnTo>
                </a:path>
              </a:pathLst>
            </a:custGeom>
            <a:noFill/>
            <a:ln w="9525" cap="flat" cmpd="sng">
              <a:solidFill>
                <a:schemeClr val="accent6"/>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651" name="Google Shape;651;p15"/>
            <p:cNvSpPr/>
            <p:nvPr/>
          </p:nvSpPr>
          <p:spPr>
            <a:xfrm>
              <a:off x="870" y="1570470"/>
              <a:ext cx="5812459" cy="7892"/>
            </a:xfrm>
            <a:custGeom>
              <a:avLst/>
              <a:gdLst/>
              <a:ahLst/>
              <a:cxnLst/>
              <a:rect l="l" t="t" r="r" b="b"/>
              <a:pathLst>
                <a:path w="4036430" h="4995" extrusionOk="0">
                  <a:moveTo>
                    <a:pt x="4036430" y="4995"/>
                  </a:moveTo>
                  <a:lnTo>
                    <a:pt x="0" y="0"/>
                  </a:lnTo>
                </a:path>
              </a:pathLst>
            </a:custGeom>
            <a:noFill/>
            <a:ln w="9525" cap="flat" cmpd="sng">
              <a:solidFill>
                <a:schemeClr val="accent6"/>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652" name="Google Shape;652;p15"/>
            <p:cNvSpPr/>
            <p:nvPr/>
          </p:nvSpPr>
          <p:spPr>
            <a:xfrm>
              <a:off x="2621418" y="-27948"/>
              <a:ext cx="6396" cy="6914131"/>
            </a:xfrm>
            <a:custGeom>
              <a:avLst/>
              <a:gdLst/>
              <a:ahLst/>
              <a:cxnLst/>
              <a:rect l="l" t="t" r="r" b="b"/>
              <a:pathLst>
                <a:path w="4048" h="4376032" extrusionOk="0">
                  <a:moveTo>
                    <a:pt x="4048" y="0"/>
                  </a:moveTo>
                  <a:lnTo>
                    <a:pt x="0" y="4376032"/>
                  </a:lnTo>
                </a:path>
              </a:pathLst>
            </a:custGeom>
            <a:noFill/>
            <a:ln w="9525" cap="flat" cmpd="sng">
              <a:solidFill>
                <a:schemeClr val="accent6"/>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653" name="Google Shape;653;p15"/>
            <p:cNvSpPr/>
            <p:nvPr/>
          </p:nvSpPr>
          <p:spPr>
            <a:xfrm>
              <a:off x="479" y="3688366"/>
              <a:ext cx="5812440" cy="7892"/>
            </a:xfrm>
            <a:custGeom>
              <a:avLst/>
              <a:gdLst/>
              <a:ahLst/>
              <a:cxnLst/>
              <a:rect l="l" t="t" r="r" b="b"/>
              <a:pathLst>
                <a:path w="4036417" h="4995" extrusionOk="0">
                  <a:moveTo>
                    <a:pt x="4036418" y="4995"/>
                  </a:moveTo>
                  <a:lnTo>
                    <a:pt x="0" y="0"/>
                  </a:lnTo>
                </a:path>
              </a:pathLst>
            </a:custGeom>
            <a:noFill/>
            <a:ln w="9525" cap="flat" cmpd="sng">
              <a:solidFill>
                <a:schemeClr val="accent6"/>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654" name="Google Shape;654;p15"/>
            <p:cNvSpPr/>
            <p:nvPr/>
          </p:nvSpPr>
          <p:spPr>
            <a:xfrm>
              <a:off x="4739359" y="-27948"/>
              <a:ext cx="6396" cy="6914131"/>
            </a:xfrm>
            <a:custGeom>
              <a:avLst/>
              <a:gdLst/>
              <a:ahLst/>
              <a:cxnLst/>
              <a:rect l="l" t="t" r="r" b="b"/>
              <a:pathLst>
                <a:path w="4048" h="4376032" extrusionOk="0">
                  <a:moveTo>
                    <a:pt x="4048" y="0"/>
                  </a:moveTo>
                  <a:lnTo>
                    <a:pt x="0" y="4376032"/>
                  </a:lnTo>
                </a:path>
              </a:pathLst>
            </a:custGeom>
            <a:noFill/>
            <a:ln w="9525" cap="flat" cmpd="sng">
              <a:solidFill>
                <a:schemeClr val="accent6"/>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655" name="Google Shape;655;p15"/>
            <p:cNvSpPr/>
            <p:nvPr/>
          </p:nvSpPr>
          <p:spPr>
            <a:xfrm>
              <a:off x="95" y="5806263"/>
              <a:ext cx="5812476" cy="7886"/>
            </a:xfrm>
            <a:custGeom>
              <a:avLst/>
              <a:gdLst/>
              <a:ahLst/>
              <a:cxnLst/>
              <a:rect l="l" t="t" r="r" b="b"/>
              <a:pathLst>
                <a:path w="4036442" h="4991" extrusionOk="0">
                  <a:moveTo>
                    <a:pt x="4036442" y="4991"/>
                  </a:moveTo>
                  <a:lnTo>
                    <a:pt x="0" y="0"/>
                  </a:lnTo>
                </a:path>
              </a:pathLst>
            </a:custGeom>
            <a:noFill/>
            <a:ln w="9525" cap="flat" cmpd="sng">
              <a:solidFill>
                <a:schemeClr val="accent6"/>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656" name="Google Shape;656;p15"/>
            <p:cNvSpPr/>
            <p:nvPr/>
          </p:nvSpPr>
          <p:spPr>
            <a:xfrm>
              <a:off x="-25943" y="-27948"/>
              <a:ext cx="6396" cy="6914131"/>
            </a:xfrm>
            <a:custGeom>
              <a:avLst/>
              <a:gdLst/>
              <a:ahLst/>
              <a:cxnLst/>
              <a:rect l="l" t="t" r="r" b="b"/>
              <a:pathLst>
                <a:path w="4048" h="4376032" extrusionOk="0">
                  <a:moveTo>
                    <a:pt x="4048" y="0"/>
                  </a:moveTo>
                  <a:lnTo>
                    <a:pt x="0" y="4376032"/>
                  </a:lnTo>
                </a:path>
              </a:pathLst>
            </a:custGeom>
            <a:noFill/>
            <a:ln w="9525" cap="flat" cmpd="sng">
              <a:solidFill>
                <a:schemeClr val="accent6"/>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657" name="Google Shape;657;p15"/>
            <p:cNvSpPr/>
            <p:nvPr/>
          </p:nvSpPr>
          <p:spPr>
            <a:xfrm>
              <a:off x="963" y="1040997"/>
              <a:ext cx="5812481" cy="7892"/>
            </a:xfrm>
            <a:custGeom>
              <a:avLst/>
              <a:gdLst/>
              <a:ahLst/>
              <a:cxnLst/>
              <a:rect l="l" t="t" r="r" b="b"/>
              <a:pathLst>
                <a:path w="4036445" h="4995" extrusionOk="0">
                  <a:moveTo>
                    <a:pt x="4036446" y="4995"/>
                  </a:moveTo>
                  <a:lnTo>
                    <a:pt x="0" y="0"/>
                  </a:lnTo>
                </a:path>
              </a:pathLst>
            </a:custGeom>
            <a:noFill/>
            <a:ln w="9525" cap="flat" cmpd="sng">
              <a:solidFill>
                <a:schemeClr val="accent6"/>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658" name="Google Shape;658;p15"/>
            <p:cNvSpPr/>
            <p:nvPr/>
          </p:nvSpPr>
          <p:spPr>
            <a:xfrm>
              <a:off x="2091996" y="-27948"/>
              <a:ext cx="6396" cy="6914131"/>
            </a:xfrm>
            <a:custGeom>
              <a:avLst/>
              <a:gdLst/>
              <a:ahLst/>
              <a:cxnLst/>
              <a:rect l="l" t="t" r="r" b="b"/>
              <a:pathLst>
                <a:path w="4048" h="4376032" extrusionOk="0">
                  <a:moveTo>
                    <a:pt x="4048" y="0"/>
                  </a:moveTo>
                  <a:lnTo>
                    <a:pt x="0" y="4376032"/>
                  </a:lnTo>
                </a:path>
              </a:pathLst>
            </a:custGeom>
            <a:noFill/>
            <a:ln w="9525" cap="flat" cmpd="sng">
              <a:solidFill>
                <a:schemeClr val="accent6"/>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659" name="Google Shape;659;p15"/>
            <p:cNvSpPr/>
            <p:nvPr/>
          </p:nvSpPr>
          <p:spPr>
            <a:xfrm>
              <a:off x="577" y="3158894"/>
              <a:ext cx="5812459" cy="7892"/>
            </a:xfrm>
            <a:custGeom>
              <a:avLst/>
              <a:gdLst/>
              <a:ahLst/>
              <a:cxnLst/>
              <a:rect l="l" t="t" r="r" b="b"/>
              <a:pathLst>
                <a:path w="4036430" h="4995" extrusionOk="0">
                  <a:moveTo>
                    <a:pt x="4036430" y="4995"/>
                  </a:moveTo>
                  <a:lnTo>
                    <a:pt x="0" y="0"/>
                  </a:lnTo>
                </a:path>
              </a:pathLst>
            </a:custGeom>
            <a:noFill/>
            <a:ln w="9525" cap="flat" cmpd="sng">
              <a:solidFill>
                <a:schemeClr val="accent6"/>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660" name="Google Shape;660;p15"/>
            <p:cNvSpPr/>
            <p:nvPr/>
          </p:nvSpPr>
          <p:spPr>
            <a:xfrm>
              <a:off x="4209874" y="-27948"/>
              <a:ext cx="6396" cy="6914131"/>
            </a:xfrm>
            <a:custGeom>
              <a:avLst/>
              <a:gdLst/>
              <a:ahLst/>
              <a:cxnLst/>
              <a:rect l="l" t="t" r="r" b="b"/>
              <a:pathLst>
                <a:path w="4048" h="4376032" extrusionOk="0">
                  <a:moveTo>
                    <a:pt x="4048" y="0"/>
                  </a:moveTo>
                  <a:lnTo>
                    <a:pt x="0" y="4376032"/>
                  </a:lnTo>
                </a:path>
              </a:pathLst>
            </a:custGeom>
            <a:noFill/>
            <a:ln w="9525" cap="flat" cmpd="sng">
              <a:solidFill>
                <a:schemeClr val="accent6"/>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661" name="Google Shape;661;p15"/>
            <p:cNvSpPr/>
            <p:nvPr/>
          </p:nvSpPr>
          <p:spPr>
            <a:xfrm>
              <a:off x="193" y="5276790"/>
              <a:ext cx="5812494" cy="7886"/>
            </a:xfrm>
            <a:custGeom>
              <a:avLst/>
              <a:gdLst/>
              <a:ahLst/>
              <a:cxnLst/>
              <a:rect l="l" t="t" r="r" b="b"/>
              <a:pathLst>
                <a:path w="4036454" h="4991" extrusionOk="0">
                  <a:moveTo>
                    <a:pt x="4036455" y="4991"/>
                  </a:moveTo>
                  <a:lnTo>
                    <a:pt x="0" y="0"/>
                  </a:lnTo>
                </a:path>
              </a:pathLst>
            </a:custGeom>
            <a:noFill/>
            <a:ln w="9525" cap="flat" cmpd="sng">
              <a:solidFill>
                <a:schemeClr val="accent6"/>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662" name="Google Shape;662;p15"/>
            <p:cNvSpPr/>
            <p:nvPr/>
          </p:nvSpPr>
          <p:spPr>
            <a:xfrm>
              <a:off x="1033026" y="-27948"/>
              <a:ext cx="6396" cy="6914131"/>
            </a:xfrm>
            <a:custGeom>
              <a:avLst/>
              <a:gdLst/>
              <a:ahLst/>
              <a:cxnLst/>
              <a:rect l="l" t="t" r="r" b="b"/>
              <a:pathLst>
                <a:path w="4048" h="4376032" extrusionOk="0">
                  <a:moveTo>
                    <a:pt x="4048" y="0"/>
                  </a:moveTo>
                  <a:lnTo>
                    <a:pt x="0" y="4376032"/>
                  </a:lnTo>
                </a:path>
              </a:pathLst>
            </a:custGeom>
            <a:noFill/>
            <a:ln w="9525" cap="flat" cmpd="sng">
              <a:solidFill>
                <a:schemeClr val="accent6"/>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663" name="Google Shape;663;p15"/>
            <p:cNvSpPr/>
            <p:nvPr/>
          </p:nvSpPr>
          <p:spPr>
            <a:xfrm>
              <a:off x="770" y="2099949"/>
              <a:ext cx="5812440" cy="7886"/>
            </a:xfrm>
            <a:custGeom>
              <a:avLst/>
              <a:gdLst/>
              <a:ahLst/>
              <a:cxnLst/>
              <a:rect l="l" t="t" r="r" b="b"/>
              <a:pathLst>
                <a:path w="4036417" h="4991" extrusionOk="0">
                  <a:moveTo>
                    <a:pt x="4036418" y="4991"/>
                  </a:moveTo>
                  <a:lnTo>
                    <a:pt x="0" y="0"/>
                  </a:lnTo>
                </a:path>
              </a:pathLst>
            </a:custGeom>
            <a:noFill/>
            <a:ln w="9525" cap="flat" cmpd="sng">
              <a:solidFill>
                <a:schemeClr val="accent6"/>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664" name="Google Shape;664;p15"/>
            <p:cNvSpPr/>
            <p:nvPr/>
          </p:nvSpPr>
          <p:spPr>
            <a:xfrm>
              <a:off x="3150902" y="-27948"/>
              <a:ext cx="6396" cy="6914131"/>
            </a:xfrm>
            <a:custGeom>
              <a:avLst/>
              <a:gdLst/>
              <a:ahLst/>
              <a:cxnLst/>
              <a:rect l="l" t="t" r="r" b="b"/>
              <a:pathLst>
                <a:path w="4048" h="4376032" extrusionOk="0">
                  <a:moveTo>
                    <a:pt x="4048" y="0"/>
                  </a:moveTo>
                  <a:lnTo>
                    <a:pt x="0" y="4376032"/>
                  </a:lnTo>
                </a:path>
              </a:pathLst>
            </a:custGeom>
            <a:noFill/>
            <a:ln w="9525" cap="flat" cmpd="sng">
              <a:solidFill>
                <a:schemeClr val="accent6"/>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665" name="Google Shape;665;p15"/>
            <p:cNvSpPr/>
            <p:nvPr/>
          </p:nvSpPr>
          <p:spPr>
            <a:xfrm>
              <a:off x="386" y="4217839"/>
              <a:ext cx="5812475" cy="7892"/>
            </a:xfrm>
            <a:custGeom>
              <a:avLst/>
              <a:gdLst/>
              <a:ahLst/>
              <a:cxnLst/>
              <a:rect l="l" t="t" r="r" b="b"/>
              <a:pathLst>
                <a:path w="4036441" h="4995" extrusionOk="0">
                  <a:moveTo>
                    <a:pt x="4036442" y="4995"/>
                  </a:moveTo>
                  <a:lnTo>
                    <a:pt x="0" y="0"/>
                  </a:lnTo>
                </a:path>
              </a:pathLst>
            </a:custGeom>
            <a:noFill/>
            <a:ln w="9525" cap="flat" cmpd="sng">
              <a:solidFill>
                <a:schemeClr val="accent6"/>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666" name="Google Shape;666;p15"/>
            <p:cNvSpPr/>
            <p:nvPr/>
          </p:nvSpPr>
          <p:spPr>
            <a:xfrm>
              <a:off x="5268843" y="-27948"/>
              <a:ext cx="6396" cy="6914131"/>
            </a:xfrm>
            <a:custGeom>
              <a:avLst/>
              <a:gdLst/>
              <a:ahLst/>
              <a:cxnLst/>
              <a:rect l="l" t="t" r="r" b="b"/>
              <a:pathLst>
                <a:path w="4048" h="4376032" extrusionOk="0">
                  <a:moveTo>
                    <a:pt x="4048" y="0"/>
                  </a:moveTo>
                  <a:lnTo>
                    <a:pt x="0" y="4376032"/>
                  </a:lnTo>
                </a:path>
              </a:pathLst>
            </a:custGeom>
            <a:noFill/>
            <a:ln w="9525" cap="flat" cmpd="sng">
              <a:solidFill>
                <a:schemeClr val="accent6"/>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667" name="Google Shape;667;p15"/>
            <p:cNvSpPr/>
            <p:nvPr/>
          </p:nvSpPr>
          <p:spPr>
            <a:xfrm>
              <a:off x="1" y="6335736"/>
              <a:ext cx="5812453" cy="7892"/>
            </a:xfrm>
            <a:custGeom>
              <a:avLst/>
              <a:gdLst/>
              <a:ahLst/>
              <a:cxnLst/>
              <a:rect l="l" t="t" r="r" b="b"/>
              <a:pathLst>
                <a:path w="4036426" h="4995" extrusionOk="0">
                  <a:moveTo>
                    <a:pt x="4036426" y="4995"/>
                  </a:moveTo>
                  <a:lnTo>
                    <a:pt x="0" y="0"/>
                  </a:lnTo>
                </a:path>
              </a:pathLst>
            </a:custGeom>
            <a:noFill/>
            <a:ln w="9525" cap="flat" cmpd="sng">
              <a:solidFill>
                <a:schemeClr val="accent6"/>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grpSp>
      <p:sp>
        <p:nvSpPr>
          <p:cNvPr id="668" name="Google Shape;668;p15"/>
          <p:cNvSpPr txBox="1">
            <a:spLocks noGrp="1"/>
          </p:cNvSpPr>
          <p:nvPr>
            <p:ph type="title"/>
          </p:nvPr>
        </p:nvSpPr>
        <p:spPr>
          <a:xfrm>
            <a:off x="683250" y="1874626"/>
            <a:ext cx="10825500" cy="3639900"/>
          </a:xfrm>
          <a:prstGeom prst="rect">
            <a:avLst/>
          </a:prstGeom>
        </p:spPr>
        <p:txBody>
          <a:bodyPr spcFirstLastPara="1" wrap="square" lIns="121900" tIns="121900" rIns="121900" bIns="121900" anchor="ctr" anchorCtr="0">
            <a:normAutofit/>
          </a:bodyPr>
          <a:lstStyle>
            <a:lvl1pPr lvl="0">
              <a:spcBef>
                <a:spcPts val="0"/>
              </a:spcBef>
              <a:spcAft>
                <a:spcPts val="0"/>
              </a:spcAft>
              <a:buSzPts val="6400"/>
              <a:buNone/>
              <a:defRPr sz="6400"/>
            </a:lvl1pPr>
            <a:lvl2pPr lvl="1">
              <a:spcBef>
                <a:spcPts val="0"/>
              </a:spcBef>
              <a:spcAft>
                <a:spcPts val="0"/>
              </a:spcAft>
              <a:buSzPts val="6400"/>
              <a:buNone/>
              <a:defRPr sz="6400"/>
            </a:lvl2pPr>
            <a:lvl3pPr lvl="2">
              <a:spcBef>
                <a:spcPts val="0"/>
              </a:spcBef>
              <a:spcAft>
                <a:spcPts val="0"/>
              </a:spcAft>
              <a:buSzPts val="6400"/>
              <a:buNone/>
              <a:defRPr sz="6400"/>
            </a:lvl3pPr>
            <a:lvl4pPr lvl="3">
              <a:spcBef>
                <a:spcPts val="0"/>
              </a:spcBef>
              <a:spcAft>
                <a:spcPts val="0"/>
              </a:spcAft>
              <a:buSzPts val="6400"/>
              <a:buNone/>
              <a:defRPr sz="6400"/>
            </a:lvl4pPr>
            <a:lvl5pPr lvl="4">
              <a:spcBef>
                <a:spcPts val="0"/>
              </a:spcBef>
              <a:spcAft>
                <a:spcPts val="0"/>
              </a:spcAft>
              <a:buSzPts val="6400"/>
              <a:buNone/>
              <a:defRPr sz="6400"/>
            </a:lvl5pPr>
            <a:lvl6pPr lvl="5">
              <a:spcBef>
                <a:spcPts val="0"/>
              </a:spcBef>
              <a:spcAft>
                <a:spcPts val="0"/>
              </a:spcAft>
              <a:buSzPts val="6400"/>
              <a:buNone/>
              <a:defRPr sz="6400"/>
            </a:lvl6pPr>
            <a:lvl7pPr lvl="6">
              <a:spcBef>
                <a:spcPts val="0"/>
              </a:spcBef>
              <a:spcAft>
                <a:spcPts val="0"/>
              </a:spcAft>
              <a:buSzPts val="6400"/>
              <a:buNone/>
              <a:defRPr sz="6400"/>
            </a:lvl7pPr>
            <a:lvl8pPr lvl="7">
              <a:spcBef>
                <a:spcPts val="0"/>
              </a:spcBef>
              <a:spcAft>
                <a:spcPts val="0"/>
              </a:spcAft>
              <a:buSzPts val="6400"/>
              <a:buNone/>
              <a:defRPr sz="6400"/>
            </a:lvl8pPr>
            <a:lvl9pPr lvl="8">
              <a:spcBef>
                <a:spcPts val="0"/>
              </a:spcBef>
              <a:spcAft>
                <a:spcPts val="0"/>
              </a:spcAft>
              <a:buSzPts val="6400"/>
              <a:buNone/>
              <a:defRPr sz="6400"/>
            </a:lvl9pPr>
          </a:lstStyle>
          <a:p>
            <a:endParaRPr/>
          </a:p>
        </p:txBody>
      </p:sp>
      <p:sp>
        <p:nvSpPr>
          <p:cNvPr id="669" name="Google Shape;669;p15"/>
          <p:cNvSpPr txBox="1">
            <a:spLocks noGrp="1"/>
          </p:cNvSpPr>
          <p:nvPr>
            <p:ph type="sldNum" idx="12"/>
          </p:nvPr>
        </p:nvSpPr>
        <p:spPr>
          <a:xfrm>
            <a:off x="11296610" y="6217622"/>
            <a:ext cx="731700" cy="524700"/>
          </a:xfrm>
          <a:prstGeom prst="rect">
            <a:avLst/>
          </a:prstGeom>
        </p:spPr>
        <p:txBody>
          <a:bodyPr spcFirstLastPara="1" wrap="square" lIns="121900" tIns="121900" rIns="121900" bIns="121900"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
        <p:nvSpPr>
          <p:cNvPr id="670" name="Google Shape;670;p15"/>
          <p:cNvSpPr txBox="1">
            <a:spLocks noGrp="1"/>
          </p:cNvSpPr>
          <p:nvPr>
            <p:ph type="subTitle" idx="1"/>
          </p:nvPr>
        </p:nvSpPr>
        <p:spPr>
          <a:xfrm>
            <a:off x="683250" y="5595313"/>
            <a:ext cx="10825500" cy="731700"/>
          </a:xfrm>
          <a:prstGeom prst="rect">
            <a:avLst/>
          </a:prstGeom>
        </p:spPr>
        <p:txBody>
          <a:bodyPr spcFirstLastPara="1" wrap="square" lIns="121900" tIns="121900" rIns="121900" bIns="121900" anchor="t" anchorCtr="0">
            <a:normAutofit/>
          </a:bodyPr>
          <a:lstStyle>
            <a:lvl1pPr lvl="0" algn="r" rtl="0">
              <a:lnSpc>
                <a:spcPct val="100000"/>
              </a:lnSpc>
              <a:spcBef>
                <a:spcPts val="0"/>
              </a:spcBef>
              <a:spcAft>
                <a:spcPts val="0"/>
              </a:spcAft>
              <a:buSzPts val="2200"/>
              <a:buNone/>
              <a:defRPr sz="2200"/>
            </a:lvl1pPr>
            <a:lvl2pPr lvl="1" algn="r" rtl="0">
              <a:lnSpc>
                <a:spcPct val="100000"/>
              </a:lnSpc>
              <a:spcBef>
                <a:spcPts val="0"/>
              </a:spcBef>
              <a:spcAft>
                <a:spcPts val="0"/>
              </a:spcAft>
              <a:buSzPts val="2200"/>
              <a:buNone/>
              <a:defRPr sz="2200"/>
            </a:lvl2pPr>
            <a:lvl3pPr lvl="2" algn="r" rtl="0">
              <a:lnSpc>
                <a:spcPct val="100000"/>
              </a:lnSpc>
              <a:spcBef>
                <a:spcPts val="0"/>
              </a:spcBef>
              <a:spcAft>
                <a:spcPts val="0"/>
              </a:spcAft>
              <a:buSzPts val="2200"/>
              <a:buNone/>
              <a:defRPr sz="2200"/>
            </a:lvl3pPr>
            <a:lvl4pPr lvl="3" algn="r" rtl="0">
              <a:lnSpc>
                <a:spcPct val="100000"/>
              </a:lnSpc>
              <a:spcBef>
                <a:spcPts val="0"/>
              </a:spcBef>
              <a:spcAft>
                <a:spcPts val="0"/>
              </a:spcAft>
              <a:buSzPts val="2200"/>
              <a:buNone/>
              <a:defRPr sz="2200"/>
            </a:lvl4pPr>
            <a:lvl5pPr lvl="4" algn="r" rtl="0">
              <a:lnSpc>
                <a:spcPct val="100000"/>
              </a:lnSpc>
              <a:spcBef>
                <a:spcPts val="0"/>
              </a:spcBef>
              <a:spcAft>
                <a:spcPts val="0"/>
              </a:spcAft>
              <a:buSzPts val="2200"/>
              <a:buNone/>
              <a:defRPr sz="2200"/>
            </a:lvl5pPr>
            <a:lvl6pPr lvl="5" algn="r" rtl="0">
              <a:lnSpc>
                <a:spcPct val="100000"/>
              </a:lnSpc>
              <a:spcBef>
                <a:spcPts val="0"/>
              </a:spcBef>
              <a:spcAft>
                <a:spcPts val="0"/>
              </a:spcAft>
              <a:buSzPts val="2200"/>
              <a:buNone/>
              <a:defRPr sz="2200"/>
            </a:lvl6pPr>
            <a:lvl7pPr lvl="6" algn="r" rtl="0">
              <a:lnSpc>
                <a:spcPct val="100000"/>
              </a:lnSpc>
              <a:spcBef>
                <a:spcPts val="0"/>
              </a:spcBef>
              <a:spcAft>
                <a:spcPts val="0"/>
              </a:spcAft>
              <a:buSzPts val="2200"/>
              <a:buNone/>
              <a:defRPr sz="2200"/>
            </a:lvl7pPr>
            <a:lvl8pPr lvl="7" algn="r" rtl="0">
              <a:lnSpc>
                <a:spcPct val="100000"/>
              </a:lnSpc>
              <a:spcBef>
                <a:spcPts val="0"/>
              </a:spcBef>
              <a:spcAft>
                <a:spcPts val="0"/>
              </a:spcAft>
              <a:buSzPts val="2200"/>
              <a:buNone/>
              <a:defRPr sz="2200"/>
            </a:lvl8pPr>
            <a:lvl9pPr lvl="8" algn="r" rtl="0">
              <a:lnSpc>
                <a:spcPct val="100000"/>
              </a:lnSpc>
              <a:spcBef>
                <a:spcPts val="0"/>
              </a:spcBef>
              <a:spcAft>
                <a:spcPts val="0"/>
              </a:spcAft>
              <a:buSzPts val="2200"/>
              <a:buNone/>
              <a:defRPr sz="2200"/>
            </a:lvl9pPr>
          </a:lstStyle>
          <a:p>
            <a:endParaRPr/>
          </a:p>
        </p:txBody>
      </p:sp>
      <p:sp>
        <p:nvSpPr>
          <p:cNvPr id="671" name="Google Shape;671;p15"/>
          <p:cNvSpPr txBox="1">
            <a:spLocks noGrp="1"/>
          </p:cNvSpPr>
          <p:nvPr>
            <p:ph type="sldNum" idx="2"/>
          </p:nvPr>
        </p:nvSpPr>
        <p:spPr>
          <a:xfrm>
            <a:off x="11296610" y="6217622"/>
            <a:ext cx="731700" cy="524700"/>
          </a:xfrm>
          <a:prstGeom prst="rect">
            <a:avLst/>
          </a:prstGeom>
        </p:spPr>
        <p:txBody>
          <a:bodyPr spcFirstLastPara="1" wrap="square" lIns="121900" tIns="121900" rIns="121900" bIns="121900" anchor="ctr" anchorCtr="0">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a:t>
            </a:fld>
            <a:endParaRPr/>
          </a:p>
        </p:txBody>
      </p:sp>
      <p:sp>
        <p:nvSpPr>
          <p:cNvPr id="672" name="Google Shape;672;p15"/>
          <p:cNvSpPr/>
          <p:nvPr/>
        </p:nvSpPr>
        <p:spPr>
          <a:xfrm>
            <a:off x="7025" y="1062650"/>
            <a:ext cx="1061400" cy="528900"/>
          </a:xfrm>
          <a:prstGeom prst="roundRect">
            <a:avLst>
              <a:gd name="adj" fmla="val 50000"/>
            </a:avLst>
          </a:prstGeom>
          <a:solidFill>
            <a:schemeClr val="accent2"/>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Didact Gothic"/>
              <a:ea typeface="Didact Gothic"/>
              <a:cs typeface="Didact Gothic"/>
              <a:sym typeface="Didact Gothic"/>
            </a:endParaRPr>
          </a:p>
        </p:txBody>
      </p:sp>
      <p:sp>
        <p:nvSpPr>
          <p:cNvPr id="673" name="Google Shape;673;p15"/>
          <p:cNvSpPr/>
          <p:nvPr/>
        </p:nvSpPr>
        <p:spPr>
          <a:xfrm rot="5400000">
            <a:off x="-527187" y="530408"/>
            <a:ext cx="1589700" cy="528900"/>
          </a:xfrm>
          <a:prstGeom prst="roundRect">
            <a:avLst>
              <a:gd name="adj" fmla="val 50000"/>
            </a:avLst>
          </a:prstGeom>
          <a:solidFill>
            <a:schemeClr val="accent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Didact Gothic"/>
              <a:ea typeface="Didact Gothic"/>
              <a:cs typeface="Didact Gothic"/>
              <a:sym typeface="Didact Gothic"/>
            </a:endParaRPr>
          </a:p>
        </p:txBody>
      </p:sp>
      <p:sp>
        <p:nvSpPr>
          <p:cNvPr id="674" name="Google Shape;674;p15"/>
          <p:cNvSpPr/>
          <p:nvPr/>
        </p:nvSpPr>
        <p:spPr>
          <a:xfrm rot="5400000" flipH="1">
            <a:off x="-105" y="1057334"/>
            <a:ext cx="530494" cy="530288"/>
          </a:xfrm>
          <a:custGeom>
            <a:avLst/>
            <a:gdLst/>
            <a:ahLst/>
            <a:cxnLst/>
            <a:rect l="l" t="t" r="r" b="b"/>
            <a:pathLst>
              <a:path w="335225" h="337763" extrusionOk="0">
                <a:moveTo>
                  <a:pt x="335225" y="0"/>
                </a:moveTo>
                <a:lnTo>
                  <a:pt x="168645" y="126"/>
                </a:lnTo>
                <a:cubicBezTo>
                  <a:pt x="75417" y="194"/>
                  <a:pt x="-81" y="75793"/>
                  <a:pt x="0" y="169009"/>
                </a:cubicBezTo>
                <a:cubicBezTo>
                  <a:pt x="81" y="262221"/>
                  <a:pt x="75659" y="337832"/>
                  <a:pt x="168888" y="337763"/>
                </a:cubicBezTo>
                <a:lnTo>
                  <a:pt x="206697" y="337763"/>
                </a:lnTo>
                <a:cubicBezTo>
                  <a:pt x="280414" y="319652"/>
                  <a:pt x="335225" y="253603"/>
                  <a:pt x="335225" y="174320"/>
                </a:cubicBezTo>
                <a:lnTo>
                  <a:pt x="335225" y="0"/>
                </a:lnTo>
                <a:close/>
              </a:path>
            </a:pathLst>
          </a:custGeom>
          <a:solidFill>
            <a:schemeClr val="accent5"/>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675" name="Google Shape;675;p15"/>
          <p:cNvSpPr/>
          <p:nvPr/>
        </p:nvSpPr>
        <p:spPr>
          <a:xfrm>
            <a:off x="536675" y="5813850"/>
            <a:ext cx="530400" cy="5304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Didact Gothic"/>
              <a:ea typeface="Didact Gothic"/>
              <a:cs typeface="Didact Gothic"/>
              <a:sym typeface="Didact Gothic"/>
            </a:endParaRPr>
          </a:p>
        </p:txBody>
      </p:sp>
      <p:sp>
        <p:nvSpPr>
          <p:cNvPr id="676" name="Google Shape;676;p15"/>
          <p:cNvSpPr/>
          <p:nvPr/>
        </p:nvSpPr>
        <p:spPr>
          <a:xfrm rot="5400000">
            <a:off x="10853600" y="782828"/>
            <a:ext cx="1061400" cy="528900"/>
          </a:xfrm>
          <a:prstGeom prst="roundRect">
            <a:avLst>
              <a:gd name="adj" fmla="val 50000"/>
            </a:avLst>
          </a:prstGeom>
          <a:solidFill>
            <a:schemeClr val="accent2"/>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Didact Gothic"/>
              <a:ea typeface="Didact Gothic"/>
              <a:cs typeface="Didact Gothic"/>
              <a:sym typeface="Didact Gothic"/>
            </a:endParaRPr>
          </a:p>
        </p:txBody>
      </p:sp>
      <p:sp>
        <p:nvSpPr>
          <p:cNvPr id="677" name="Google Shape;677;p15"/>
          <p:cNvSpPr/>
          <p:nvPr/>
        </p:nvSpPr>
        <p:spPr>
          <a:xfrm rot="5400000">
            <a:off x="10853600" y="2375978"/>
            <a:ext cx="1061400" cy="528900"/>
          </a:xfrm>
          <a:prstGeom prst="roundRect">
            <a:avLst>
              <a:gd name="adj" fmla="val 50000"/>
            </a:avLst>
          </a:prstGeom>
          <a:solidFill>
            <a:schemeClr val="accent2"/>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Didact Gothic"/>
              <a:ea typeface="Didact Gothic"/>
              <a:cs typeface="Didact Gothic"/>
              <a:sym typeface="Didact Gothic"/>
            </a:endParaRPr>
          </a:p>
        </p:txBody>
      </p:sp>
      <p:sp>
        <p:nvSpPr>
          <p:cNvPr id="678" name="Google Shape;678;p15"/>
          <p:cNvSpPr/>
          <p:nvPr/>
        </p:nvSpPr>
        <p:spPr>
          <a:xfrm rot="-5400000">
            <a:off x="11391500" y="1838075"/>
            <a:ext cx="528900" cy="1072200"/>
          </a:xfrm>
          <a:prstGeom prst="round2SameRect">
            <a:avLst>
              <a:gd name="adj1" fmla="val 50000"/>
              <a:gd name="adj2" fmla="val 0"/>
            </a:avLst>
          </a:prstGeom>
          <a:solidFill>
            <a:schemeClr val="accent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Didact Gothic"/>
              <a:ea typeface="Didact Gothic"/>
              <a:cs typeface="Didact Gothic"/>
              <a:sym typeface="Didact Gothic"/>
            </a:endParaRPr>
          </a:p>
        </p:txBody>
      </p:sp>
      <p:sp>
        <p:nvSpPr>
          <p:cNvPr id="679" name="Google Shape;679;p15"/>
          <p:cNvSpPr/>
          <p:nvPr/>
        </p:nvSpPr>
        <p:spPr>
          <a:xfrm rot="5400000">
            <a:off x="11119057" y="2109034"/>
            <a:ext cx="530494" cy="530288"/>
          </a:xfrm>
          <a:custGeom>
            <a:avLst/>
            <a:gdLst/>
            <a:ahLst/>
            <a:cxnLst/>
            <a:rect l="l" t="t" r="r" b="b"/>
            <a:pathLst>
              <a:path w="335225" h="337763" extrusionOk="0">
                <a:moveTo>
                  <a:pt x="335225" y="0"/>
                </a:moveTo>
                <a:lnTo>
                  <a:pt x="168645" y="126"/>
                </a:lnTo>
                <a:cubicBezTo>
                  <a:pt x="75417" y="194"/>
                  <a:pt x="-81" y="75793"/>
                  <a:pt x="0" y="169009"/>
                </a:cubicBezTo>
                <a:cubicBezTo>
                  <a:pt x="81" y="262221"/>
                  <a:pt x="75659" y="337832"/>
                  <a:pt x="168888" y="337763"/>
                </a:cubicBezTo>
                <a:lnTo>
                  <a:pt x="206697" y="337763"/>
                </a:lnTo>
                <a:cubicBezTo>
                  <a:pt x="280414" y="319652"/>
                  <a:pt x="335225" y="253603"/>
                  <a:pt x="335225" y="174320"/>
                </a:cubicBezTo>
                <a:lnTo>
                  <a:pt x="335225" y="0"/>
                </a:lnTo>
                <a:close/>
              </a:path>
            </a:pathLst>
          </a:custGeom>
          <a:solidFill>
            <a:schemeClr val="accent5"/>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680" name="Google Shape;680;p15"/>
          <p:cNvSpPr/>
          <p:nvPr/>
        </p:nvSpPr>
        <p:spPr>
          <a:xfrm rot="10800000">
            <a:off x="11131750" y="6351003"/>
            <a:ext cx="1061400" cy="528900"/>
          </a:xfrm>
          <a:prstGeom prst="roundRect">
            <a:avLst>
              <a:gd name="adj" fmla="val 50000"/>
            </a:avLst>
          </a:prstGeom>
          <a:solidFill>
            <a:schemeClr val="accent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Didact Gothic"/>
              <a:ea typeface="Didact Gothic"/>
              <a:cs typeface="Didact Gothic"/>
              <a:sym typeface="Didact Gothic"/>
            </a:endParaRPr>
          </a:p>
        </p:txBody>
      </p:sp>
      <p:sp>
        <p:nvSpPr>
          <p:cNvPr id="681" name="Google Shape;681;p15"/>
          <p:cNvSpPr/>
          <p:nvPr/>
        </p:nvSpPr>
        <p:spPr>
          <a:xfrm>
            <a:off x="11648750" y="5283450"/>
            <a:ext cx="530400" cy="5304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Didact Gothic"/>
              <a:ea typeface="Didact Gothic"/>
              <a:cs typeface="Didact Gothic"/>
              <a:sym typeface="Didact Gothic"/>
            </a:endParaRPr>
          </a:p>
        </p:txBody>
      </p:sp>
      <p:sp>
        <p:nvSpPr>
          <p:cNvPr id="682" name="Google Shape;682;p15"/>
          <p:cNvSpPr/>
          <p:nvPr/>
        </p:nvSpPr>
        <p:spPr>
          <a:xfrm>
            <a:off x="2090175" y="-28000"/>
            <a:ext cx="1589700" cy="530400"/>
          </a:xfrm>
          <a:prstGeom prst="roundRect">
            <a:avLst>
              <a:gd name="adj" fmla="val 50000"/>
            </a:avLst>
          </a:prstGeom>
          <a:solidFill>
            <a:schemeClr val="accent2"/>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Didact Gothic"/>
              <a:ea typeface="Didact Gothic"/>
              <a:cs typeface="Didact Gothic"/>
              <a:sym typeface="Didact Gothic"/>
            </a:endParaRPr>
          </a:p>
        </p:txBody>
      </p:sp>
      <p:sp>
        <p:nvSpPr>
          <p:cNvPr id="683" name="Google Shape;683;p15"/>
          <p:cNvSpPr/>
          <p:nvPr/>
        </p:nvSpPr>
        <p:spPr>
          <a:xfrm rot="5400000">
            <a:off x="2883825" y="237700"/>
            <a:ext cx="1061700" cy="530400"/>
          </a:xfrm>
          <a:prstGeom prst="roundRect">
            <a:avLst>
              <a:gd name="adj" fmla="val 50000"/>
            </a:avLst>
          </a:prstGeom>
          <a:solidFill>
            <a:schemeClr val="accent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Didact Gothic"/>
              <a:ea typeface="Didact Gothic"/>
              <a:cs typeface="Didact Gothic"/>
              <a:sym typeface="Didact Gothic"/>
            </a:endParaRPr>
          </a:p>
        </p:txBody>
      </p:sp>
      <p:sp>
        <p:nvSpPr>
          <p:cNvPr id="684" name="Google Shape;684;p15"/>
          <p:cNvSpPr/>
          <p:nvPr/>
        </p:nvSpPr>
        <p:spPr>
          <a:xfrm rot="10800000">
            <a:off x="3149431" y="-27943"/>
            <a:ext cx="530494" cy="530288"/>
          </a:xfrm>
          <a:custGeom>
            <a:avLst/>
            <a:gdLst/>
            <a:ahLst/>
            <a:cxnLst/>
            <a:rect l="l" t="t" r="r" b="b"/>
            <a:pathLst>
              <a:path w="335225" h="337763" extrusionOk="0">
                <a:moveTo>
                  <a:pt x="335225" y="0"/>
                </a:moveTo>
                <a:lnTo>
                  <a:pt x="168645" y="126"/>
                </a:lnTo>
                <a:cubicBezTo>
                  <a:pt x="75417" y="194"/>
                  <a:pt x="-81" y="75793"/>
                  <a:pt x="0" y="169009"/>
                </a:cubicBezTo>
                <a:cubicBezTo>
                  <a:pt x="81" y="262221"/>
                  <a:pt x="75659" y="337832"/>
                  <a:pt x="168888" y="337763"/>
                </a:cubicBezTo>
                <a:lnTo>
                  <a:pt x="206697" y="337763"/>
                </a:lnTo>
                <a:cubicBezTo>
                  <a:pt x="280414" y="319652"/>
                  <a:pt x="335225" y="253603"/>
                  <a:pt x="335225" y="174320"/>
                </a:cubicBezTo>
                <a:lnTo>
                  <a:pt x="335225" y="0"/>
                </a:lnTo>
                <a:close/>
              </a:path>
            </a:pathLst>
          </a:custGeom>
          <a:solidFill>
            <a:schemeClr val="accent5"/>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Tree>
  </p:cSld>
  <p:clrMapOvr>
    <a:masterClrMapping/>
  </p:clrMapOvr>
  <p:transition spd="slow">
    <p:push dir="u"/>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Big image with Caption">
  <p:cSld name="CAPTION_ONLY">
    <p:spTree>
      <p:nvGrpSpPr>
        <p:cNvPr id="1" name="Shape 732"/>
        <p:cNvGrpSpPr/>
        <p:nvPr/>
      </p:nvGrpSpPr>
      <p:grpSpPr>
        <a:xfrm>
          <a:off x="0" y="0"/>
          <a:ext cx="0" cy="0"/>
          <a:chOff x="0" y="0"/>
          <a:chExt cx="0" cy="0"/>
        </a:xfrm>
      </p:grpSpPr>
      <p:sp>
        <p:nvSpPr>
          <p:cNvPr id="733" name="Google Shape;733;p17"/>
          <p:cNvSpPr>
            <a:spLocks noGrp="1"/>
          </p:cNvSpPr>
          <p:nvPr>
            <p:ph type="pic" idx="2"/>
          </p:nvPr>
        </p:nvSpPr>
        <p:spPr>
          <a:xfrm>
            <a:off x="18750" y="0"/>
            <a:ext cx="12192000" cy="6858000"/>
          </a:xfrm>
          <a:prstGeom prst="rect">
            <a:avLst/>
          </a:prstGeom>
          <a:noFill/>
          <a:ln>
            <a:noFill/>
          </a:ln>
        </p:spPr>
      </p:sp>
      <p:sp>
        <p:nvSpPr>
          <p:cNvPr id="734" name="Google Shape;734;p17"/>
          <p:cNvSpPr txBox="1">
            <a:spLocks noGrp="1"/>
          </p:cNvSpPr>
          <p:nvPr>
            <p:ph type="body" idx="1"/>
          </p:nvPr>
        </p:nvSpPr>
        <p:spPr>
          <a:xfrm>
            <a:off x="415600" y="5640767"/>
            <a:ext cx="7998300" cy="806700"/>
          </a:xfrm>
          <a:prstGeom prst="rect">
            <a:avLst/>
          </a:prstGeom>
        </p:spPr>
        <p:txBody>
          <a:bodyPr spcFirstLastPara="1" wrap="square" lIns="121900" tIns="121900" rIns="121900" bIns="121900" anchor="ctr" anchorCtr="0">
            <a:normAutofit/>
          </a:bodyPr>
          <a:lstStyle>
            <a:lvl1pPr marL="457200" lvl="0" indent="-228600">
              <a:lnSpc>
                <a:spcPct val="100000"/>
              </a:lnSpc>
              <a:spcBef>
                <a:spcPts val="0"/>
              </a:spcBef>
              <a:spcAft>
                <a:spcPts val="0"/>
              </a:spcAft>
              <a:buSzPts val="2500"/>
              <a:buNone/>
              <a:defRPr sz="4900">
                <a:solidFill>
                  <a:schemeClr val="lt1"/>
                </a:solidFill>
              </a:defRPr>
            </a:lvl1pPr>
          </a:lstStyle>
          <a:p>
            <a:endParaRPr/>
          </a:p>
        </p:txBody>
      </p:sp>
      <p:sp>
        <p:nvSpPr>
          <p:cNvPr id="735" name="Google Shape;735;p17"/>
          <p:cNvSpPr txBox="1">
            <a:spLocks noGrp="1"/>
          </p:cNvSpPr>
          <p:nvPr>
            <p:ph type="sldNum" idx="12"/>
          </p:nvPr>
        </p:nvSpPr>
        <p:spPr>
          <a:xfrm>
            <a:off x="11296610" y="6217622"/>
            <a:ext cx="731700" cy="524700"/>
          </a:xfrm>
          <a:prstGeom prst="rect">
            <a:avLst/>
          </a:prstGeom>
        </p:spPr>
        <p:txBody>
          <a:bodyPr spcFirstLastPara="1" wrap="square" lIns="121900" tIns="121900" rIns="121900" bIns="121900"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transition spd="slow">
    <p:push dir="u"/>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736"/>
        <p:cNvGrpSpPr/>
        <p:nvPr/>
      </p:nvGrpSpPr>
      <p:grpSpPr>
        <a:xfrm>
          <a:off x="0" y="0"/>
          <a:ext cx="0" cy="0"/>
          <a:chOff x="0" y="0"/>
          <a:chExt cx="0" cy="0"/>
        </a:xfrm>
      </p:grpSpPr>
      <p:grpSp>
        <p:nvGrpSpPr>
          <p:cNvPr id="737" name="Google Shape;737;p18"/>
          <p:cNvGrpSpPr/>
          <p:nvPr/>
        </p:nvGrpSpPr>
        <p:grpSpPr>
          <a:xfrm>
            <a:off x="-25943" y="-27948"/>
            <a:ext cx="12217854" cy="6914131"/>
            <a:chOff x="-25943" y="-27948"/>
            <a:chExt cx="12217854" cy="6914131"/>
          </a:xfrm>
        </p:grpSpPr>
        <p:grpSp>
          <p:nvGrpSpPr>
            <p:cNvPr id="738" name="Google Shape;738;p18"/>
            <p:cNvGrpSpPr/>
            <p:nvPr/>
          </p:nvGrpSpPr>
          <p:grpSpPr>
            <a:xfrm>
              <a:off x="5816035" y="-27948"/>
              <a:ext cx="6375876" cy="6911067"/>
              <a:chOff x="3744151" y="3553"/>
              <a:chExt cx="4037153" cy="4376032"/>
            </a:xfrm>
          </p:grpSpPr>
          <p:sp>
            <p:nvSpPr>
              <p:cNvPr id="739" name="Google Shape;739;p18"/>
              <p:cNvSpPr/>
              <p:nvPr/>
            </p:nvSpPr>
            <p:spPr>
              <a:xfrm>
                <a:off x="3746964" y="3553"/>
                <a:ext cx="4048" cy="4376032"/>
              </a:xfrm>
              <a:custGeom>
                <a:avLst/>
                <a:gdLst/>
                <a:ahLst/>
                <a:cxnLst/>
                <a:rect l="l" t="t" r="r" b="b"/>
                <a:pathLst>
                  <a:path w="4048" h="4376032" extrusionOk="0">
                    <a:moveTo>
                      <a:pt x="4048" y="0"/>
                    </a:moveTo>
                    <a:lnTo>
                      <a:pt x="0" y="4376032"/>
                    </a:lnTo>
                  </a:path>
                </a:pathLst>
              </a:custGeom>
              <a:noFill/>
              <a:ln w="9525" cap="flat" cmpd="sng">
                <a:solidFill>
                  <a:schemeClr val="accent6"/>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740" name="Google Shape;740;p18"/>
              <p:cNvSpPr/>
              <p:nvPr/>
            </p:nvSpPr>
            <p:spPr>
              <a:xfrm>
                <a:off x="3744887" y="345147"/>
                <a:ext cx="4036417" cy="4993"/>
              </a:xfrm>
              <a:custGeom>
                <a:avLst/>
                <a:gdLst/>
                <a:ahLst/>
                <a:cxnLst/>
                <a:rect l="l" t="t" r="r" b="b"/>
                <a:pathLst>
                  <a:path w="4036417" h="4993" extrusionOk="0">
                    <a:moveTo>
                      <a:pt x="4036418" y="4994"/>
                    </a:moveTo>
                    <a:lnTo>
                      <a:pt x="0" y="0"/>
                    </a:lnTo>
                  </a:path>
                </a:pathLst>
              </a:custGeom>
              <a:noFill/>
              <a:ln w="9525" cap="flat" cmpd="sng">
                <a:solidFill>
                  <a:schemeClr val="accent6"/>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741" name="Google Shape;741;p18"/>
              <p:cNvSpPr/>
              <p:nvPr/>
            </p:nvSpPr>
            <p:spPr>
              <a:xfrm>
                <a:off x="5088007" y="3553"/>
                <a:ext cx="4048" cy="4376032"/>
              </a:xfrm>
              <a:custGeom>
                <a:avLst/>
                <a:gdLst/>
                <a:ahLst/>
                <a:cxnLst/>
                <a:rect l="l" t="t" r="r" b="b"/>
                <a:pathLst>
                  <a:path w="4048" h="4376032" extrusionOk="0">
                    <a:moveTo>
                      <a:pt x="4048" y="0"/>
                    </a:moveTo>
                    <a:lnTo>
                      <a:pt x="0" y="4376032"/>
                    </a:lnTo>
                  </a:path>
                </a:pathLst>
              </a:custGeom>
              <a:noFill/>
              <a:ln w="9525" cap="flat" cmpd="sng">
                <a:solidFill>
                  <a:schemeClr val="accent6"/>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742" name="Google Shape;742;p18"/>
              <p:cNvSpPr/>
              <p:nvPr/>
            </p:nvSpPr>
            <p:spPr>
              <a:xfrm>
                <a:off x="3744616" y="1686181"/>
                <a:ext cx="4036446" cy="4991"/>
              </a:xfrm>
              <a:custGeom>
                <a:avLst/>
                <a:gdLst/>
                <a:ahLst/>
                <a:cxnLst/>
                <a:rect l="l" t="t" r="r" b="b"/>
                <a:pathLst>
                  <a:path w="4036446" h="4991" extrusionOk="0">
                    <a:moveTo>
                      <a:pt x="4036446" y="4991"/>
                    </a:moveTo>
                    <a:lnTo>
                      <a:pt x="0" y="0"/>
                    </a:lnTo>
                  </a:path>
                </a:pathLst>
              </a:custGeom>
              <a:noFill/>
              <a:ln w="9525" cap="flat" cmpd="sng">
                <a:solidFill>
                  <a:schemeClr val="accent6"/>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743" name="Google Shape;743;p18"/>
              <p:cNvSpPr/>
              <p:nvPr/>
            </p:nvSpPr>
            <p:spPr>
              <a:xfrm>
                <a:off x="6429029" y="3553"/>
                <a:ext cx="4048" cy="4376032"/>
              </a:xfrm>
              <a:custGeom>
                <a:avLst/>
                <a:gdLst/>
                <a:ahLst/>
                <a:cxnLst/>
                <a:rect l="l" t="t" r="r" b="b"/>
                <a:pathLst>
                  <a:path w="4048" h="4376032" extrusionOk="0">
                    <a:moveTo>
                      <a:pt x="4048" y="0"/>
                    </a:moveTo>
                    <a:lnTo>
                      <a:pt x="0" y="4376032"/>
                    </a:lnTo>
                  </a:path>
                </a:pathLst>
              </a:custGeom>
              <a:noFill/>
              <a:ln w="9525" cap="flat" cmpd="sng">
                <a:solidFill>
                  <a:schemeClr val="accent6"/>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744" name="Google Shape;744;p18"/>
              <p:cNvSpPr/>
              <p:nvPr/>
            </p:nvSpPr>
            <p:spPr>
              <a:xfrm>
                <a:off x="3744349" y="3027212"/>
                <a:ext cx="4036429" cy="4995"/>
              </a:xfrm>
              <a:custGeom>
                <a:avLst/>
                <a:gdLst/>
                <a:ahLst/>
                <a:cxnLst/>
                <a:rect l="l" t="t" r="r" b="b"/>
                <a:pathLst>
                  <a:path w="4036429" h="4995" extrusionOk="0">
                    <a:moveTo>
                      <a:pt x="4036430" y="4995"/>
                    </a:moveTo>
                    <a:lnTo>
                      <a:pt x="0" y="0"/>
                    </a:lnTo>
                  </a:path>
                </a:pathLst>
              </a:custGeom>
              <a:noFill/>
              <a:ln w="9525" cap="flat" cmpd="sng">
                <a:solidFill>
                  <a:schemeClr val="accent6"/>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745" name="Google Shape;745;p18"/>
              <p:cNvSpPr/>
              <p:nvPr/>
            </p:nvSpPr>
            <p:spPr>
              <a:xfrm>
                <a:off x="4417475" y="3553"/>
                <a:ext cx="4048" cy="4376032"/>
              </a:xfrm>
              <a:custGeom>
                <a:avLst/>
                <a:gdLst/>
                <a:ahLst/>
                <a:cxnLst/>
                <a:rect l="l" t="t" r="r" b="b"/>
                <a:pathLst>
                  <a:path w="4048" h="4376032" extrusionOk="0">
                    <a:moveTo>
                      <a:pt x="4048" y="0"/>
                    </a:moveTo>
                    <a:lnTo>
                      <a:pt x="0" y="4376032"/>
                    </a:lnTo>
                  </a:path>
                </a:pathLst>
              </a:custGeom>
              <a:noFill/>
              <a:ln w="9525" cap="flat" cmpd="sng">
                <a:solidFill>
                  <a:schemeClr val="accent6"/>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746" name="Google Shape;746;p18"/>
              <p:cNvSpPr/>
              <p:nvPr/>
            </p:nvSpPr>
            <p:spPr>
              <a:xfrm>
                <a:off x="3744754" y="1015662"/>
                <a:ext cx="4036430" cy="4995"/>
              </a:xfrm>
              <a:custGeom>
                <a:avLst/>
                <a:gdLst/>
                <a:ahLst/>
                <a:cxnLst/>
                <a:rect l="l" t="t" r="r" b="b"/>
                <a:pathLst>
                  <a:path w="4036430" h="4995" extrusionOk="0">
                    <a:moveTo>
                      <a:pt x="4036430" y="4995"/>
                    </a:moveTo>
                    <a:lnTo>
                      <a:pt x="0" y="0"/>
                    </a:lnTo>
                  </a:path>
                </a:pathLst>
              </a:custGeom>
              <a:noFill/>
              <a:ln w="9525" cap="flat" cmpd="sng">
                <a:solidFill>
                  <a:schemeClr val="accent6"/>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747" name="Google Shape;747;p18"/>
              <p:cNvSpPr/>
              <p:nvPr/>
            </p:nvSpPr>
            <p:spPr>
              <a:xfrm>
                <a:off x="5758498" y="3553"/>
                <a:ext cx="4048" cy="4376032"/>
              </a:xfrm>
              <a:custGeom>
                <a:avLst/>
                <a:gdLst/>
                <a:ahLst/>
                <a:cxnLst/>
                <a:rect l="l" t="t" r="r" b="b"/>
                <a:pathLst>
                  <a:path w="4048" h="4376032" extrusionOk="0">
                    <a:moveTo>
                      <a:pt x="4048" y="0"/>
                    </a:moveTo>
                    <a:lnTo>
                      <a:pt x="0" y="4376032"/>
                    </a:lnTo>
                  </a:path>
                </a:pathLst>
              </a:custGeom>
              <a:noFill/>
              <a:ln w="9525" cap="flat" cmpd="sng">
                <a:solidFill>
                  <a:schemeClr val="accent6"/>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748" name="Google Shape;748;p18"/>
              <p:cNvSpPr/>
              <p:nvPr/>
            </p:nvSpPr>
            <p:spPr>
              <a:xfrm>
                <a:off x="3744483" y="2356696"/>
                <a:ext cx="4036417" cy="4995"/>
              </a:xfrm>
              <a:custGeom>
                <a:avLst/>
                <a:gdLst/>
                <a:ahLst/>
                <a:cxnLst/>
                <a:rect l="l" t="t" r="r" b="b"/>
                <a:pathLst>
                  <a:path w="4036417" h="4995" extrusionOk="0">
                    <a:moveTo>
                      <a:pt x="4036418" y="4995"/>
                    </a:moveTo>
                    <a:lnTo>
                      <a:pt x="0" y="0"/>
                    </a:lnTo>
                  </a:path>
                </a:pathLst>
              </a:custGeom>
              <a:noFill/>
              <a:ln w="9525" cap="flat" cmpd="sng">
                <a:solidFill>
                  <a:schemeClr val="accent6"/>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749" name="Google Shape;749;p18"/>
              <p:cNvSpPr/>
              <p:nvPr/>
            </p:nvSpPr>
            <p:spPr>
              <a:xfrm>
                <a:off x="7099561" y="3553"/>
                <a:ext cx="4048" cy="4376032"/>
              </a:xfrm>
              <a:custGeom>
                <a:avLst/>
                <a:gdLst/>
                <a:ahLst/>
                <a:cxnLst/>
                <a:rect l="l" t="t" r="r" b="b"/>
                <a:pathLst>
                  <a:path w="4048" h="4376032" extrusionOk="0">
                    <a:moveTo>
                      <a:pt x="4048" y="0"/>
                    </a:moveTo>
                    <a:lnTo>
                      <a:pt x="0" y="4376032"/>
                    </a:lnTo>
                  </a:path>
                </a:pathLst>
              </a:custGeom>
              <a:noFill/>
              <a:ln w="9525" cap="flat" cmpd="sng">
                <a:solidFill>
                  <a:schemeClr val="accent6"/>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750" name="Google Shape;750;p18"/>
              <p:cNvSpPr/>
              <p:nvPr/>
            </p:nvSpPr>
            <p:spPr>
              <a:xfrm>
                <a:off x="3744216" y="3697731"/>
                <a:ext cx="4036442" cy="4991"/>
              </a:xfrm>
              <a:custGeom>
                <a:avLst/>
                <a:gdLst/>
                <a:ahLst/>
                <a:cxnLst/>
                <a:rect l="l" t="t" r="r" b="b"/>
                <a:pathLst>
                  <a:path w="4036442" h="4991" extrusionOk="0">
                    <a:moveTo>
                      <a:pt x="4036442" y="4991"/>
                    </a:moveTo>
                    <a:lnTo>
                      <a:pt x="0" y="0"/>
                    </a:lnTo>
                  </a:path>
                </a:pathLst>
              </a:custGeom>
              <a:noFill/>
              <a:ln w="9525" cap="flat" cmpd="sng">
                <a:solidFill>
                  <a:schemeClr val="accent6"/>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751" name="Google Shape;751;p18"/>
              <p:cNvSpPr/>
              <p:nvPr/>
            </p:nvSpPr>
            <p:spPr>
              <a:xfrm>
                <a:off x="4082210" y="3553"/>
                <a:ext cx="4048" cy="4376032"/>
              </a:xfrm>
              <a:custGeom>
                <a:avLst/>
                <a:gdLst/>
                <a:ahLst/>
                <a:cxnLst/>
                <a:rect l="l" t="t" r="r" b="b"/>
                <a:pathLst>
                  <a:path w="4048" h="4376032" extrusionOk="0">
                    <a:moveTo>
                      <a:pt x="4048" y="0"/>
                    </a:moveTo>
                    <a:lnTo>
                      <a:pt x="0" y="4376032"/>
                    </a:lnTo>
                  </a:path>
                </a:pathLst>
              </a:custGeom>
              <a:noFill/>
              <a:ln w="9525" cap="flat" cmpd="sng">
                <a:solidFill>
                  <a:schemeClr val="accent6"/>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752" name="Google Shape;752;p18"/>
              <p:cNvSpPr/>
              <p:nvPr/>
            </p:nvSpPr>
            <p:spPr>
              <a:xfrm>
                <a:off x="3744819" y="680404"/>
                <a:ext cx="4036445" cy="4995"/>
              </a:xfrm>
              <a:custGeom>
                <a:avLst/>
                <a:gdLst/>
                <a:ahLst/>
                <a:cxnLst/>
                <a:rect l="l" t="t" r="r" b="b"/>
                <a:pathLst>
                  <a:path w="4036445" h="4995" extrusionOk="0">
                    <a:moveTo>
                      <a:pt x="4036446" y="4995"/>
                    </a:moveTo>
                    <a:lnTo>
                      <a:pt x="0" y="0"/>
                    </a:lnTo>
                  </a:path>
                </a:pathLst>
              </a:custGeom>
              <a:noFill/>
              <a:ln w="9525" cap="flat" cmpd="sng">
                <a:solidFill>
                  <a:schemeClr val="accent6"/>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753" name="Google Shape;753;p18"/>
              <p:cNvSpPr/>
              <p:nvPr/>
            </p:nvSpPr>
            <p:spPr>
              <a:xfrm>
                <a:off x="5423272" y="3553"/>
                <a:ext cx="4048" cy="4376032"/>
              </a:xfrm>
              <a:custGeom>
                <a:avLst/>
                <a:gdLst/>
                <a:ahLst/>
                <a:cxnLst/>
                <a:rect l="l" t="t" r="r" b="b"/>
                <a:pathLst>
                  <a:path w="4048" h="4376032" extrusionOk="0">
                    <a:moveTo>
                      <a:pt x="4048" y="0"/>
                    </a:moveTo>
                    <a:lnTo>
                      <a:pt x="0" y="4376032"/>
                    </a:lnTo>
                  </a:path>
                </a:pathLst>
              </a:custGeom>
              <a:noFill/>
              <a:ln w="9525" cap="flat" cmpd="sng">
                <a:solidFill>
                  <a:schemeClr val="accent6"/>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754" name="Google Shape;754;p18"/>
              <p:cNvSpPr/>
              <p:nvPr/>
            </p:nvSpPr>
            <p:spPr>
              <a:xfrm>
                <a:off x="3744551" y="2021439"/>
                <a:ext cx="4036430" cy="4995"/>
              </a:xfrm>
              <a:custGeom>
                <a:avLst/>
                <a:gdLst/>
                <a:ahLst/>
                <a:cxnLst/>
                <a:rect l="l" t="t" r="r" b="b"/>
                <a:pathLst>
                  <a:path w="4036430" h="4995" extrusionOk="0">
                    <a:moveTo>
                      <a:pt x="4036430" y="4995"/>
                    </a:moveTo>
                    <a:lnTo>
                      <a:pt x="0" y="0"/>
                    </a:lnTo>
                  </a:path>
                </a:pathLst>
              </a:custGeom>
              <a:noFill/>
              <a:ln w="9525" cap="flat" cmpd="sng">
                <a:solidFill>
                  <a:schemeClr val="accent6"/>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755" name="Google Shape;755;p18"/>
              <p:cNvSpPr/>
              <p:nvPr/>
            </p:nvSpPr>
            <p:spPr>
              <a:xfrm>
                <a:off x="6764295" y="3553"/>
                <a:ext cx="4048" cy="4376032"/>
              </a:xfrm>
              <a:custGeom>
                <a:avLst/>
                <a:gdLst/>
                <a:ahLst/>
                <a:cxnLst/>
                <a:rect l="l" t="t" r="r" b="b"/>
                <a:pathLst>
                  <a:path w="4048" h="4376032" extrusionOk="0">
                    <a:moveTo>
                      <a:pt x="4048" y="0"/>
                    </a:moveTo>
                    <a:lnTo>
                      <a:pt x="0" y="4376032"/>
                    </a:lnTo>
                  </a:path>
                </a:pathLst>
              </a:custGeom>
              <a:noFill/>
              <a:ln w="9525" cap="flat" cmpd="sng">
                <a:solidFill>
                  <a:schemeClr val="accent6"/>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756" name="Google Shape;756;p18"/>
              <p:cNvSpPr/>
              <p:nvPr/>
            </p:nvSpPr>
            <p:spPr>
              <a:xfrm>
                <a:off x="3744284" y="3362473"/>
                <a:ext cx="4036454" cy="4991"/>
              </a:xfrm>
              <a:custGeom>
                <a:avLst/>
                <a:gdLst/>
                <a:ahLst/>
                <a:cxnLst/>
                <a:rect l="l" t="t" r="r" b="b"/>
                <a:pathLst>
                  <a:path w="4036454" h="4991" extrusionOk="0">
                    <a:moveTo>
                      <a:pt x="4036455" y="4991"/>
                    </a:moveTo>
                    <a:lnTo>
                      <a:pt x="0" y="0"/>
                    </a:lnTo>
                  </a:path>
                </a:pathLst>
              </a:custGeom>
              <a:noFill/>
              <a:ln w="9525" cap="flat" cmpd="sng">
                <a:solidFill>
                  <a:schemeClr val="accent6"/>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757" name="Google Shape;757;p18"/>
              <p:cNvSpPr/>
              <p:nvPr/>
            </p:nvSpPr>
            <p:spPr>
              <a:xfrm>
                <a:off x="4752741" y="3553"/>
                <a:ext cx="4048" cy="4376032"/>
              </a:xfrm>
              <a:custGeom>
                <a:avLst/>
                <a:gdLst/>
                <a:ahLst/>
                <a:cxnLst/>
                <a:rect l="l" t="t" r="r" b="b"/>
                <a:pathLst>
                  <a:path w="4048" h="4376032" extrusionOk="0">
                    <a:moveTo>
                      <a:pt x="4048" y="0"/>
                    </a:moveTo>
                    <a:lnTo>
                      <a:pt x="0" y="4376032"/>
                    </a:lnTo>
                  </a:path>
                </a:pathLst>
              </a:custGeom>
              <a:noFill/>
              <a:ln w="9525" cap="flat" cmpd="sng">
                <a:solidFill>
                  <a:schemeClr val="accent6"/>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758" name="Google Shape;758;p18"/>
              <p:cNvSpPr/>
              <p:nvPr/>
            </p:nvSpPr>
            <p:spPr>
              <a:xfrm>
                <a:off x="3744685" y="1350924"/>
                <a:ext cx="4036417" cy="4991"/>
              </a:xfrm>
              <a:custGeom>
                <a:avLst/>
                <a:gdLst/>
                <a:ahLst/>
                <a:cxnLst/>
                <a:rect l="l" t="t" r="r" b="b"/>
                <a:pathLst>
                  <a:path w="4036417" h="4991" extrusionOk="0">
                    <a:moveTo>
                      <a:pt x="4036418" y="4991"/>
                    </a:moveTo>
                    <a:lnTo>
                      <a:pt x="0" y="0"/>
                    </a:lnTo>
                  </a:path>
                </a:pathLst>
              </a:custGeom>
              <a:noFill/>
              <a:ln w="9525" cap="flat" cmpd="sng">
                <a:solidFill>
                  <a:schemeClr val="accent6"/>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759" name="Google Shape;759;p18"/>
              <p:cNvSpPr/>
              <p:nvPr/>
            </p:nvSpPr>
            <p:spPr>
              <a:xfrm>
                <a:off x="6093763" y="3553"/>
                <a:ext cx="4048" cy="4376032"/>
              </a:xfrm>
              <a:custGeom>
                <a:avLst/>
                <a:gdLst/>
                <a:ahLst/>
                <a:cxnLst/>
                <a:rect l="l" t="t" r="r" b="b"/>
                <a:pathLst>
                  <a:path w="4048" h="4376032" extrusionOk="0">
                    <a:moveTo>
                      <a:pt x="4048" y="0"/>
                    </a:moveTo>
                    <a:lnTo>
                      <a:pt x="0" y="4376032"/>
                    </a:lnTo>
                  </a:path>
                </a:pathLst>
              </a:custGeom>
              <a:noFill/>
              <a:ln w="9525" cap="flat" cmpd="sng">
                <a:solidFill>
                  <a:schemeClr val="accent6"/>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760" name="Google Shape;760;p18"/>
              <p:cNvSpPr/>
              <p:nvPr/>
            </p:nvSpPr>
            <p:spPr>
              <a:xfrm>
                <a:off x="3744418" y="2691954"/>
                <a:ext cx="4036441" cy="4995"/>
              </a:xfrm>
              <a:custGeom>
                <a:avLst/>
                <a:gdLst/>
                <a:ahLst/>
                <a:cxnLst/>
                <a:rect l="l" t="t" r="r" b="b"/>
                <a:pathLst>
                  <a:path w="4036441" h="4995" extrusionOk="0">
                    <a:moveTo>
                      <a:pt x="4036442" y="4995"/>
                    </a:moveTo>
                    <a:lnTo>
                      <a:pt x="0" y="0"/>
                    </a:lnTo>
                  </a:path>
                </a:pathLst>
              </a:custGeom>
              <a:noFill/>
              <a:ln w="9525" cap="flat" cmpd="sng">
                <a:solidFill>
                  <a:schemeClr val="accent6"/>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761" name="Google Shape;761;p18"/>
              <p:cNvSpPr/>
              <p:nvPr/>
            </p:nvSpPr>
            <p:spPr>
              <a:xfrm>
                <a:off x="7434826" y="3553"/>
                <a:ext cx="4048" cy="4376032"/>
              </a:xfrm>
              <a:custGeom>
                <a:avLst/>
                <a:gdLst/>
                <a:ahLst/>
                <a:cxnLst/>
                <a:rect l="l" t="t" r="r" b="b"/>
                <a:pathLst>
                  <a:path w="4048" h="4376032" extrusionOk="0">
                    <a:moveTo>
                      <a:pt x="4048" y="0"/>
                    </a:moveTo>
                    <a:lnTo>
                      <a:pt x="0" y="4376032"/>
                    </a:lnTo>
                  </a:path>
                </a:pathLst>
              </a:custGeom>
              <a:noFill/>
              <a:ln w="9525" cap="flat" cmpd="sng">
                <a:solidFill>
                  <a:schemeClr val="accent6"/>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762" name="Google Shape;762;p18"/>
              <p:cNvSpPr/>
              <p:nvPr/>
            </p:nvSpPr>
            <p:spPr>
              <a:xfrm>
                <a:off x="3744151" y="4032989"/>
                <a:ext cx="4036426" cy="4995"/>
              </a:xfrm>
              <a:custGeom>
                <a:avLst/>
                <a:gdLst/>
                <a:ahLst/>
                <a:cxnLst/>
                <a:rect l="l" t="t" r="r" b="b"/>
                <a:pathLst>
                  <a:path w="4036426" h="4995" extrusionOk="0">
                    <a:moveTo>
                      <a:pt x="4036426" y="4995"/>
                    </a:moveTo>
                    <a:lnTo>
                      <a:pt x="0" y="0"/>
                    </a:lnTo>
                  </a:path>
                </a:pathLst>
              </a:custGeom>
              <a:noFill/>
              <a:ln w="9525" cap="flat" cmpd="sng">
                <a:solidFill>
                  <a:schemeClr val="accent6"/>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grpSp>
        <p:sp>
          <p:nvSpPr>
            <p:cNvPr id="763" name="Google Shape;763;p18"/>
            <p:cNvSpPr/>
            <p:nvPr/>
          </p:nvSpPr>
          <p:spPr>
            <a:xfrm>
              <a:off x="1061" y="511525"/>
              <a:ext cx="5812440" cy="7889"/>
            </a:xfrm>
            <a:custGeom>
              <a:avLst/>
              <a:gdLst/>
              <a:ahLst/>
              <a:cxnLst/>
              <a:rect l="l" t="t" r="r" b="b"/>
              <a:pathLst>
                <a:path w="4036417" h="4993" extrusionOk="0">
                  <a:moveTo>
                    <a:pt x="4036418" y="4994"/>
                  </a:moveTo>
                  <a:lnTo>
                    <a:pt x="0" y="0"/>
                  </a:lnTo>
                </a:path>
              </a:pathLst>
            </a:custGeom>
            <a:noFill/>
            <a:ln w="9525" cap="flat" cmpd="sng">
              <a:solidFill>
                <a:schemeClr val="accent6"/>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764" name="Google Shape;764;p18"/>
            <p:cNvSpPr/>
            <p:nvPr/>
          </p:nvSpPr>
          <p:spPr>
            <a:xfrm>
              <a:off x="1562512" y="-27948"/>
              <a:ext cx="6396" cy="6914131"/>
            </a:xfrm>
            <a:custGeom>
              <a:avLst/>
              <a:gdLst/>
              <a:ahLst/>
              <a:cxnLst/>
              <a:rect l="l" t="t" r="r" b="b"/>
              <a:pathLst>
                <a:path w="4048" h="4376032" extrusionOk="0">
                  <a:moveTo>
                    <a:pt x="4048" y="0"/>
                  </a:moveTo>
                  <a:lnTo>
                    <a:pt x="0" y="4376032"/>
                  </a:lnTo>
                </a:path>
              </a:pathLst>
            </a:custGeom>
            <a:noFill/>
            <a:ln w="9525" cap="flat" cmpd="sng">
              <a:solidFill>
                <a:schemeClr val="accent6"/>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765" name="Google Shape;765;p18"/>
            <p:cNvSpPr/>
            <p:nvPr/>
          </p:nvSpPr>
          <p:spPr>
            <a:xfrm>
              <a:off x="671" y="2629421"/>
              <a:ext cx="5812482" cy="7886"/>
            </a:xfrm>
            <a:custGeom>
              <a:avLst/>
              <a:gdLst/>
              <a:ahLst/>
              <a:cxnLst/>
              <a:rect l="l" t="t" r="r" b="b"/>
              <a:pathLst>
                <a:path w="4036446" h="4991" extrusionOk="0">
                  <a:moveTo>
                    <a:pt x="4036446" y="4991"/>
                  </a:moveTo>
                  <a:lnTo>
                    <a:pt x="0" y="0"/>
                  </a:lnTo>
                </a:path>
              </a:pathLst>
            </a:custGeom>
            <a:noFill/>
            <a:ln w="9525" cap="flat" cmpd="sng">
              <a:solidFill>
                <a:schemeClr val="accent6"/>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766" name="Google Shape;766;p18"/>
            <p:cNvSpPr/>
            <p:nvPr/>
          </p:nvSpPr>
          <p:spPr>
            <a:xfrm>
              <a:off x="3680388" y="-27948"/>
              <a:ext cx="6396" cy="6914131"/>
            </a:xfrm>
            <a:custGeom>
              <a:avLst/>
              <a:gdLst/>
              <a:ahLst/>
              <a:cxnLst/>
              <a:rect l="l" t="t" r="r" b="b"/>
              <a:pathLst>
                <a:path w="4048" h="4376032" extrusionOk="0">
                  <a:moveTo>
                    <a:pt x="4048" y="0"/>
                  </a:moveTo>
                  <a:lnTo>
                    <a:pt x="0" y="4376032"/>
                  </a:lnTo>
                </a:path>
              </a:pathLst>
            </a:custGeom>
            <a:noFill/>
            <a:ln w="9525" cap="flat" cmpd="sng">
              <a:solidFill>
                <a:schemeClr val="accent6"/>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767" name="Google Shape;767;p18"/>
            <p:cNvSpPr/>
            <p:nvPr/>
          </p:nvSpPr>
          <p:spPr>
            <a:xfrm>
              <a:off x="286" y="4747312"/>
              <a:ext cx="5812458" cy="7892"/>
            </a:xfrm>
            <a:custGeom>
              <a:avLst/>
              <a:gdLst/>
              <a:ahLst/>
              <a:cxnLst/>
              <a:rect l="l" t="t" r="r" b="b"/>
              <a:pathLst>
                <a:path w="4036429" h="4995" extrusionOk="0">
                  <a:moveTo>
                    <a:pt x="4036430" y="4995"/>
                  </a:moveTo>
                  <a:lnTo>
                    <a:pt x="0" y="0"/>
                  </a:lnTo>
                </a:path>
              </a:pathLst>
            </a:custGeom>
            <a:noFill/>
            <a:ln w="9525" cap="flat" cmpd="sng">
              <a:solidFill>
                <a:schemeClr val="accent6"/>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768" name="Google Shape;768;p18"/>
            <p:cNvSpPr/>
            <p:nvPr/>
          </p:nvSpPr>
          <p:spPr>
            <a:xfrm>
              <a:off x="503541" y="-27948"/>
              <a:ext cx="6396" cy="6914131"/>
            </a:xfrm>
            <a:custGeom>
              <a:avLst/>
              <a:gdLst/>
              <a:ahLst/>
              <a:cxnLst/>
              <a:rect l="l" t="t" r="r" b="b"/>
              <a:pathLst>
                <a:path w="4048" h="4376032" extrusionOk="0">
                  <a:moveTo>
                    <a:pt x="4048" y="0"/>
                  </a:moveTo>
                  <a:lnTo>
                    <a:pt x="0" y="4376032"/>
                  </a:lnTo>
                </a:path>
              </a:pathLst>
            </a:custGeom>
            <a:noFill/>
            <a:ln w="9525" cap="flat" cmpd="sng">
              <a:solidFill>
                <a:schemeClr val="accent6"/>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769" name="Google Shape;769;p18"/>
            <p:cNvSpPr/>
            <p:nvPr/>
          </p:nvSpPr>
          <p:spPr>
            <a:xfrm>
              <a:off x="870" y="1570470"/>
              <a:ext cx="5812459" cy="7892"/>
            </a:xfrm>
            <a:custGeom>
              <a:avLst/>
              <a:gdLst/>
              <a:ahLst/>
              <a:cxnLst/>
              <a:rect l="l" t="t" r="r" b="b"/>
              <a:pathLst>
                <a:path w="4036430" h="4995" extrusionOk="0">
                  <a:moveTo>
                    <a:pt x="4036430" y="4995"/>
                  </a:moveTo>
                  <a:lnTo>
                    <a:pt x="0" y="0"/>
                  </a:lnTo>
                </a:path>
              </a:pathLst>
            </a:custGeom>
            <a:noFill/>
            <a:ln w="9525" cap="flat" cmpd="sng">
              <a:solidFill>
                <a:schemeClr val="accent6"/>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770" name="Google Shape;770;p18"/>
            <p:cNvSpPr/>
            <p:nvPr/>
          </p:nvSpPr>
          <p:spPr>
            <a:xfrm>
              <a:off x="2621418" y="-27948"/>
              <a:ext cx="6396" cy="6914131"/>
            </a:xfrm>
            <a:custGeom>
              <a:avLst/>
              <a:gdLst/>
              <a:ahLst/>
              <a:cxnLst/>
              <a:rect l="l" t="t" r="r" b="b"/>
              <a:pathLst>
                <a:path w="4048" h="4376032" extrusionOk="0">
                  <a:moveTo>
                    <a:pt x="4048" y="0"/>
                  </a:moveTo>
                  <a:lnTo>
                    <a:pt x="0" y="4376032"/>
                  </a:lnTo>
                </a:path>
              </a:pathLst>
            </a:custGeom>
            <a:noFill/>
            <a:ln w="9525" cap="flat" cmpd="sng">
              <a:solidFill>
                <a:schemeClr val="accent6"/>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771" name="Google Shape;771;p18"/>
            <p:cNvSpPr/>
            <p:nvPr/>
          </p:nvSpPr>
          <p:spPr>
            <a:xfrm>
              <a:off x="479" y="3688366"/>
              <a:ext cx="5812440" cy="7892"/>
            </a:xfrm>
            <a:custGeom>
              <a:avLst/>
              <a:gdLst/>
              <a:ahLst/>
              <a:cxnLst/>
              <a:rect l="l" t="t" r="r" b="b"/>
              <a:pathLst>
                <a:path w="4036417" h="4995" extrusionOk="0">
                  <a:moveTo>
                    <a:pt x="4036418" y="4995"/>
                  </a:moveTo>
                  <a:lnTo>
                    <a:pt x="0" y="0"/>
                  </a:lnTo>
                </a:path>
              </a:pathLst>
            </a:custGeom>
            <a:noFill/>
            <a:ln w="9525" cap="flat" cmpd="sng">
              <a:solidFill>
                <a:schemeClr val="accent6"/>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772" name="Google Shape;772;p18"/>
            <p:cNvSpPr/>
            <p:nvPr/>
          </p:nvSpPr>
          <p:spPr>
            <a:xfrm>
              <a:off x="4739359" y="-27948"/>
              <a:ext cx="6396" cy="6914131"/>
            </a:xfrm>
            <a:custGeom>
              <a:avLst/>
              <a:gdLst/>
              <a:ahLst/>
              <a:cxnLst/>
              <a:rect l="l" t="t" r="r" b="b"/>
              <a:pathLst>
                <a:path w="4048" h="4376032" extrusionOk="0">
                  <a:moveTo>
                    <a:pt x="4048" y="0"/>
                  </a:moveTo>
                  <a:lnTo>
                    <a:pt x="0" y="4376032"/>
                  </a:lnTo>
                </a:path>
              </a:pathLst>
            </a:custGeom>
            <a:noFill/>
            <a:ln w="9525" cap="flat" cmpd="sng">
              <a:solidFill>
                <a:schemeClr val="accent6"/>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773" name="Google Shape;773;p18"/>
            <p:cNvSpPr/>
            <p:nvPr/>
          </p:nvSpPr>
          <p:spPr>
            <a:xfrm>
              <a:off x="95" y="5806263"/>
              <a:ext cx="5812476" cy="7886"/>
            </a:xfrm>
            <a:custGeom>
              <a:avLst/>
              <a:gdLst/>
              <a:ahLst/>
              <a:cxnLst/>
              <a:rect l="l" t="t" r="r" b="b"/>
              <a:pathLst>
                <a:path w="4036442" h="4991" extrusionOk="0">
                  <a:moveTo>
                    <a:pt x="4036442" y="4991"/>
                  </a:moveTo>
                  <a:lnTo>
                    <a:pt x="0" y="0"/>
                  </a:lnTo>
                </a:path>
              </a:pathLst>
            </a:custGeom>
            <a:noFill/>
            <a:ln w="9525" cap="flat" cmpd="sng">
              <a:solidFill>
                <a:schemeClr val="accent6"/>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774" name="Google Shape;774;p18"/>
            <p:cNvSpPr/>
            <p:nvPr/>
          </p:nvSpPr>
          <p:spPr>
            <a:xfrm>
              <a:off x="-25943" y="-27948"/>
              <a:ext cx="6396" cy="6914131"/>
            </a:xfrm>
            <a:custGeom>
              <a:avLst/>
              <a:gdLst/>
              <a:ahLst/>
              <a:cxnLst/>
              <a:rect l="l" t="t" r="r" b="b"/>
              <a:pathLst>
                <a:path w="4048" h="4376032" extrusionOk="0">
                  <a:moveTo>
                    <a:pt x="4048" y="0"/>
                  </a:moveTo>
                  <a:lnTo>
                    <a:pt x="0" y="4376032"/>
                  </a:lnTo>
                </a:path>
              </a:pathLst>
            </a:custGeom>
            <a:noFill/>
            <a:ln w="9525" cap="flat" cmpd="sng">
              <a:solidFill>
                <a:schemeClr val="accent6"/>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775" name="Google Shape;775;p18"/>
            <p:cNvSpPr/>
            <p:nvPr/>
          </p:nvSpPr>
          <p:spPr>
            <a:xfrm>
              <a:off x="963" y="1040997"/>
              <a:ext cx="5812481" cy="7892"/>
            </a:xfrm>
            <a:custGeom>
              <a:avLst/>
              <a:gdLst/>
              <a:ahLst/>
              <a:cxnLst/>
              <a:rect l="l" t="t" r="r" b="b"/>
              <a:pathLst>
                <a:path w="4036445" h="4995" extrusionOk="0">
                  <a:moveTo>
                    <a:pt x="4036446" y="4995"/>
                  </a:moveTo>
                  <a:lnTo>
                    <a:pt x="0" y="0"/>
                  </a:lnTo>
                </a:path>
              </a:pathLst>
            </a:custGeom>
            <a:noFill/>
            <a:ln w="9525" cap="flat" cmpd="sng">
              <a:solidFill>
                <a:schemeClr val="accent6"/>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776" name="Google Shape;776;p18"/>
            <p:cNvSpPr/>
            <p:nvPr/>
          </p:nvSpPr>
          <p:spPr>
            <a:xfrm>
              <a:off x="2091996" y="-27948"/>
              <a:ext cx="6396" cy="6914131"/>
            </a:xfrm>
            <a:custGeom>
              <a:avLst/>
              <a:gdLst/>
              <a:ahLst/>
              <a:cxnLst/>
              <a:rect l="l" t="t" r="r" b="b"/>
              <a:pathLst>
                <a:path w="4048" h="4376032" extrusionOk="0">
                  <a:moveTo>
                    <a:pt x="4048" y="0"/>
                  </a:moveTo>
                  <a:lnTo>
                    <a:pt x="0" y="4376032"/>
                  </a:lnTo>
                </a:path>
              </a:pathLst>
            </a:custGeom>
            <a:noFill/>
            <a:ln w="9525" cap="flat" cmpd="sng">
              <a:solidFill>
                <a:schemeClr val="accent6"/>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777" name="Google Shape;777;p18"/>
            <p:cNvSpPr/>
            <p:nvPr/>
          </p:nvSpPr>
          <p:spPr>
            <a:xfrm>
              <a:off x="577" y="3158894"/>
              <a:ext cx="5812459" cy="7892"/>
            </a:xfrm>
            <a:custGeom>
              <a:avLst/>
              <a:gdLst/>
              <a:ahLst/>
              <a:cxnLst/>
              <a:rect l="l" t="t" r="r" b="b"/>
              <a:pathLst>
                <a:path w="4036430" h="4995" extrusionOk="0">
                  <a:moveTo>
                    <a:pt x="4036430" y="4995"/>
                  </a:moveTo>
                  <a:lnTo>
                    <a:pt x="0" y="0"/>
                  </a:lnTo>
                </a:path>
              </a:pathLst>
            </a:custGeom>
            <a:noFill/>
            <a:ln w="9525" cap="flat" cmpd="sng">
              <a:solidFill>
                <a:schemeClr val="accent6"/>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778" name="Google Shape;778;p18"/>
            <p:cNvSpPr/>
            <p:nvPr/>
          </p:nvSpPr>
          <p:spPr>
            <a:xfrm>
              <a:off x="4209874" y="-27948"/>
              <a:ext cx="6396" cy="6914131"/>
            </a:xfrm>
            <a:custGeom>
              <a:avLst/>
              <a:gdLst/>
              <a:ahLst/>
              <a:cxnLst/>
              <a:rect l="l" t="t" r="r" b="b"/>
              <a:pathLst>
                <a:path w="4048" h="4376032" extrusionOk="0">
                  <a:moveTo>
                    <a:pt x="4048" y="0"/>
                  </a:moveTo>
                  <a:lnTo>
                    <a:pt x="0" y="4376032"/>
                  </a:lnTo>
                </a:path>
              </a:pathLst>
            </a:custGeom>
            <a:noFill/>
            <a:ln w="9525" cap="flat" cmpd="sng">
              <a:solidFill>
                <a:schemeClr val="accent6"/>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779" name="Google Shape;779;p18"/>
            <p:cNvSpPr/>
            <p:nvPr/>
          </p:nvSpPr>
          <p:spPr>
            <a:xfrm>
              <a:off x="193" y="5276790"/>
              <a:ext cx="5812494" cy="7886"/>
            </a:xfrm>
            <a:custGeom>
              <a:avLst/>
              <a:gdLst/>
              <a:ahLst/>
              <a:cxnLst/>
              <a:rect l="l" t="t" r="r" b="b"/>
              <a:pathLst>
                <a:path w="4036454" h="4991" extrusionOk="0">
                  <a:moveTo>
                    <a:pt x="4036455" y="4991"/>
                  </a:moveTo>
                  <a:lnTo>
                    <a:pt x="0" y="0"/>
                  </a:lnTo>
                </a:path>
              </a:pathLst>
            </a:custGeom>
            <a:noFill/>
            <a:ln w="9525" cap="flat" cmpd="sng">
              <a:solidFill>
                <a:schemeClr val="accent6"/>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780" name="Google Shape;780;p18"/>
            <p:cNvSpPr/>
            <p:nvPr/>
          </p:nvSpPr>
          <p:spPr>
            <a:xfrm>
              <a:off x="1033026" y="-27948"/>
              <a:ext cx="6396" cy="6914131"/>
            </a:xfrm>
            <a:custGeom>
              <a:avLst/>
              <a:gdLst/>
              <a:ahLst/>
              <a:cxnLst/>
              <a:rect l="l" t="t" r="r" b="b"/>
              <a:pathLst>
                <a:path w="4048" h="4376032" extrusionOk="0">
                  <a:moveTo>
                    <a:pt x="4048" y="0"/>
                  </a:moveTo>
                  <a:lnTo>
                    <a:pt x="0" y="4376032"/>
                  </a:lnTo>
                </a:path>
              </a:pathLst>
            </a:custGeom>
            <a:noFill/>
            <a:ln w="9525" cap="flat" cmpd="sng">
              <a:solidFill>
                <a:schemeClr val="accent6"/>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781" name="Google Shape;781;p18"/>
            <p:cNvSpPr/>
            <p:nvPr/>
          </p:nvSpPr>
          <p:spPr>
            <a:xfrm>
              <a:off x="770" y="2099949"/>
              <a:ext cx="5812440" cy="7886"/>
            </a:xfrm>
            <a:custGeom>
              <a:avLst/>
              <a:gdLst/>
              <a:ahLst/>
              <a:cxnLst/>
              <a:rect l="l" t="t" r="r" b="b"/>
              <a:pathLst>
                <a:path w="4036417" h="4991" extrusionOk="0">
                  <a:moveTo>
                    <a:pt x="4036418" y="4991"/>
                  </a:moveTo>
                  <a:lnTo>
                    <a:pt x="0" y="0"/>
                  </a:lnTo>
                </a:path>
              </a:pathLst>
            </a:custGeom>
            <a:noFill/>
            <a:ln w="9525" cap="flat" cmpd="sng">
              <a:solidFill>
                <a:schemeClr val="accent6"/>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782" name="Google Shape;782;p18"/>
            <p:cNvSpPr/>
            <p:nvPr/>
          </p:nvSpPr>
          <p:spPr>
            <a:xfrm>
              <a:off x="3150902" y="-27948"/>
              <a:ext cx="6396" cy="6914131"/>
            </a:xfrm>
            <a:custGeom>
              <a:avLst/>
              <a:gdLst/>
              <a:ahLst/>
              <a:cxnLst/>
              <a:rect l="l" t="t" r="r" b="b"/>
              <a:pathLst>
                <a:path w="4048" h="4376032" extrusionOk="0">
                  <a:moveTo>
                    <a:pt x="4048" y="0"/>
                  </a:moveTo>
                  <a:lnTo>
                    <a:pt x="0" y="4376032"/>
                  </a:lnTo>
                </a:path>
              </a:pathLst>
            </a:custGeom>
            <a:noFill/>
            <a:ln w="9525" cap="flat" cmpd="sng">
              <a:solidFill>
                <a:schemeClr val="accent6"/>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783" name="Google Shape;783;p18"/>
            <p:cNvSpPr/>
            <p:nvPr/>
          </p:nvSpPr>
          <p:spPr>
            <a:xfrm>
              <a:off x="386" y="4217839"/>
              <a:ext cx="5812475" cy="7892"/>
            </a:xfrm>
            <a:custGeom>
              <a:avLst/>
              <a:gdLst/>
              <a:ahLst/>
              <a:cxnLst/>
              <a:rect l="l" t="t" r="r" b="b"/>
              <a:pathLst>
                <a:path w="4036441" h="4995" extrusionOk="0">
                  <a:moveTo>
                    <a:pt x="4036442" y="4995"/>
                  </a:moveTo>
                  <a:lnTo>
                    <a:pt x="0" y="0"/>
                  </a:lnTo>
                </a:path>
              </a:pathLst>
            </a:custGeom>
            <a:noFill/>
            <a:ln w="9525" cap="flat" cmpd="sng">
              <a:solidFill>
                <a:schemeClr val="accent6"/>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784" name="Google Shape;784;p18"/>
            <p:cNvSpPr/>
            <p:nvPr/>
          </p:nvSpPr>
          <p:spPr>
            <a:xfrm>
              <a:off x="5268843" y="-27948"/>
              <a:ext cx="6396" cy="6914131"/>
            </a:xfrm>
            <a:custGeom>
              <a:avLst/>
              <a:gdLst/>
              <a:ahLst/>
              <a:cxnLst/>
              <a:rect l="l" t="t" r="r" b="b"/>
              <a:pathLst>
                <a:path w="4048" h="4376032" extrusionOk="0">
                  <a:moveTo>
                    <a:pt x="4048" y="0"/>
                  </a:moveTo>
                  <a:lnTo>
                    <a:pt x="0" y="4376032"/>
                  </a:lnTo>
                </a:path>
              </a:pathLst>
            </a:custGeom>
            <a:noFill/>
            <a:ln w="9525" cap="flat" cmpd="sng">
              <a:solidFill>
                <a:schemeClr val="accent6"/>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785" name="Google Shape;785;p18"/>
            <p:cNvSpPr/>
            <p:nvPr/>
          </p:nvSpPr>
          <p:spPr>
            <a:xfrm>
              <a:off x="1" y="6335736"/>
              <a:ext cx="5812453" cy="7892"/>
            </a:xfrm>
            <a:custGeom>
              <a:avLst/>
              <a:gdLst/>
              <a:ahLst/>
              <a:cxnLst/>
              <a:rect l="l" t="t" r="r" b="b"/>
              <a:pathLst>
                <a:path w="4036426" h="4995" extrusionOk="0">
                  <a:moveTo>
                    <a:pt x="4036426" y="4995"/>
                  </a:moveTo>
                  <a:lnTo>
                    <a:pt x="0" y="0"/>
                  </a:lnTo>
                </a:path>
              </a:pathLst>
            </a:custGeom>
            <a:noFill/>
            <a:ln w="9525" cap="flat" cmpd="sng">
              <a:solidFill>
                <a:schemeClr val="accent6"/>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grpSp>
      <p:sp>
        <p:nvSpPr>
          <p:cNvPr id="786" name="Google Shape;786;p18"/>
          <p:cNvSpPr/>
          <p:nvPr/>
        </p:nvSpPr>
        <p:spPr>
          <a:xfrm>
            <a:off x="-12900" y="1417950"/>
            <a:ext cx="12217800" cy="4022100"/>
          </a:xfrm>
          <a:prstGeom prst="rect">
            <a:avLst/>
          </a:prstGeom>
          <a:solidFill>
            <a:schemeClr val="lt1"/>
          </a:solidFill>
          <a:ln w="9525" cap="flat" cmpd="sng">
            <a:solidFill>
              <a:schemeClr val="accent6"/>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Montserrat"/>
              <a:ea typeface="Montserrat"/>
              <a:cs typeface="Montserrat"/>
              <a:sym typeface="Montserrat"/>
            </a:endParaRPr>
          </a:p>
        </p:txBody>
      </p:sp>
      <p:sp>
        <p:nvSpPr>
          <p:cNvPr id="787" name="Google Shape;787;p18"/>
          <p:cNvSpPr txBox="1">
            <a:spLocks noGrp="1"/>
          </p:cNvSpPr>
          <p:nvPr>
            <p:ph type="sldNum" idx="12"/>
          </p:nvPr>
        </p:nvSpPr>
        <p:spPr>
          <a:xfrm>
            <a:off x="11296610" y="6217622"/>
            <a:ext cx="731700" cy="524700"/>
          </a:xfrm>
          <a:prstGeom prst="rect">
            <a:avLst/>
          </a:prstGeom>
        </p:spPr>
        <p:txBody>
          <a:bodyPr spcFirstLastPara="1" wrap="square" lIns="121900" tIns="121900" rIns="121900" bIns="121900" anchor="ctr" anchorCtr="0">
            <a:norm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a:t>
            </a:fld>
            <a:endParaRPr/>
          </a:p>
        </p:txBody>
      </p:sp>
      <p:sp>
        <p:nvSpPr>
          <p:cNvPr id="788" name="Google Shape;788;p18"/>
          <p:cNvSpPr/>
          <p:nvPr/>
        </p:nvSpPr>
        <p:spPr>
          <a:xfrm>
            <a:off x="10538" y="512860"/>
            <a:ext cx="1589700" cy="528900"/>
          </a:xfrm>
          <a:prstGeom prst="roundRect">
            <a:avLst>
              <a:gd name="adj" fmla="val 50000"/>
            </a:avLst>
          </a:prstGeom>
          <a:solidFill>
            <a:schemeClr val="accent2"/>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Didact Gothic"/>
              <a:ea typeface="Didact Gothic"/>
              <a:cs typeface="Didact Gothic"/>
              <a:sym typeface="Didact Gothic"/>
            </a:endParaRPr>
          </a:p>
        </p:txBody>
      </p:sp>
      <p:sp>
        <p:nvSpPr>
          <p:cNvPr id="789" name="Google Shape;789;p18"/>
          <p:cNvSpPr/>
          <p:nvPr/>
        </p:nvSpPr>
        <p:spPr>
          <a:xfrm rot="5400000">
            <a:off x="-280812" y="223542"/>
            <a:ext cx="1104000" cy="528900"/>
          </a:xfrm>
          <a:prstGeom prst="roundRect">
            <a:avLst>
              <a:gd name="adj" fmla="val 50000"/>
            </a:avLst>
          </a:prstGeom>
          <a:solidFill>
            <a:schemeClr val="accent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Didact Gothic"/>
              <a:ea typeface="Didact Gothic"/>
              <a:cs typeface="Didact Gothic"/>
              <a:sym typeface="Didact Gothic"/>
            </a:endParaRPr>
          </a:p>
        </p:txBody>
      </p:sp>
      <p:sp>
        <p:nvSpPr>
          <p:cNvPr id="790" name="Google Shape;790;p18"/>
          <p:cNvSpPr/>
          <p:nvPr/>
        </p:nvSpPr>
        <p:spPr>
          <a:xfrm rot="5400000" flipH="1">
            <a:off x="3407" y="507548"/>
            <a:ext cx="530494" cy="530288"/>
          </a:xfrm>
          <a:custGeom>
            <a:avLst/>
            <a:gdLst/>
            <a:ahLst/>
            <a:cxnLst/>
            <a:rect l="l" t="t" r="r" b="b"/>
            <a:pathLst>
              <a:path w="335225" h="337763" extrusionOk="0">
                <a:moveTo>
                  <a:pt x="335225" y="0"/>
                </a:moveTo>
                <a:lnTo>
                  <a:pt x="168645" y="126"/>
                </a:lnTo>
                <a:cubicBezTo>
                  <a:pt x="75417" y="194"/>
                  <a:pt x="-81" y="75793"/>
                  <a:pt x="0" y="169009"/>
                </a:cubicBezTo>
                <a:cubicBezTo>
                  <a:pt x="81" y="262221"/>
                  <a:pt x="75659" y="337832"/>
                  <a:pt x="168888" y="337763"/>
                </a:cubicBezTo>
                <a:lnTo>
                  <a:pt x="206697" y="337763"/>
                </a:lnTo>
                <a:cubicBezTo>
                  <a:pt x="280414" y="319652"/>
                  <a:pt x="335225" y="253603"/>
                  <a:pt x="335225" y="174320"/>
                </a:cubicBezTo>
                <a:lnTo>
                  <a:pt x="335225" y="0"/>
                </a:lnTo>
                <a:close/>
              </a:path>
            </a:pathLst>
          </a:custGeom>
          <a:solidFill>
            <a:schemeClr val="accent5"/>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791" name="Google Shape;791;p18"/>
          <p:cNvSpPr/>
          <p:nvPr/>
        </p:nvSpPr>
        <p:spPr>
          <a:xfrm rot="-5400000">
            <a:off x="4479785" y="6089759"/>
            <a:ext cx="1059900" cy="528900"/>
          </a:xfrm>
          <a:prstGeom prst="roundRect">
            <a:avLst>
              <a:gd name="adj" fmla="val 50000"/>
            </a:avLst>
          </a:prstGeom>
          <a:solidFill>
            <a:schemeClr val="accent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Didact Gothic"/>
              <a:ea typeface="Didact Gothic"/>
              <a:cs typeface="Didact Gothic"/>
              <a:sym typeface="Didact Gothic"/>
            </a:endParaRPr>
          </a:p>
        </p:txBody>
      </p:sp>
      <p:sp>
        <p:nvSpPr>
          <p:cNvPr id="792" name="Google Shape;792;p18"/>
          <p:cNvSpPr/>
          <p:nvPr/>
        </p:nvSpPr>
        <p:spPr>
          <a:xfrm rot="10800000">
            <a:off x="3679865" y="5831195"/>
            <a:ext cx="1589700" cy="528900"/>
          </a:xfrm>
          <a:prstGeom prst="roundRect">
            <a:avLst>
              <a:gd name="adj" fmla="val 50000"/>
            </a:avLst>
          </a:prstGeom>
          <a:solidFill>
            <a:schemeClr val="accent2"/>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Didact Gothic"/>
              <a:ea typeface="Didact Gothic"/>
              <a:cs typeface="Didact Gothic"/>
              <a:sym typeface="Didact Gothic"/>
            </a:endParaRPr>
          </a:p>
        </p:txBody>
      </p:sp>
      <p:sp>
        <p:nvSpPr>
          <p:cNvPr id="793" name="Google Shape;793;p18"/>
          <p:cNvSpPr/>
          <p:nvPr/>
        </p:nvSpPr>
        <p:spPr>
          <a:xfrm rot="-5400000" flipH="1">
            <a:off x="4744497" y="5830511"/>
            <a:ext cx="530494" cy="530288"/>
          </a:xfrm>
          <a:custGeom>
            <a:avLst/>
            <a:gdLst/>
            <a:ahLst/>
            <a:cxnLst/>
            <a:rect l="l" t="t" r="r" b="b"/>
            <a:pathLst>
              <a:path w="335225" h="337763" extrusionOk="0">
                <a:moveTo>
                  <a:pt x="335225" y="0"/>
                </a:moveTo>
                <a:lnTo>
                  <a:pt x="168645" y="126"/>
                </a:lnTo>
                <a:cubicBezTo>
                  <a:pt x="75417" y="194"/>
                  <a:pt x="-81" y="75793"/>
                  <a:pt x="0" y="169009"/>
                </a:cubicBezTo>
                <a:cubicBezTo>
                  <a:pt x="81" y="262221"/>
                  <a:pt x="75659" y="337832"/>
                  <a:pt x="168888" y="337763"/>
                </a:cubicBezTo>
                <a:lnTo>
                  <a:pt x="206697" y="337763"/>
                </a:lnTo>
                <a:cubicBezTo>
                  <a:pt x="280414" y="319652"/>
                  <a:pt x="335225" y="253603"/>
                  <a:pt x="335225" y="174320"/>
                </a:cubicBezTo>
                <a:lnTo>
                  <a:pt x="335225" y="0"/>
                </a:lnTo>
                <a:close/>
              </a:path>
            </a:pathLst>
          </a:custGeom>
          <a:solidFill>
            <a:schemeClr val="accent5"/>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794" name="Google Shape;794;p18"/>
          <p:cNvSpPr/>
          <p:nvPr/>
        </p:nvSpPr>
        <p:spPr>
          <a:xfrm>
            <a:off x="536675" y="5813850"/>
            <a:ext cx="530400" cy="5304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Didact Gothic"/>
              <a:ea typeface="Didact Gothic"/>
              <a:cs typeface="Didact Gothic"/>
              <a:sym typeface="Didact Gothic"/>
            </a:endParaRPr>
          </a:p>
        </p:txBody>
      </p:sp>
      <p:sp>
        <p:nvSpPr>
          <p:cNvPr id="795" name="Google Shape;795;p18"/>
          <p:cNvSpPr/>
          <p:nvPr/>
        </p:nvSpPr>
        <p:spPr>
          <a:xfrm rot="5400000">
            <a:off x="10865500" y="266253"/>
            <a:ext cx="1061400" cy="528900"/>
          </a:xfrm>
          <a:prstGeom prst="roundRect">
            <a:avLst>
              <a:gd name="adj" fmla="val 50000"/>
            </a:avLst>
          </a:prstGeom>
          <a:solidFill>
            <a:schemeClr val="accent2"/>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Didact Gothic"/>
              <a:ea typeface="Didact Gothic"/>
              <a:cs typeface="Didact Gothic"/>
              <a:sym typeface="Didact Gothic"/>
            </a:endParaRPr>
          </a:p>
        </p:txBody>
      </p:sp>
      <p:sp>
        <p:nvSpPr>
          <p:cNvPr id="796" name="Google Shape;796;p18"/>
          <p:cNvSpPr/>
          <p:nvPr/>
        </p:nvSpPr>
        <p:spPr>
          <a:xfrm>
            <a:off x="7963003" y="509759"/>
            <a:ext cx="1061400" cy="528900"/>
          </a:xfrm>
          <a:prstGeom prst="roundRect">
            <a:avLst>
              <a:gd name="adj" fmla="val 50000"/>
            </a:avLst>
          </a:prstGeom>
          <a:solidFill>
            <a:schemeClr val="accent2"/>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Didact Gothic"/>
              <a:ea typeface="Didact Gothic"/>
              <a:cs typeface="Didact Gothic"/>
              <a:sym typeface="Didact Gothic"/>
            </a:endParaRPr>
          </a:p>
        </p:txBody>
      </p:sp>
      <p:sp>
        <p:nvSpPr>
          <p:cNvPr id="797" name="Google Shape;797;p18"/>
          <p:cNvSpPr/>
          <p:nvPr/>
        </p:nvSpPr>
        <p:spPr>
          <a:xfrm rot="10800000">
            <a:off x="7963001" y="-33541"/>
            <a:ext cx="528900" cy="1072200"/>
          </a:xfrm>
          <a:prstGeom prst="round2SameRect">
            <a:avLst>
              <a:gd name="adj1" fmla="val 50000"/>
              <a:gd name="adj2" fmla="val 0"/>
            </a:avLst>
          </a:prstGeom>
          <a:solidFill>
            <a:schemeClr val="accent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Didact Gothic"/>
              <a:ea typeface="Didact Gothic"/>
              <a:cs typeface="Didact Gothic"/>
              <a:sym typeface="Didact Gothic"/>
            </a:endParaRPr>
          </a:p>
        </p:txBody>
      </p:sp>
      <p:sp>
        <p:nvSpPr>
          <p:cNvPr id="798" name="Google Shape;798;p18"/>
          <p:cNvSpPr/>
          <p:nvPr/>
        </p:nvSpPr>
        <p:spPr>
          <a:xfrm>
            <a:off x="7962207" y="509061"/>
            <a:ext cx="530494" cy="530288"/>
          </a:xfrm>
          <a:custGeom>
            <a:avLst/>
            <a:gdLst/>
            <a:ahLst/>
            <a:cxnLst/>
            <a:rect l="l" t="t" r="r" b="b"/>
            <a:pathLst>
              <a:path w="335225" h="337763" extrusionOk="0">
                <a:moveTo>
                  <a:pt x="335225" y="0"/>
                </a:moveTo>
                <a:lnTo>
                  <a:pt x="168645" y="126"/>
                </a:lnTo>
                <a:cubicBezTo>
                  <a:pt x="75417" y="194"/>
                  <a:pt x="-81" y="75793"/>
                  <a:pt x="0" y="169009"/>
                </a:cubicBezTo>
                <a:cubicBezTo>
                  <a:pt x="81" y="262221"/>
                  <a:pt x="75659" y="337832"/>
                  <a:pt x="168888" y="337763"/>
                </a:cubicBezTo>
                <a:lnTo>
                  <a:pt x="206697" y="337763"/>
                </a:lnTo>
                <a:cubicBezTo>
                  <a:pt x="280414" y="319652"/>
                  <a:pt x="335225" y="253603"/>
                  <a:pt x="335225" y="174320"/>
                </a:cubicBezTo>
                <a:lnTo>
                  <a:pt x="335225" y="0"/>
                </a:lnTo>
                <a:close/>
              </a:path>
            </a:pathLst>
          </a:custGeom>
          <a:solidFill>
            <a:schemeClr val="accent5"/>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799" name="Google Shape;799;p18"/>
          <p:cNvSpPr/>
          <p:nvPr/>
        </p:nvSpPr>
        <p:spPr>
          <a:xfrm rot="10800000">
            <a:off x="11131750" y="6351003"/>
            <a:ext cx="1061400" cy="528900"/>
          </a:xfrm>
          <a:prstGeom prst="roundRect">
            <a:avLst>
              <a:gd name="adj" fmla="val 50000"/>
            </a:avLst>
          </a:prstGeom>
          <a:solidFill>
            <a:schemeClr val="accent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Didact Gothic"/>
              <a:ea typeface="Didact Gothic"/>
              <a:cs typeface="Didact Gothic"/>
              <a:sym typeface="Didact Gothic"/>
            </a:endParaRPr>
          </a:p>
        </p:txBody>
      </p:sp>
      <p:sp>
        <p:nvSpPr>
          <p:cNvPr id="800" name="Google Shape;800;p18"/>
          <p:cNvSpPr/>
          <p:nvPr/>
        </p:nvSpPr>
        <p:spPr>
          <a:xfrm>
            <a:off x="9546625" y="5830450"/>
            <a:ext cx="530400" cy="5304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Didact Gothic"/>
              <a:ea typeface="Didact Gothic"/>
              <a:cs typeface="Didact Gothic"/>
              <a:sym typeface="Didact Gothic"/>
            </a:endParaRPr>
          </a:p>
        </p:txBody>
      </p:sp>
      <p:sp>
        <p:nvSpPr>
          <p:cNvPr id="801" name="Google Shape;801;p18"/>
          <p:cNvSpPr/>
          <p:nvPr/>
        </p:nvSpPr>
        <p:spPr>
          <a:xfrm>
            <a:off x="2090175" y="-28000"/>
            <a:ext cx="1589700" cy="530400"/>
          </a:xfrm>
          <a:prstGeom prst="roundRect">
            <a:avLst>
              <a:gd name="adj" fmla="val 50000"/>
            </a:avLst>
          </a:prstGeom>
          <a:solidFill>
            <a:schemeClr val="accent2"/>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Didact Gothic"/>
              <a:ea typeface="Didact Gothic"/>
              <a:cs typeface="Didact Gothic"/>
              <a:sym typeface="Didact Gothic"/>
            </a:endParaRPr>
          </a:p>
        </p:txBody>
      </p:sp>
      <p:sp>
        <p:nvSpPr>
          <p:cNvPr id="802" name="Google Shape;802;p18"/>
          <p:cNvSpPr/>
          <p:nvPr/>
        </p:nvSpPr>
        <p:spPr>
          <a:xfrm rot="5400000">
            <a:off x="2883825" y="237700"/>
            <a:ext cx="1061700" cy="530400"/>
          </a:xfrm>
          <a:prstGeom prst="roundRect">
            <a:avLst>
              <a:gd name="adj" fmla="val 50000"/>
            </a:avLst>
          </a:prstGeom>
          <a:solidFill>
            <a:schemeClr val="accent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Didact Gothic"/>
              <a:ea typeface="Didact Gothic"/>
              <a:cs typeface="Didact Gothic"/>
              <a:sym typeface="Didact Gothic"/>
            </a:endParaRPr>
          </a:p>
        </p:txBody>
      </p:sp>
      <p:sp>
        <p:nvSpPr>
          <p:cNvPr id="803" name="Google Shape;803;p18"/>
          <p:cNvSpPr/>
          <p:nvPr/>
        </p:nvSpPr>
        <p:spPr>
          <a:xfrm rot="10800000">
            <a:off x="3149431" y="-27943"/>
            <a:ext cx="530494" cy="530288"/>
          </a:xfrm>
          <a:custGeom>
            <a:avLst/>
            <a:gdLst/>
            <a:ahLst/>
            <a:cxnLst/>
            <a:rect l="l" t="t" r="r" b="b"/>
            <a:pathLst>
              <a:path w="335225" h="337763" extrusionOk="0">
                <a:moveTo>
                  <a:pt x="335225" y="0"/>
                </a:moveTo>
                <a:lnTo>
                  <a:pt x="168645" y="126"/>
                </a:lnTo>
                <a:cubicBezTo>
                  <a:pt x="75417" y="194"/>
                  <a:pt x="-81" y="75793"/>
                  <a:pt x="0" y="169009"/>
                </a:cubicBezTo>
                <a:cubicBezTo>
                  <a:pt x="81" y="262221"/>
                  <a:pt x="75659" y="337832"/>
                  <a:pt x="168888" y="337763"/>
                </a:cubicBezTo>
                <a:lnTo>
                  <a:pt x="206697" y="337763"/>
                </a:lnTo>
                <a:cubicBezTo>
                  <a:pt x="280414" y="319652"/>
                  <a:pt x="335225" y="253603"/>
                  <a:pt x="335225" y="174320"/>
                </a:cubicBezTo>
                <a:lnTo>
                  <a:pt x="335225" y="0"/>
                </a:lnTo>
                <a:close/>
              </a:path>
            </a:pathLst>
          </a:custGeom>
          <a:solidFill>
            <a:schemeClr val="accent5"/>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804" name="Google Shape;804;p18"/>
          <p:cNvSpPr txBox="1">
            <a:spLocks noGrp="1"/>
          </p:cNvSpPr>
          <p:nvPr>
            <p:ph type="title" hasCustomPrompt="1"/>
          </p:nvPr>
        </p:nvSpPr>
        <p:spPr>
          <a:xfrm>
            <a:off x="258300" y="1857375"/>
            <a:ext cx="11675400" cy="2624400"/>
          </a:xfrm>
          <a:prstGeom prst="rect">
            <a:avLst/>
          </a:prstGeom>
        </p:spPr>
        <p:txBody>
          <a:bodyPr spcFirstLastPara="1" wrap="square" lIns="121900" tIns="121900" rIns="121900" bIns="121900" anchor="b" anchorCtr="0">
            <a:normAutofit/>
          </a:bodyPr>
          <a:lstStyle>
            <a:lvl1pPr lvl="0" algn="ctr">
              <a:spcBef>
                <a:spcPts val="0"/>
              </a:spcBef>
              <a:spcAft>
                <a:spcPts val="0"/>
              </a:spcAft>
              <a:buSzPts val="16000"/>
              <a:buNone/>
              <a:defRPr sz="16000"/>
            </a:lvl1pPr>
            <a:lvl2pPr lvl="1" algn="ctr">
              <a:spcBef>
                <a:spcPts val="0"/>
              </a:spcBef>
              <a:spcAft>
                <a:spcPts val="0"/>
              </a:spcAft>
              <a:buSzPts val="16000"/>
              <a:buNone/>
              <a:defRPr sz="16000"/>
            </a:lvl2pPr>
            <a:lvl3pPr lvl="2" algn="ctr">
              <a:spcBef>
                <a:spcPts val="0"/>
              </a:spcBef>
              <a:spcAft>
                <a:spcPts val="0"/>
              </a:spcAft>
              <a:buSzPts val="16000"/>
              <a:buNone/>
              <a:defRPr sz="16000"/>
            </a:lvl3pPr>
            <a:lvl4pPr lvl="3" algn="ctr">
              <a:spcBef>
                <a:spcPts val="0"/>
              </a:spcBef>
              <a:spcAft>
                <a:spcPts val="0"/>
              </a:spcAft>
              <a:buSzPts val="16000"/>
              <a:buNone/>
              <a:defRPr sz="16000"/>
            </a:lvl4pPr>
            <a:lvl5pPr lvl="4" algn="ctr">
              <a:spcBef>
                <a:spcPts val="0"/>
              </a:spcBef>
              <a:spcAft>
                <a:spcPts val="0"/>
              </a:spcAft>
              <a:buSzPts val="16000"/>
              <a:buNone/>
              <a:defRPr sz="16000"/>
            </a:lvl5pPr>
            <a:lvl6pPr lvl="5" algn="ctr">
              <a:spcBef>
                <a:spcPts val="0"/>
              </a:spcBef>
              <a:spcAft>
                <a:spcPts val="0"/>
              </a:spcAft>
              <a:buSzPts val="16000"/>
              <a:buNone/>
              <a:defRPr sz="16000"/>
            </a:lvl6pPr>
            <a:lvl7pPr lvl="6" algn="ctr">
              <a:spcBef>
                <a:spcPts val="0"/>
              </a:spcBef>
              <a:spcAft>
                <a:spcPts val="0"/>
              </a:spcAft>
              <a:buSzPts val="16000"/>
              <a:buNone/>
              <a:defRPr sz="16000"/>
            </a:lvl7pPr>
            <a:lvl8pPr lvl="7" algn="ctr">
              <a:spcBef>
                <a:spcPts val="0"/>
              </a:spcBef>
              <a:spcAft>
                <a:spcPts val="0"/>
              </a:spcAft>
              <a:buSzPts val="16000"/>
              <a:buNone/>
              <a:defRPr sz="16000"/>
            </a:lvl8pPr>
            <a:lvl9pPr lvl="8" algn="ctr">
              <a:spcBef>
                <a:spcPts val="0"/>
              </a:spcBef>
              <a:spcAft>
                <a:spcPts val="0"/>
              </a:spcAft>
              <a:buSzPts val="16000"/>
              <a:buNone/>
              <a:defRPr sz="16000"/>
            </a:lvl9pPr>
          </a:lstStyle>
          <a:p>
            <a:r>
              <a:t>xx%</a:t>
            </a:r>
          </a:p>
        </p:txBody>
      </p:sp>
      <p:sp>
        <p:nvSpPr>
          <p:cNvPr id="805" name="Google Shape;805;p18"/>
          <p:cNvSpPr txBox="1">
            <a:spLocks noGrp="1"/>
          </p:cNvSpPr>
          <p:nvPr>
            <p:ph type="body" idx="1"/>
          </p:nvPr>
        </p:nvSpPr>
        <p:spPr>
          <a:xfrm>
            <a:off x="258300" y="4537575"/>
            <a:ext cx="11675400" cy="415500"/>
          </a:xfrm>
          <a:prstGeom prst="rect">
            <a:avLst/>
          </a:prstGeom>
        </p:spPr>
        <p:txBody>
          <a:bodyPr spcFirstLastPara="1" wrap="square" lIns="121900" tIns="121900" rIns="121900" bIns="121900" anchor="t" anchorCtr="0">
            <a:normAutofit/>
          </a:bodyPr>
          <a:lstStyle>
            <a:lvl1pPr marL="457200" lvl="0" indent="-387350" algn="ctr">
              <a:spcBef>
                <a:spcPts val="0"/>
              </a:spcBef>
              <a:spcAft>
                <a:spcPts val="0"/>
              </a:spcAft>
              <a:buSzPts val="2500"/>
              <a:buChar char="●"/>
              <a:defRPr sz="2000"/>
            </a:lvl1pPr>
            <a:lvl2pPr marL="914400" lvl="1" indent="-381000" algn="ctr">
              <a:spcBef>
                <a:spcPts val="0"/>
              </a:spcBef>
              <a:spcAft>
                <a:spcPts val="0"/>
              </a:spcAft>
              <a:buSzPts val="2400"/>
              <a:buChar char="○"/>
              <a:defRPr/>
            </a:lvl2pPr>
            <a:lvl3pPr marL="1371600" lvl="2" indent="-381000" algn="ctr">
              <a:spcBef>
                <a:spcPts val="0"/>
              </a:spcBef>
              <a:spcAft>
                <a:spcPts val="0"/>
              </a:spcAft>
              <a:buSzPts val="2400"/>
              <a:buChar char="■"/>
              <a:defRPr/>
            </a:lvl3pPr>
            <a:lvl4pPr marL="1828800" lvl="3" indent="-381000" algn="ctr">
              <a:spcBef>
                <a:spcPts val="0"/>
              </a:spcBef>
              <a:spcAft>
                <a:spcPts val="0"/>
              </a:spcAft>
              <a:buSzPts val="2400"/>
              <a:buChar char="●"/>
              <a:defRPr/>
            </a:lvl4pPr>
            <a:lvl5pPr marL="2286000" lvl="4" indent="-381000" algn="ctr">
              <a:spcBef>
                <a:spcPts val="0"/>
              </a:spcBef>
              <a:spcAft>
                <a:spcPts val="0"/>
              </a:spcAft>
              <a:buSzPts val="2400"/>
              <a:buChar char="○"/>
              <a:defRPr/>
            </a:lvl5pPr>
            <a:lvl6pPr marL="2743200" lvl="5" indent="-381000" algn="ctr">
              <a:spcBef>
                <a:spcPts val="0"/>
              </a:spcBef>
              <a:spcAft>
                <a:spcPts val="0"/>
              </a:spcAft>
              <a:buSzPts val="2400"/>
              <a:buChar char="■"/>
              <a:defRPr/>
            </a:lvl6pPr>
            <a:lvl7pPr marL="3200400" lvl="6" indent="-381000" algn="ctr">
              <a:spcBef>
                <a:spcPts val="0"/>
              </a:spcBef>
              <a:spcAft>
                <a:spcPts val="0"/>
              </a:spcAft>
              <a:buSzPts val="2400"/>
              <a:buChar char="●"/>
              <a:defRPr/>
            </a:lvl7pPr>
            <a:lvl8pPr marL="3657600" lvl="7" indent="-381000" algn="ctr">
              <a:spcBef>
                <a:spcPts val="0"/>
              </a:spcBef>
              <a:spcAft>
                <a:spcPts val="0"/>
              </a:spcAft>
              <a:buSzPts val="2400"/>
              <a:buChar char="○"/>
              <a:defRPr/>
            </a:lvl8pPr>
            <a:lvl9pPr marL="4114800" lvl="8" indent="-381000" algn="ctr">
              <a:spcBef>
                <a:spcPts val="0"/>
              </a:spcBef>
              <a:spcAft>
                <a:spcPts val="0"/>
              </a:spcAft>
              <a:buSzPts val="2400"/>
              <a:buChar char="■"/>
              <a:defRPr/>
            </a:lvl9pPr>
          </a:lstStyle>
          <a:p>
            <a:endParaRPr/>
          </a:p>
        </p:txBody>
      </p:sp>
      <p:sp>
        <p:nvSpPr>
          <p:cNvPr id="806" name="Google Shape;806;p18"/>
          <p:cNvSpPr txBox="1">
            <a:spLocks noGrp="1"/>
          </p:cNvSpPr>
          <p:nvPr>
            <p:ph type="sldNum" idx="2"/>
          </p:nvPr>
        </p:nvSpPr>
        <p:spPr>
          <a:xfrm>
            <a:off x="11296610" y="6217622"/>
            <a:ext cx="731700" cy="524700"/>
          </a:xfrm>
          <a:prstGeom prst="rect">
            <a:avLst/>
          </a:prstGeom>
        </p:spPr>
        <p:txBody>
          <a:bodyPr spcFirstLastPara="1" wrap="square" lIns="121900" tIns="121900" rIns="121900" bIns="121900"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
        <p:nvSpPr>
          <p:cNvPr id="807" name="Google Shape;807;p18"/>
          <p:cNvSpPr/>
          <p:nvPr/>
        </p:nvSpPr>
        <p:spPr>
          <a:xfrm rot="10800000" flipH="1">
            <a:off x="6899335" y="6355049"/>
            <a:ext cx="1589700" cy="530400"/>
          </a:xfrm>
          <a:prstGeom prst="roundRect">
            <a:avLst>
              <a:gd name="adj" fmla="val 50000"/>
            </a:avLst>
          </a:prstGeom>
          <a:solidFill>
            <a:schemeClr val="accent2"/>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Didact Gothic"/>
              <a:ea typeface="Didact Gothic"/>
              <a:cs typeface="Didact Gothic"/>
              <a:sym typeface="Didact Gothic"/>
            </a:endParaRPr>
          </a:p>
        </p:txBody>
      </p:sp>
      <p:sp>
        <p:nvSpPr>
          <p:cNvPr id="808" name="Google Shape;808;p18"/>
          <p:cNvSpPr/>
          <p:nvPr/>
        </p:nvSpPr>
        <p:spPr>
          <a:xfrm rot="5400000" flipH="1">
            <a:off x="7690446" y="6086844"/>
            <a:ext cx="1066800" cy="530400"/>
          </a:xfrm>
          <a:prstGeom prst="roundRect">
            <a:avLst>
              <a:gd name="adj" fmla="val 50000"/>
            </a:avLst>
          </a:prstGeom>
          <a:solidFill>
            <a:schemeClr val="accent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Didact Gothic"/>
              <a:ea typeface="Didact Gothic"/>
              <a:cs typeface="Didact Gothic"/>
              <a:sym typeface="Didact Gothic"/>
            </a:endParaRPr>
          </a:p>
        </p:txBody>
      </p:sp>
      <p:sp>
        <p:nvSpPr>
          <p:cNvPr id="809" name="Google Shape;809;p18"/>
          <p:cNvSpPr/>
          <p:nvPr/>
        </p:nvSpPr>
        <p:spPr>
          <a:xfrm flipH="1">
            <a:off x="7961417" y="6357955"/>
            <a:ext cx="530494" cy="530288"/>
          </a:xfrm>
          <a:custGeom>
            <a:avLst/>
            <a:gdLst/>
            <a:ahLst/>
            <a:cxnLst/>
            <a:rect l="l" t="t" r="r" b="b"/>
            <a:pathLst>
              <a:path w="335225" h="337763" extrusionOk="0">
                <a:moveTo>
                  <a:pt x="335225" y="0"/>
                </a:moveTo>
                <a:lnTo>
                  <a:pt x="168645" y="126"/>
                </a:lnTo>
                <a:cubicBezTo>
                  <a:pt x="75417" y="194"/>
                  <a:pt x="-81" y="75793"/>
                  <a:pt x="0" y="169009"/>
                </a:cubicBezTo>
                <a:cubicBezTo>
                  <a:pt x="81" y="262221"/>
                  <a:pt x="75659" y="337832"/>
                  <a:pt x="168888" y="337763"/>
                </a:cubicBezTo>
                <a:lnTo>
                  <a:pt x="206697" y="337763"/>
                </a:lnTo>
                <a:cubicBezTo>
                  <a:pt x="280414" y="319652"/>
                  <a:pt x="335225" y="253603"/>
                  <a:pt x="335225" y="174320"/>
                </a:cubicBezTo>
                <a:lnTo>
                  <a:pt x="335225" y="0"/>
                </a:lnTo>
                <a:close/>
              </a:path>
            </a:pathLst>
          </a:custGeom>
          <a:solidFill>
            <a:schemeClr val="accent5"/>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810" name="Google Shape;810;p18"/>
          <p:cNvSpPr/>
          <p:nvPr/>
        </p:nvSpPr>
        <p:spPr>
          <a:xfrm>
            <a:off x="1554480" y="5821350"/>
            <a:ext cx="528900" cy="1061400"/>
          </a:xfrm>
          <a:prstGeom prst="round2SameRect">
            <a:avLst>
              <a:gd name="adj1" fmla="val 50000"/>
              <a:gd name="adj2" fmla="val 0"/>
            </a:avLst>
          </a:prstGeom>
          <a:solidFill>
            <a:schemeClr val="accent2"/>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Didact Gothic"/>
              <a:ea typeface="Didact Gothic"/>
              <a:cs typeface="Didact Gothic"/>
              <a:sym typeface="Didact Gothic"/>
            </a:endParaRPr>
          </a:p>
        </p:txBody>
      </p:sp>
    </p:spTree>
  </p:cSld>
  <p:clrMapOvr>
    <a:masterClrMapping/>
  </p:clrMapOvr>
  <p:transition spd="slow">
    <p:push dir="u"/>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811"/>
        <p:cNvGrpSpPr/>
        <p:nvPr/>
      </p:nvGrpSpPr>
      <p:grpSpPr>
        <a:xfrm>
          <a:off x="0" y="0"/>
          <a:ext cx="0" cy="0"/>
          <a:chOff x="0" y="0"/>
          <a:chExt cx="0" cy="0"/>
        </a:xfrm>
      </p:grpSpPr>
      <p:sp>
        <p:nvSpPr>
          <p:cNvPr id="812" name="Google Shape;812;p19"/>
          <p:cNvSpPr txBox="1">
            <a:spLocks noGrp="1"/>
          </p:cNvSpPr>
          <p:nvPr>
            <p:ph type="sldNum" idx="12"/>
          </p:nvPr>
        </p:nvSpPr>
        <p:spPr>
          <a:xfrm>
            <a:off x="11296610" y="6217622"/>
            <a:ext cx="731700" cy="524700"/>
          </a:xfrm>
          <a:prstGeom prst="rect">
            <a:avLst/>
          </a:prstGeom>
        </p:spPr>
        <p:txBody>
          <a:bodyPr spcFirstLastPara="1" wrap="square" lIns="121900" tIns="121900" rIns="121900" bIns="121900"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en"/>
              <a:t>‹#›</a:t>
            </a:fld>
            <a:endParaRPr/>
          </a:p>
        </p:txBody>
      </p:sp>
    </p:spTree>
  </p:cSld>
  <p:clrMapOvr>
    <a:masterClrMapping/>
  </p:clrMapOvr>
  <p:transition spd="slow">
    <p:push dir="u"/>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415600" y="593367"/>
            <a:ext cx="11360700" cy="763500"/>
          </a:xfrm>
          <a:prstGeom prst="rect">
            <a:avLst/>
          </a:prstGeom>
          <a:noFill/>
          <a:ln>
            <a:noFill/>
          </a:ln>
        </p:spPr>
        <p:txBody>
          <a:bodyPr spcFirstLastPara="1" wrap="square" lIns="121900" tIns="121900" rIns="121900" bIns="121900" anchor="t" anchorCtr="0">
            <a:normAutofit/>
          </a:bodyPr>
          <a:lstStyle>
            <a:lvl1pPr lvl="0">
              <a:lnSpc>
                <a:spcPct val="80000"/>
              </a:lnSpc>
              <a:spcBef>
                <a:spcPts val="0"/>
              </a:spcBef>
              <a:spcAft>
                <a:spcPts val="0"/>
              </a:spcAft>
              <a:buClr>
                <a:schemeClr val="dk1"/>
              </a:buClr>
              <a:buSzPts val="4500"/>
              <a:buFont typeface="Lexend Deca"/>
              <a:buNone/>
              <a:defRPr sz="4500" b="1">
                <a:solidFill>
                  <a:schemeClr val="dk1"/>
                </a:solidFill>
                <a:latin typeface="Lexend Deca"/>
                <a:ea typeface="Lexend Deca"/>
                <a:cs typeface="Lexend Deca"/>
                <a:sym typeface="Lexend Deca"/>
              </a:defRPr>
            </a:lvl1pPr>
            <a:lvl2pPr lvl="1">
              <a:lnSpc>
                <a:spcPct val="80000"/>
              </a:lnSpc>
              <a:spcBef>
                <a:spcPts val="0"/>
              </a:spcBef>
              <a:spcAft>
                <a:spcPts val="0"/>
              </a:spcAft>
              <a:buClr>
                <a:schemeClr val="dk1"/>
              </a:buClr>
              <a:buSzPts val="4500"/>
              <a:buFont typeface="Lexend Deca"/>
              <a:buNone/>
              <a:defRPr sz="4500" b="1">
                <a:solidFill>
                  <a:schemeClr val="dk1"/>
                </a:solidFill>
                <a:latin typeface="Lexend Deca"/>
                <a:ea typeface="Lexend Deca"/>
                <a:cs typeface="Lexend Deca"/>
                <a:sym typeface="Lexend Deca"/>
              </a:defRPr>
            </a:lvl2pPr>
            <a:lvl3pPr lvl="2">
              <a:lnSpc>
                <a:spcPct val="80000"/>
              </a:lnSpc>
              <a:spcBef>
                <a:spcPts val="0"/>
              </a:spcBef>
              <a:spcAft>
                <a:spcPts val="0"/>
              </a:spcAft>
              <a:buClr>
                <a:schemeClr val="dk1"/>
              </a:buClr>
              <a:buSzPts val="4500"/>
              <a:buFont typeface="Lexend Deca"/>
              <a:buNone/>
              <a:defRPr sz="4500" b="1">
                <a:solidFill>
                  <a:schemeClr val="dk1"/>
                </a:solidFill>
                <a:latin typeface="Lexend Deca"/>
                <a:ea typeface="Lexend Deca"/>
                <a:cs typeface="Lexend Deca"/>
                <a:sym typeface="Lexend Deca"/>
              </a:defRPr>
            </a:lvl3pPr>
            <a:lvl4pPr lvl="3">
              <a:lnSpc>
                <a:spcPct val="80000"/>
              </a:lnSpc>
              <a:spcBef>
                <a:spcPts val="0"/>
              </a:spcBef>
              <a:spcAft>
                <a:spcPts val="0"/>
              </a:spcAft>
              <a:buClr>
                <a:schemeClr val="dk1"/>
              </a:buClr>
              <a:buSzPts val="4500"/>
              <a:buFont typeface="Lexend Deca"/>
              <a:buNone/>
              <a:defRPr sz="4500" b="1">
                <a:solidFill>
                  <a:schemeClr val="dk1"/>
                </a:solidFill>
                <a:latin typeface="Lexend Deca"/>
                <a:ea typeface="Lexend Deca"/>
                <a:cs typeface="Lexend Deca"/>
                <a:sym typeface="Lexend Deca"/>
              </a:defRPr>
            </a:lvl4pPr>
            <a:lvl5pPr lvl="4">
              <a:lnSpc>
                <a:spcPct val="80000"/>
              </a:lnSpc>
              <a:spcBef>
                <a:spcPts val="0"/>
              </a:spcBef>
              <a:spcAft>
                <a:spcPts val="0"/>
              </a:spcAft>
              <a:buClr>
                <a:schemeClr val="dk1"/>
              </a:buClr>
              <a:buSzPts val="4500"/>
              <a:buFont typeface="Lexend Deca"/>
              <a:buNone/>
              <a:defRPr sz="4500" b="1">
                <a:solidFill>
                  <a:schemeClr val="dk1"/>
                </a:solidFill>
                <a:latin typeface="Lexend Deca"/>
                <a:ea typeface="Lexend Deca"/>
                <a:cs typeface="Lexend Deca"/>
                <a:sym typeface="Lexend Deca"/>
              </a:defRPr>
            </a:lvl5pPr>
            <a:lvl6pPr lvl="5">
              <a:lnSpc>
                <a:spcPct val="80000"/>
              </a:lnSpc>
              <a:spcBef>
                <a:spcPts val="0"/>
              </a:spcBef>
              <a:spcAft>
                <a:spcPts val="0"/>
              </a:spcAft>
              <a:buClr>
                <a:schemeClr val="dk1"/>
              </a:buClr>
              <a:buSzPts val="4500"/>
              <a:buFont typeface="Lexend Deca"/>
              <a:buNone/>
              <a:defRPr sz="4500" b="1">
                <a:solidFill>
                  <a:schemeClr val="dk1"/>
                </a:solidFill>
                <a:latin typeface="Lexend Deca"/>
                <a:ea typeface="Lexend Deca"/>
                <a:cs typeface="Lexend Deca"/>
                <a:sym typeface="Lexend Deca"/>
              </a:defRPr>
            </a:lvl6pPr>
            <a:lvl7pPr lvl="6">
              <a:lnSpc>
                <a:spcPct val="80000"/>
              </a:lnSpc>
              <a:spcBef>
                <a:spcPts val="0"/>
              </a:spcBef>
              <a:spcAft>
                <a:spcPts val="0"/>
              </a:spcAft>
              <a:buClr>
                <a:schemeClr val="dk1"/>
              </a:buClr>
              <a:buSzPts val="4500"/>
              <a:buFont typeface="Lexend Deca"/>
              <a:buNone/>
              <a:defRPr sz="4500" b="1">
                <a:solidFill>
                  <a:schemeClr val="dk1"/>
                </a:solidFill>
                <a:latin typeface="Lexend Deca"/>
                <a:ea typeface="Lexend Deca"/>
                <a:cs typeface="Lexend Deca"/>
                <a:sym typeface="Lexend Deca"/>
              </a:defRPr>
            </a:lvl7pPr>
            <a:lvl8pPr lvl="7">
              <a:lnSpc>
                <a:spcPct val="80000"/>
              </a:lnSpc>
              <a:spcBef>
                <a:spcPts val="0"/>
              </a:spcBef>
              <a:spcAft>
                <a:spcPts val="0"/>
              </a:spcAft>
              <a:buClr>
                <a:schemeClr val="dk1"/>
              </a:buClr>
              <a:buSzPts val="4500"/>
              <a:buFont typeface="Lexend Deca"/>
              <a:buNone/>
              <a:defRPr sz="4500" b="1">
                <a:solidFill>
                  <a:schemeClr val="dk1"/>
                </a:solidFill>
                <a:latin typeface="Lexend Deca"/>
                <a:ea typeface="Lexend Deca"/>
                <a:cs typeface="Lexend Deca"/>
                <a:sym typeface="Lexend Deca"/>
              </a:defRPr>
            </a:lvl8pPr>
            <a:lvl9pPr lvl="8">
              <a:lnSpc>
                <a:spcPct val="80000"/>
              </a:lnSpc>
              <a:spcBef>
                <a:spcPts val="0"/>
              </a:spcBef>
              <a:spcAft>
                <a:spcPts val="0"/>
              </a:spcAft>
              <a:buClr>
                <a:schemeClr val="dk1"/>
              </a:buClr>
              <a:buSzPts val="4500"/>
              <a:buFont typeface="Lexend Deca"/>
              <a:buNone/>
              <a:defRPr sz="4500" b="1">
                <a:solidFill>
                  <a:schemeClr val="dk1"/>
                </a:solidFill>
                <a:latin typeface="Lexend Deca"/>
                <a:ea typeface="Lexend Deca"/>
                <a:cs typeface="Lexend Deca"/>
                <a:sym typeface="Lexend Deca"/>
              </a:defRPr>
            </a:lvl9pPr>
          </a:lstStyle>
          <a:p>
            <a:endParaRPr/>
          </a:p>
        </p:txBody>
      </p:sp>
      <p:sp>
        <p:nvSpPr>
          <p:cNvPr id="7" name="Google Shape;7;p1"/>
          <p:cNvSpPr txBox="1">
            <a:spLocks noGrp="1"/>
          </p:cNvSpPr>
          <p:nvPr>
            <p:ph type="body" idx="1"/>
          </p:nvPr>
        </p:nvSpPr>
        <p:spPr>
          <a:xfrm>
            <a:off x="415600" y="1536633"/>
            <a:ext cx="11360700" cy="4555200"/>
          </a:xfrm>
          <a:prstGeom prst="rect">
            <a:avLst/>
          </a:prstGeom>
          <a:noFill/>
          <a:ln>
            <a:noFill/>
          </a:ln>
        </p:spPr>
        <p:txBody>
          <a:bodyPr spcFirstLastPara="1" wrap="square" lIns="121900" tIns="121900" rIns="121900" bIns="121900" anchor="t" anchorCtr="0">
            <a:normAutofit/>
          </a:bodyPr>
          <a:lstStyle>
            <a:lvl1pPr marL="457200" lvl="0" indent="-387350">
              <a:lnSpc>
                <a:spcPct val="115000"/>
              </a:lnSpc>
              <a:spcBef>
                <a:spcPts val="0"/>
              </a:spcBef>
              <a:spcAft>
                <a:spcPts val="0"/>
              </a:spcAft>
              <a:buClr>
                <a:schemeClr val="dk2"/>
              </a:buClr>
              <a:buSzPts val="2500"/>
              <a:buFont typeface="Montserrat"/>
              <a:buChar char="●"/>
              <a:defRPr sz="2500">
                <a:solidFill>
                  <a:schemeClr val="dk2"/>
                </a:solidFill>
                <a:latin typeface="Montserrat"/>
                <a:ea typeface="Montserrat"/>
                <a:cs typeface="Montserrat"/>
                <a:sym typeface="Montserrat"/>
              </a:defRPr>
            </a:lvl1pPr>
            <a:lvl2pPr marL="914400" lvl="1" indent="-381000">
              <a:lnSpc>
                <a:spcPct val="115000"/>
              </a:lnSpc>
              <a:spcBef>
                <a:spcPts val="0"/>
              </a:spcBef>
              <a:spcAft>
                <a:spcPts val="0"/>
              </a:spcAft>
              <a:buClr>
                <a:schemeClr val="dk2"/>
              </a:buClr>
              <a:buSzPts val="2400"/>
              <a:buFont typeface="Montserrat"/>
              <a:buChar char="○"/>
              <a:defRPr sz="2400">
                <a:solidFill>
                  <a:schemeClr val="dk2"/>
                </a:solidFill>
                <a:latin typeface="Montserrat"/>
                <a:ea typeface="Montserrat"/>
                <a:cs typeface="Montserrat"/>
                <a:sym typeface="Montserrat"/>
              </a:defRPr>
            </a:lvl2pPr>
            <a:lvl3pPr marL="1371600" lvl="2" indent="-381000">
              <a:lnSpc>
                <a:spcPct val="115000"/>
              </a:lnSpc>
              <a:spcBef>
                <a:spcPts val="0"/>
              </a:spcBef>
              <a:spcAft>
                <a:spcPts val="0"/>
              </a:spcAft>
              <a:buClr>
                <a:schemeClr val="dk2"/>
              </a:buClr>
              <a:buSzPts val="2400"/>
              <a:buFont typeface="Montserrat"/>
              <a:buChar char="■"/>
              <a:defRPr sz="2400">
                <a:solidFill>
                  <a:schemeClr val="dk2"/>
                </a:solidFill>
                <a:latin typeface="Montserrat"/>
                <a:ea typeface="Montserrat"/>
                <a:cs typeface="Montserrat"/>
                <a:sym typeface="Montserrat"/>
              </a:defRPr>
            </a:lvl3pPr>
            <a:lvl4pPr marL="1828800" lvl="3" indent="-381000">
              <a:lnSpc>
                <a:spcPct val="115000"/>
              </a:lnSpc>
              <a:spcBef>
                <a:spcPts val="0"/>
              </a:spcBef>
              <a:spcAft>
                <a:spcPts val="0"/>
              </a:spcAft>
              <a:buClr>
                <a:schemeClr val="dk2"/>
              </a:buClr>
              <a:buSzPts val="2400"/>
              <a:buFont typeface="Montserrat"/>
              <a:buChar char="●"/>
              <a:defRPr sz="2400">
                <a:solidFill>
                  <a:schemeClr val="dk2"/>
                </a:solidFill>
                <a:latin typeface="Montserrat"/>
                <a:ea typeface="Montserrat"/>
                <a:cs typeface="Montserrat"/>
                <a:sym typeface="Montserrat"/>
              </a:defRPr>
            </a:lvl4pPr>
            <a:lvl5pPr marL="2286000" lvl="4" indent="-381000">
              <a:lnSpc>
                <a:spcPct val="115000"/>
              </a:lnSpc>
              <a:spcBef>
                <a:spcPts val="0"/>
              </a:spcBef>
              <a:spcAft>
                <a:spcPts val="0"/>
              </a:spcAft>
              <a:buClr>
                <a:schemeClr val="dk2"/>
              </a:buClr>
              <a:buSzPts val="2400"/>
              <a:buFont typeface="Montserrat"/>
              <a:buChar char="○"/>
              <a:defRPr sz="2400">
                <a:solidFill>
                  <a:schemeClr val="dk2"/>
                </a:solidFill>
                <a:latin typeface="Montserrat"/>
                <a:ea typeface="Montserrat"/>
                <a:cs typeface="Montserrat"/>
                <a:sym typeface="Montserrat"/>
              </a:defRPr>
            </a:lvl5pPr>
            <a:lvl6pPr marL="2743200" lvl="5" indent="-381000">
              <a:lnSpc>
                <a:spcPct val="115000"/>
              </a:lnSpc>
              <a:spcBef>
                <a:spcPts val="0"/>
              </a:spcBef>
              <a:spcAft>
                <a:spcPts val="0"/>
              </a:spcAft>
              <a:buClr>
                <a:schemeClr val="dk2"/>
              </a:buClr>
              <a:buSzPts val="2400"/>
              <a:buFont typeface="Montserrat"/>
              <a:buChar char="■"/>
              <a:defRPr sz="2400">
                <a:solidFill>
                  <a:schemeClr val="dk2"/>
                </a:solidFill>
                <a:latin typeface="Montserrat"/>
                <a:ea typeface="Montserrat"/>
                <a:cs typeface="Montserrat"/>
                <a:sym typeface="Montserrat"/>
              </a:defRPr>
            </a:lvl6pPr>
            <a:lvl7pPr marL="3200400" lvl="6" indent="-381000">
              <a:lnSpc>
                <a:spcPct val="115000"/>
              </a:lnSpc>
              <a:spcBef>
                <a:spcPts val="0"/>
              </a:spcBef>
              <a:spcAft>
                <a:spcPts val="0"/>
              </a:spcAft>
              <a:buClr>
                <a:schemeClr val="dk2"/>
              </a:buClr>
              <a:buSzPts val="2400"/>
              <a:buFont typeface="Montserrat"/>
              <a:buChar char="●"/>
              <a:defRPr sz="2400">
                <a:solidFill>
                  <a:schemeClr val="dk2"/>
                </a:solidFill>
                <a:latin typeface="Montserrat"/>
                <a:ea typeface="Montserrat"/>
                <a:cs typeface="Montserrat"/>
                <a:sym typeface="Montserrat"/>
              </a:defRPr>
            </a:lvl7pPr>
            <a:lvl8pPr marL="3657600" lvl="7" indent="-381000">
              <a:lnSpc>
                <a:spcPct val="115000"/>
              </a:lnSpc>
              <a:spcBef>
                <a:spcPts val="0"/>
              </a:spcBef>
              <a:spcAft>
                <a:spcPts val="0"/>
              </a:spcAft>
              <a:buClr>
                <a:schemeClr val="dk2"/>
              </a:buClr>
              <a:buSzPts val="2400"/>
              <a:buFont typeface="Montserrat"/>
              <a:buChar char="○"/>
              <a:defRPr sz="2400">
                <a:solidFill>
                  <a:schemeClr val="dk2"/>
                </a:solidFill>
                <a:latin typeface="Montserrat"/>
                <a:ea typeface="Montserrat"/>
                <a:cs typeface="Montserrat"/>
                <a:sym typeface="Montserrat"/>
              </a:defRPr>
            </a:lvl8pPr>
            <a:lvl9pPr marL="4114800" lvl="8" indent="-381000">
              <a:lnSpc>
                <a:spcPct val="115000"/>
              </a:lnSpc>
              <a:spcBef>
                <a:spcPts val="0"/>
              </a:spcBef>
              <a:spcAft>
                <a:spcPts val="0"/>
              </a:spcAft>
              <a:buClr>
                <a:schemeClr val="dk2"/>
              </a:buClr>
              <a:buSzPts val="2400"/>
              <a:buFont typeface="Montserrat"/>
              <a:buChar char="■"/>
              <a:defRPr sz="2400">
                <a:solidFill>
                  <a:schemeClr val="dk2"/>
                </a:solidFill>
                <a:latin typeface="Montserrat"/>
                <a:ea typeface="Montserrat"/>
                <a:cs typeface="Montserrat"/>
                <a:sym typeface="Montserrat"/>
              </a:defRPr>
            </a:lvl9pPr>
          </a:lstStyle>
          <a:p>
            <a:endParaRPr/>
          </a:p>
        </p:txBody>
      </p:sp>
      <p:sp>
        <p:nvSpPr>
          <p:cNvPr id="8" name="Google Shape;8;p1"/>
          <p:cNvSpPr txBox="1">
            <a:spLocks noGrp="1"/>
          </p:cNvSpPr>
          <p:nvPr>
            <p:ph type="sldNum" idx="12"/>
          </p:nvPr>
        </p:nvSpPr>
        <p:spPr>
          <a:xfrm>
            <a:off x="11296610" y="6217622"/>
            <a:ext cx="731700" cy="524700"/>
          </a:xfrm>
          <a:prstGeom prst="rect">
            <a:avLst/>
          </a:prstGeom>
          <a:noFill/>
          <a:ln>
            <a:noFill/>
          </a:ln>
        </p:spPr>
        <p:txBody>
          <a:bodyPr spcFirstLastPara="1" wrap="square" lIns="121900" tIns="121900" rIns="121900" bIns="121900" anchor="ctr" anchorCtr="0">
            <a:normAutofit/>
          </a:bodyPr>
          <a:lstStyle>
            <a:lvl1pPr lvl="0" algn="r">
              <a:buNone/>
              <a:defRPr sz="1300">
                <a:solidFill>
                  <a:schemeClr val="dk2"/>
                </a:solidFill>
              </a:defRPr>
            </a:lvl1pPr>
            <a:lvl2pPr lvl="1" algn="r">
              <a:buNone/>
              <a:defRPr sz="1300">
                <a:solidFill>
                  <a:schemeClr val="dk2"/>
                </a:solidFill>
              </a:defRPr>
            </a:lvl2pPr>
            <a:lvl3pPr lvl="2" algn="r">
              <a:buNone/>
              <a:defRPr sz="1300">
                <a:solidFill>
                  <a:schemeClr val="dk2"/>
                </a:solidFill>
              </a:defRPr>
            </a:lvl3pPr>
            <a:lvl4pPr lvl="3" algn="r">
              <a:buNone/>
              <a:defRPr sz="1300">
                <a:solidFill>
                  <a:schemeClr val="dk2"/>
                </a:solidFill>
              </a:defRPr>
            </a:lvl4pPr>
            <a:lvl5pPr lvl="4" algn="r">
              <a:buNone/>
              <a:defRPr sz="1300">
                <a:solidFill>
                  <a:schemeClr val="dk2"/>
                </a:solidFill>
              </a:defRPr>
            </a:lvl5pPr>
            <a:lvl6pPr lvl="5" algn="r">
              <a:buNone/>
              <a:defRPr sz="1300">
                <a:solidFill>
                  <a:schemeClr val="dk2"/>
                </a:solidFill>
              </a:defRPr>
            </a:lvl6pPr>
            <a:lvl7pPr lvl="6" algn="r">
              <a:buNone/>
              <a:defRPr sz="1300">
                <a:solidFill>
                  <a:schemeClr val="dk2"/>
                </a:solidFill>
              </a:defRPr>
            </a:lvl7pPr>
            <a:lvl8pPr lvl="7" algn="r">
              <a:buNone/>
              <a:defRPr sz="1300">
                <a:solidFill>
                  <a:schemeClr val="dk2"/>
                </a:solidFill>
              </a:defRPr>
            </a:lvl8pPr>
            <a:lvl9pPr lvl="8" algn="r">
              <a:buNone/>
              <a:defRPr sz="1300">
                <a:solidFill>
                  <a:schemeClr val="dk2"/>
                </a:solidFill>
              </a:defRPr>
            </a:lvl9pPr>
          </a:lstStyle>
          <a:p>
            <a:pPr marL="0" lvl="0" indent="0" algn="r" rtl="0">
              <a:spcBef>
                <a:spcPts val="0"/>
              </a:spcBef>
              <a:spcAft>
                <a:spcPts val="0"/>
              </a:spcAft>
              <a:buNone/>
            </a:pPr>
            <a:fld id="{00000000-1234-1234-1234-123412341234}" type="slidenum">
              <a:rPr lang="en"/>
              <a:t>‹#›</a:t>
            </a:fld>
            <a:endParaRPr/>
          </a:p>
        </p:txBody>
      </p:sp>
      <p:sp>
        <p:nvSpPr>
          <p:cNvPr id="9" name="Google Shape;9;p1"/>
          <p:cNvSpPr/>
          <p:nvPr/>
        </p:nvSpPr>
        <p:spPr>
          <a:xfrm rot="5400000">
            <a:off x="-462658" y="6119355"/>
            <a:ext cx="1131345" cy="114589"/>
          </a:xfrm>
          <a:custGeom>
            <a:avLst/>
            <a:gdLst/>
            <a:ahLst/>
            <a:cxnLst/>
            <a:rect l="l" t="t" r="r" b="b"/>
            <a:pathLst>
              <a:path w="919793" h="87640" extrusionOk="0">
                <a:moveTo>
                  <a:pt x="657321" y="73442"/>
                </a:moveTo>
                <a:cubicBezTo>
                  <a:pt x="659149" y="73404"/>
                  <a:pt x="660912" y="74128"/>
                  <a:pt x="662179" y="75442"/>
                </a:cubicBezTo>
                <a:cubicBezTo>
                  <a:pt x="663493" y="76709"/>
                  <a:pt x="664217" y="78471"/>
                  <a:pt x="664179" y="80300"/>
                </a:cubicBezTo>
                <a:cubicBezTo>
                  <a:pt x="664198" y="82148"/>
                  <a:pt x="663474" y="83939"/>
                  <a:pt x="662179" y="85253"/>
                </a:cubicBezTo>
                <a:cubicBezTo>
                  <a:pt x="660912" y="86568"/>
                  <a:pt x="659149" y="87291"/>
                  <a:pt x="657321" y="87253"/>
                </a:cubicBezTo>
                <a:cubicBezTo>
                  <a:pt x="655492" y="87291"/>
                  <a:pt x="653730" y="86568"/>
                  <a:pt x="652463" y="85253"/>
                </a:cubicBezTo>
                <a:cubicBezTo>
                  <a:pt x="651168" y="83939"/>
                  <a:pt x="650444" y="82148"/>
                  <a:pt x="650463" y="80300"/>
                </a:cubicBezTo>
                <a:cubicBezTo>
                  <a:pt x="650425" y="78471"/>
                  <a:pt x="651149" y="76709"/>
                  <a:pt x="652463" y="75442"/>
                </a:cubicBezTo>
                <a:cubicBezTo>
                  <a:pt x="653730" y="74128"/>
                  <a:pt x="655492" y="73404"/>
                  <a:pt x="657321" y="73442"/>
                </a:cubicBezTo>
                <a:close/>
                <a:moveTo>
                  <a:pt x="783051" y="31056"/>
                </a:moveTo>
                <a:cubicBezTo>
                  <a:pt x="776688" y="30989"/>
                  <a:pt x="770602" y="33618"/>
                  <a:pt x="766287" y="38295"/>
                </a:cubicBezTo>
                <a:cubicBezTo>
                  <a:pt x="761677" y="42876"/>
                  <a:pt x="759134" y="49134"/>
                  <a:pt x="759238" y="55630"/>
                </a:cubicBezTo>
                <a:cubicBezTo>
                  <a:pt x="759229" y="59935"/>
                  <a:pt x="760343" y="64174"/>
                  <a:pt x="762477" y="67917"/>
                </a:cubicBezTo>
                <a:cubicBezTo>
                  <a:pt x="764468" y="71632"/>
                  <a:pt x="767468" y="74709"/>
                  <a:pt x="771144" y="76776"/>
                </a:cubicBezTo>
                <a:cubicBezTo>
                  <a:pt x="774783" y="78804"/>
                  <a:pt x="778888" y="79852"/>
                  <a:pt x="783051" y="79824"/>
                </a:cubicBezTo>
                <a:cubicBezTo>
                  <a:pt x="787213" y="79843"/>
                  <a:pt x="791319" y="78795"/>
                  <a:pt x="794957" y="76776"/>
                </a:cubicBezTo>
                <a:cubicBezTo>
                  <a:pt x="798586" y="74652"/>
                  <a:pt x="801587" y="71594"/>
                  <a:pt x="803625" y="67917"/>
                </a:cubicBezTo>
                <a:cubicBezTo>
                  <a:pt x="805730" y="64165"/>
                  <a:pt x="806816" y="59926"/>
                  <a:pt x="806768" y="55630"/>
                </a:cubicBezTo>
                <a:cubicBezTo>
                  <a:pt x="806873" y="49134"/>
                  <a:pt x="804330" y="42876"/>
                  <a:pt x="799719" y="38295"/>
                </a:cubicBezTo>
                <a:cubicBezTo>
                  <a:pt x="795452" y="33608"/>
                  <a:pt x="789385" y="30979"/>
                  <a:pt x="783051" y="31056"/>
                </a:cubicBezTo>
                <a:close/>
                <a:moveTo>
                  <a:pt x="124778" y="30960"/>
                </a:moveTo>
                <a:cubicBezTo>
                  <a:pt x="120558" y="30922"/>
                  <a:pt x="116405" y="32046"/>
                  <a:pt x="112776" y="34198"/>
                </a:cubicBezTo>
                <a:cubicBezTo>
                  <a:pt x="109090" y="36332"/>
                  <a:pt x="106061" y="39428"/>
                  <a:pt x="104013" y="43152"/>
                </a:cubicBezTo>
                <a:cubicBezTo>
                  <a:pt x="101851" y="46886"/>
                  <a:pt x="100708" y="51124"/>
                  <a:pt x="100680" y="55439"/>
                </a:cubicBezTo>
                <a:cubicBezTo>
                  <a:pt x="100708" y="59754"/>
                  <a:pt x="101851" y="63993"/>
                  <a:pt x="104013" y="67726"/>
                </a:cubicBezTo>
                <a:cubicBezTo>
                  <a:pt x="106099" y="71489"/>
                  <a:pt x="109157" y="74613"/>
                  <a:pt x="112872" y="76775"/>
                </a:cubicBezTo>
                <a:cubicBezTo>
                  <a:pt x="116462" y="78956"/>
                  <a:pt x="120577" y="80109"/>
                  <a:pt x="124778" y="80109"/>
                </a:cubicBezTo>
                <a:cubicBezTo>
                  <a:pt x="129017" y="80080"/>
                  <a:pt x="133188" y="78966"/>
                  <a:pt x="136875" y="76870"/>
                </a:cubicBezTo>
                <a:cubicBezTo>
                  <a:pt x="140580" y="74822"/>
                  <a:pt x="143638" y="71784"/>
                  <a:pt x="145733" y="68107"/>
                </a:cubicBezTo>
                <a:cubicBezTo>
                  <a:pt x="147857" y="64297"/>
                  <a:pt x="148943" y="59992"/>
                  <a:pt x="148876" y="55630"/>
                </a:cubicBezTo>
                <a:cubicBezTo>
                  <a:pt x="149019" y="49057"/>
                  <a:pt x="146514" y="42714"/>
                  <a:pt x="141923" y="38008"/>
                </a:cubicBezTo>
                <a:cubicBezTo>
                  <a:pt x="137513" y="33484"/>
                  <a:pt x="131474" y="30950"/>
                  <a:pt x="125159" y="30960"/>
                </a:cubicBezTo>
                <a:close/>
                <a:moveTo>
                  <a:pt x="202407" y="30865"/>
                </a:moveTo>
                <a:cubicBezTo>
                  <a:pt x="196739" y="30751"/>
                  <a:pt x="191243" y="32836"/>
                  <a:pt x="187072" y="36675"/>
                </a:cubicBezTo>
                <a:cubicBezTo>
                  <a:pt x="183538" y="40104"/>
                  <a:pt x="181061" y="44467"/>
                  <a:pt x="179928" y="49248"/>
                </a:cubicBezTo>
                <a:lnTo>
                  <a:pt x="225267" y="49248"/>
                </a:lnTo>
                <a:cubicBezTo>
                  <a:pt x="224486" y="45619"/>
                  <a:pt x="222923" y="42209"/>
                  <a:pt x="220695" y="39247"/>
                </a:cubicBezTo>
                <a:cubicBezTo>
                  <a:pt x="218580" y="36618"/>
                  <a:pt x="215875" y="34522"/>
                  <a:pt x="212789" y="33151"/>
                </a:cubicBezTo>
                <a:cubicBezTo>
                  <a:pt x="209541" y="31636"/>
                  <a:pt x="205988" y="30865"/>
                  <a:pt x="202407" y="30865"/>
                </a:cubicBezTo>
                <a:close/>
                <a:moveTo>
                  <a:pt x="599885" y="30675"/>
                </a:moveTo>
                <a:cubicBezTo>
                  <a:pt x="595665" y="30637"/>
                  <a:pt x="591512" y="31761"/>
                  <a:pt x="587883" y="33914"/>
                </a:cubicBezTo>
                <a:cubicBezTo>
                  <a:pt x="584197" y="36047"/>
                  <a:pt x="581168" y="39143"/>
                  <a:pt x="579120" y="42867"/>
                </a:cubicBezTo>
                <a:cubicBezTo>
                  <a:pt x="576958" y="46601"/>
                  <a:pt x="575815" y="50839"/>
                  <a:pt x="575787" y="55154"/>
                </a:cubicBezTo>
                <a:cubicBezTo>
                  <a:pt x="575815" y="59469"/>
                  <a:pt x="576958" y="63708"/>
                  <a:pt x="579120" y="67442"/>
                </a:cubicBezTo>
                <a:cubicBezTo>
                  <a:pt x="581206" y="71204"/>
                  <a:pt x="584264" y="74328"/>
                  <a:pt x="587979" y="76490"/>
                </a:cubicBezTo>
                <a:cubicBezTo>
                  <a:pt x="591569" y="78672"/>
                  <a:pt x="595684" y="79824"/>
                  <a:pt x="599885" y="79824"/>
                </a:cubicBezTo>
                <a:cubicBezTo>
                  <a:pt x="604124" y="79796"/>
                  <a:pt x="608295" y="78681"/>
                  <a:pt x="611982" y="76586"/>
                </a:cubicBezTo>
                <a:cubicBezTo>
                  <a:pt x="615658" y="74509"/>
                  <a:pt x="618725" y="71480"/>
                  <a:pt x="620840" y="67823"/>
                </a:cubicBezTo>
                <a:cubicBezTo>
                  <a:pt x="622964" y="64013"/>
                  <a:pt x="624050" y="59707"/>
                  <a:pt x="623983" y="55345"/>
                </a:cubicBezTo>
                <a:cubicBezTo>
                  <a:pt x="624126" y="48773"/>
                  <a:pt x="621621" y="42429"/>
                  <a:pt x="617030" y="37724"/>
                </a:cubicBezTo>
                <a:cubicBezTo>
                  <a:pt x="612486" y="33209"/>
                  <a:pt x="606286" y="30770"/>
                  <a:pt x="599885" y="30961"/>
                </a:cubicBezTo>
                <a:close/>
                <a:moveTo>
                  <a:pt x="429673" y="30675"/>
                </a:moveTo>
                <a:cubicBezTo>
                  <a:pt x="425425" y="30627"/>
                  <a:pt x="421234" y="31751"/>
                  <a:pt x="417576" y="33913"/>
                </a:cubicBezTo>
                <a:cubicBezTo>
                  <a:pt x="413890" y="36047"/>
                  <a:pt x="410861" y="39142"/>
                  <a:pt x="408813" y="42867"/>
                </a:cubicBezTo>
                <a:cubicBezTo>
                  <a:pt x="406680" y="46610"/>
                  <a:pt x="405565" y="50848"/>
                  <a:pt x="405575" y="55154"/>
                </a:cubicBezTo>
                <a:cubicBezTo>
                  <a:pt x="405565" y="59459"/>
                  <a:pt x="406680" y="63698"/>
                  <a:pt x="408813" y="67441"/>
                </a:cubicBezTo>
                <a:cubicBezTo>
                  <a:pt x="410899" y="71203"/>
                  <a:pt x="413957" y="74328"/>
                  <a:pt x="417672" y="76490"/>
                </a:cubicBezTo>
                <a:cubicBezTo>
                  <a:pt x="421262" y="78671"/>
                  <a:pt x="425377" y="79823"/>
                  <a:pt x="429578" y="79823"/>
                </a:cubicBezTo>
                <a:cubicBezTo>
                  <a:pt x="433855" y="79785"/>
                  <a:pt x="438046" y="78671"/>
                  <a:pt x="441770" y="76585"/>
                </a:cubicBezTo>
                <a:cubicBezTo>
                  <a:pt x="445446" y="74528"/>
                  <a:pt x="448476" y="71499"/>
                  <a:pt x="450533" y="67822"/>
                </a:cubicBezTo>
                <a:cubicBezTo>
                  <a:pt x="452667" y="64012"/>
                  <a:pt x="453743" y="59707"/>
                  <a:pt x="453676" y="55344"/>
                </a:cubicBezTo>
                <a:cubicBezTo>
                  <a:pt x="453819" y="48772"/>
                  <a:pt x="451314" y="42428"/>
                  <a:pt x="446723" y="37723"/>
                </a:cubicBezTo>
                <a:cubicBezTo>
                  <a:pt x="442122" y="33122"/>
                  <a:pt x="435798" y="30665"/>
                  <a:pt x="429292" y="30960"/>
                </a:cubicBezTo>
                <a:close/>
                <a:moveTo>
                  <a:pt x="71723" y="24959"/>
                </a:moveTo>
                <a:lnTo>
                  <a:pt x="79819" y="24959"/>
                </a:lnTo>
                <a:lnTo>
                  <a:pt x="79819" y="85729"/>
                </a:lnTo>
                <a:lnTo>
                  <a:pt x="72009" y="85729"/>
                </a:lnTo>
                <a:close/>
                <a:moveTo>
                  <a:pt x="546544" y="24674"/>
                </a:moveTo>
                <a:lnTo>
                  <a:pt x="554355" y="24674"/>
                </a:lnTo>
                <a:lnTo>
                  <a:pt x="554355" y="85443"/>
                </a:lnTo>
                <a:lnTo>
                  <a:pt x="546544" y="85443"/>
                </a:lnTo>
                <a:close/>
                <a:moveTo>
                  <a:pt x="202311" y="23626"/>
                </a:moveTo>
                <a:cubicBezTo>
                  <a:pt x="211979" y="23283"/>
                  <a:pt x="221209" y="27655"/>
                  <a:pt x="227076" y="35342"/>
                </a:cubicBezTo>
                <a:cubicBezTo>
                  <a:pt x="231639" y="41285"/>
                  <a:pt x="234030" y="48620"/>
                  <a:pt x="233839" y="56106"/>
                </a:cubicBezTo>
                <a:lnTo>
                  <a:pt x="179166" y="56106"/>
                </a:lnTo>
                <a:cubicBezTo>
                  <a:pt x="179080" y="62545"/>
                  <a:pt x="181509" y="68765"/>
                  <a:pt x="185929" y="73442"/>
                </a:cubicBezTo>
                <a:cubicBezTo>
                  <a:pt x="190100" y="77937"/>
                  <a:pt x="195987" y="80433"/>
                  <a:pt x="202121" y="80300"/>
                </a:cubicBezTo>
                <a:cubicBezTo>
                  <a:pt x="205179" y="80290"/>
                  <a:pt x="208207" y="79738"/>
                  <a:pt x="211074" y="78680"/>
                </a:cubicBezTo>
                <a:cubicBezTo>
                  <a:pt x="213799" y="77661"/>
                  <a:pt x="216332" y="76213"/>
                  <a:pt x="218599" y="74394"/>
                </a:cubicBezTo>
                <a:cubicBezTo>
                  <a:pt x="221238" y="71784"/>
                  <a:pt x="223486" y="68793"/>
                  <a:pt x="225267" y="65536"/>
                </a:cubicBezTo>
                <a:lnTo>
                  <a:pt x="231839" y="69060"/>
                </a:lnTo>
                <a:cubicBezTo>
                  <a:pt x="229953" y="72880"/>
                  <a:pt x="227410" y="76328"/>
                  <a:pt x="224314" y="79252"/>
                </a:cubicBezTo>
                <a:cubicBezTo>
                  <a:pt x="221542" y="81824"/>
                  <a:pt x="218314" y="83862"/>
                  <a:pt x="214789" y="85253"/>
                </a:cubicBezTo>
                <a:cubicBezTo>
                  <a:pt x="210941" y="86643"/>
                  <a:pt x="206874" y="87320"/>
                  <a:pt x="202788" y="87253"/>
                </a:cubicBezTo>
                <a:cubicBezTo>
                  <a:pt x="193987" y="87834"/>
                  <a:pt x="185405" y="84319"/>
                  <a:pt x="179547" y="77728"/>
                </a:cubicBezTo>
                <a:cubicBezTo>
                  <a:pt x="174108" y="71699"/>
                  <a:pt x="171117" y="63850"/>
                  <a:pt x="171165" y="55725"/>
                </a:cubicBezTo>
                <a:cubicBezTo>
                  <a:pt x="171098" y="48267"/>
                  <a:pt x="173584" y="41000"/>
                  <a:pt x="178213" y="35151"/>
                </a:cubicBezTo>
                <a:cubicBezTo>
                  <a:pt x="183842" y="27560"/>
                  <a:pt x="192863" y="23245"/>
                  <a:pt x="202311" y="23626"/>
                </a:cubicBezTo>
                <a:close/>
                <a:moveTo>
                  <a:pt x="783051" y="23436"/>
                </a:moveTo>
                <a:cubicBezTo>
                  <a:pt x="791909" y="23207"/>
                  <a:pt x="800415" y="26903"/>
                  <a:pt x="806292" y="33532"/>
                </a:cubicBezTo>
                <a:cubicBezTo>
                  <a:pt x="811816" y="39514"/>
                  <a:pt x="814817" y="47391"/>
                  <a:pt x="814674" y="55535"/>
                </a:cubicBezTo>
                <a:cubicBezTo>
                  <a:pt x="814760" y="63812"/>
                  <a:pt x="811578" y="71785"/>
                  <a:pt x="805816" y="77728"/>
                </a:cubicBezTo>
                <a:cubicBezTo>
                  <a:pt x="799977" y="84062"/>
                  <a:pt x="791662" y="87539"/>
                  <a:pt x="783051" y="87253"/>
                </a:cubicBezTo>
                <a:cubicBezTo>
                  <a:pt x="774412" y="87558"/>
                  <a:pt x="766058" y="84081"/>
                  <a:pt x="760191" y="77728"/>
                </a:cubicBezTo>
                <a:cubicBezTo>
                  <a:pt x="754428" y="71785"/>
                  <a:pt x="751247" y="63812"/>
                  <a:pt x="751333" y="55535"/>
                </a:cubicBezTo>
                <a:cubicBezTo>
                  <a:pt x="751237" y="47429"/>
                  <a:pt x="754228" y="39600"/>
                  <a:pt x="759715" y="33627"/>
                </a:cubicBezTo>
                <a:cubicBezTo>
                  <a:pt x="765620" y="26969"/>
                  <a:pt x="774154" y="23236"/>
                  <a:pt x="783051" y="23436"/>
                </a:cubicBezTo>
                <a:close/>
                <a:moveTo>
                  <a:pt x="711804" y="23436"/>
                </a:moveTo>
                <a:cubicBezTo>
                  <a:pt x="715747" y="23407"/>
                  <a:pt x="719671" y="24017"/>
                  <a:pt x="723424" y="25246"/>
                </a:cubicBezTo>
                <a:cubicBezTo>
                  <a:pt x="726853" y="26322"/>
                  <a:pt x="730072" y="27960"/>
                  <a:pt x="732949" y="30103"/>
                </a:cubicBezTo>
                <a:cubicBezTo>
                  <a:pt x="735540" y="32170"/>
                  <a:pt x="737712" y="34732"/>
                  <a:pt x="739331" y="37628"/>
                </a:cubicBezTo>
                <a:lnTo>
                  <a:pt x="733139" y="41438"/>
                </a:lnTo>
                <a:cubicBezTo>
                  <a:pt x="728063" y="34466"/>
                  <a:pt x="719852" y="30475"/>
                  <a:pt x="711232" y="30770"/>
                </a:cubicBezTo>
                <a:cubicBezTo>
                  <a:pt x="704364" y="30570"/>
                  <a:pt x="697697" y="33142"/>
                  <a:pt x="692754" y="37914"/>
                </a:cubicBezTo>
                <a:cubicBezTo>
                  <a:pt x="687991" y="42410"/>
                  <a:pt x="685334" y="48696"/>
                  <a:pt x="685419" y="55249"/>
                </a:cubicBezTo>
                <a:cubicBezTo>
                  <a:pt x="685400" y="59640"/>
                  <a:pt x="686591" y="63955"/>
                  <a:pt x="688848" y="67727"/>
                </a:cubicBezTo>
                <a:cubicBezTo>
                  <a:pt x="691039" y="71756"/>
                  <a:pt x="694344" y="75061"/>
                  <a:pt x="698373" y="77252"/>
                </a:cubicBezTo>
                <a:cubicBezTo>
                  <a:pt x="702412" y="79414"/>
                  <a:pt x="706936" y="80529"/>
                  <a:pt x="711518" y="80491"/>
                </a:cubicBezTo>
                <a:cubicBezTo>
                  <a:pt x="720100" y="80624"/>
                  <a:pt x="728234" y="76661"/>
                  <a:pt x="733425" y="69823"/>
                </a:cubicBezTo>
                <a:lnTo>
                  <a:pt x="739616" y="73823"/>
                </a:lnTo>
                <a:cubicBezTo>
                  <a:pt x="736683" y="78205"/>
                  <a:pt x="732644" y="81719"/>
                  <a:pt x="727901" y="84015"/>
                </a:cubicBezTo>
                <a:cubicBezTo>
                  <a:pt x="722662" y="86482"/>
                  <a:pt x="716928" y="87720"/>
                  <a:pt x="711137" y="87634"/>
                </a:cubicBezTo>
                <a:cubicBezTo>
                  <a:pt x="702240" y="87806"/>
                  <a:pt x="693649" y="84367"/>
                  <a:pt x="687324" y="78109"/>
                </a:cubicBezTo>
                <a:cubicBezTo>
                  <a:pt x="681114" y="72375"/>
                  <a:pt x="677647" y="64270"/>
                  <a:pt x="677799" y="55821"/>
                </a:cubicBezTo>
                <a:cubicBezTo>
                  <a:pt x="677790" y="50058"/>
                  <a:pt x="679342" y="44400"/>
                  <a:pt x="682276" y="39438"/>
                </a:cubicBezTo>
                <a:cubicBezTo>
                  <a:pt x="685162" y="34437"/>
                  <a:pt x="689382" y="30351"/>
                  <a:pt x="694468" y="27627"/>
                </a:cubicBezTo>
                <a:cubicBezTo>
                  <a:pt x="699802" y="24808"/>
                  <a:pt x="705765" y="23369"/>
                  <a:pt x="711804" y="23436"/>
                </a:cubicBezTo>
                <a:close/>
                <a:moveTo>
                  <a:pt x="262414" y="23245"/>
                </a:moveTo>
                <a:cubicBezTo>
                  <a:pt x="268786" y="23798"/>
                  <a:pt x="274692" y="26807"/>
                  <a:pt x="278892" y="31627"/>
                </a:cubicBezTo>
                <a:lnTo>
                  <a:pt x="273939" y="36771"/>
                </a:lnTo>
                <a:cubicBezTo>
                  <a:pt x="270777" y="33246"/>
                  <a:pt x="266376" y="31094"/>
                  <a:pt x="261652" y="30770"/>
                </a:cubicBezTo>
                <a:cubicBezTo>
                  <a:pt x="259223" y="30732"/>
                  <a:pt x="256871" y="31618"/>
                  <a:pt x="255080" y="33246"/>
                </a:cubicBezTo>
                <a:cubicBezTo>
                  <a:pt x="253394" y="34704"/>
                  <a:pt x="252422" y="36828"/>
                  <a:pt x="252413" y="39056"/>
                </a:cubicBezTo>
                <a:cubicBezTo>
                  <a:pt x="252499" y="41152"/>
                  <a:pt x="253261" y="43162"/>
                  <a:pt x="254604" y="44772"/>
                </a:cubicBezTo>
                <a:cubicBezTo>
                  <a:pt x="257385" y="47439"/>
                  <a:pt x="260604" y="49601"/>
                  <a:pt x="264129" y="51153"/>
                </a:cubicBezTo>
                <a:cubicBezTo>
                  <a:pt x="268643" y="53201"/>
                  <a:pt x="272701" y="56154"/>
                  <a:pt x="276035" y="59821"/>
                </a:cubicBezTo>
                <a:cubicBezTo>
                  <a:pt x="278016" y="62602"/>
                  <a:pt x="279073" y="65936"/>
                  <a:pt x="279083" y="69346"/>
                </a:cubicBezTo>
                <a:cubicBezTo>
                  <a:pt x="279130" y="74109"/>
                  <a:pt x="277235" y="78681"/>
                  <a:pt x="273844" y="82014"/>
                </a:cubicBezTo>
                <a:cubicBezTo>
                  <a:pt x="270339" y="85434"/>
                  <a:pt x="265595" y="87291"/>
                  <a:pt x="260699" y="87158"/>
                </a:cubicBezTo>
                <a:cubicBezTo>
                  <a:pt x="257204" y="87158"/>
                  <a:pt x="253756" y="86377"/>
                  <a:pt x="250603" y="84872"/>
                </a:cubicBezTo>
                <a:cubicBezTo>
                  <a:pt x="247526" y="83405"/>
                  <a:pt x="244821" y="81262"/>
                  <a:pt x="242697" y="78585"/>
                </a:cubicBezTo>
                <a:lnTo>
                  <a:pt x="247650" y="72966"/>
                </a:lnTo>
                <a:cubicBezTo>
                  <a:pt x="250651" y="76995"/>
                  <a:pt x="255299" y="79471"/>
                  <a:pt x="260319" y="79728"/>
                </a:cubicBezTo>
                <a:cubicBezTo>
                  <a:pt x="263262" y="79814"/>
                  <a:pt x="266129" y="78757"/>
                  <a:pt x="268320" y="76776"/>
                </a:cubicBezTo>
                <a:cubicBezTo>
                  <a:pt x="270406" y="74985"/>
                  <a:pt x="271625" y="72385"/>
                  <a:pt x="271653" y="69632"/>
                </a:cubicBezTo>
                <a:cubicBezTo>
                  <a:pt x="271634" y="67441"/>
                  <a:pt x="270863" y="65317"/>
                  <a:pt x="269463" y="63631"/>
                </a:cubicBezTo>
                <a:cubicBezTo>
                  <a:pt x="266653" y="60983"/>
                  <a:pt x="263433" y="58802"/>
                  <a:pt x="259938" y="57154"/>
                </a:cubicBezTo>
                <a:cubicBezTo>
                  <a:pt x="255623" y="55259"/>
                  <a:pt x="251784" y="52430"/>
                  <a:pt x="248698" y="48867"/>
                </a:cubicBezTo>
                <a:cubicBezTo>
                  <a:pt x="246698" y="46105"/>
                  <a:pt x="245660" y="42752"/>
                  <a:pt x="245745" y="39342"/>
                </a:cubicBezTo>
                <a:cubicBezTo>
                  <a:pt x="245631" y="34999"/>
                  <a:pt x="247355" y="30808"/>
                  <a:pt x="250508" y="27817"/>
                </a:cubicBezTo>
                <a:cubicBezTo>
                  <a:pt x="253699" y="24760"/>
                  <a:pt x="257994" y="23112"/>
                  <a:pt x="262414" y="23245"/>
                </a:cubicBezTo>
                <a:close/>
                <a:moveTo>
                  <a:pt x="19813" y="23245"/>
                </a:moveTo>
                <a:cubicBezTo>
                  <a:pt x="26146" y="23845"/>
                  <a:pt x="32005" y="26836"/>
                  <a:pt x="36196" y="31627"/>
                </a:cubicBezTo>
                <a:lnTo>
                  <a:pt x="31147" y="36771"/>
                </a:lnTo>
                <a:cubicBezTo>
                  <a:pt x="28023" y="33256"/>
                  <a:pt x="23651" y="31104"/>
                  <a:pt x="18955" y="30770"/>
                </a:cubicBezTo>
                <a:cubicBezTo>
                  <a:pt x="16526" y="30732"/>
                  <a:pt x="14174" y="31618"/>
                  <a:pt x="12383" y="33247"/>
                </a:cubicBezTo>
                <a:cubicBezTo>
                  <a:pt x="10697" y="34704"/>
                  <a:pt x="9725" y="36828"/>
                  <a:pt x="9716" y="39057"/>
                </a:cubicBezTo>
                <a:cubicBezTo>
                  <a:pt x="9802" y="41152"/>
                  <a:pt x="10564" y="43162"/>
                  <a:pt x="11907" y="44772"/>
                </a:cubicBezTo>
                <a:cubicBezTo>
                  <a:pt x="14688" y="47439"/>
                  <a:pt x="17907" y="49601"/>
                  <a:pt x="21432" y="51154"/>
                </a:cubicBezTo>
                <a:cubicBezTo>
                  <a:pt x="25928" y="53201"/>
                  <a:pt x="29947" y="56145"/>
                  <a:pt x="33243" y="59821"/>
                </a:cubicBezTo>
                <a:cubicBezTo>
                  <a:pt x="35291" y="62574"/>
                  <a:pt x="36396" y="65917"/>
                  <a:pt x="36386" y="69346"/>
                </a:cubicBezTo>
                <a:cubicBezTo>
                  <a:pt x="36443" y="74128"/>
                  <a:pt x="34510" y="78710"/>
                  <a:pt x="31052" y="82015"/>
                </a:cubicBezTo>
                <a:cubicBezTo>
                  <a:pt x="27594" y="85453"/>
                  <a:pt x="22880" y="87311"/>
                  <a:pt x="18003" y="87158"/>
                </a:cubicBezTo>
                <a:cubicBezTo>
                  <a:pt x="14507" y="87158"/>
                  <a:pt x="11059" y="86377"/>
                  <a:pt x="7906" y="84872"/>
                </a:cubicBezTo>
                <a:cubicBezTo>
                  <a:pt x="4820" y="83405"/>
                  <a:pt x="2124" y="81262"/>
                  <a:pt x="0" y="78586"/>
                </a:cubicBezTo>
                <a:lnTo>
                  <a:pt x="4954" y="72966"/>
                </a:lnTo>
                <a:cubicBezTo>
                  <a:pt x="7954" y="76995"/>
                  <a:pt x="12602" y="79472"/>
                  <a:pt x="17622" y="79729"/>
                </a:cubicBezTo>
                <a:cubicBezTo>
                  <a:pt x="20574" y="79814"/>
                  <a:pt x="23432" y="78757"/>
                  <a:pt x="25623" y="76776"/>
                </a:cubicBezTo>
                <a:cubicBezTo>
                  <a:pt x="27718" y="74985"/>
                  <a:pt x="28928" y="72385"/>
                  <a:pt x="28956" y="69632"/>
                </a:cubicBezTo>
                <a:cubicBezTo>
                  <a:pt x="28937" y="67441"/>
                  <a:pt x="28166" y="65317"/>
                  <a:pt x="26766" y="63631"/>
                </a:cubicBezTo>
                <a:cubicBezTo>
                  <a:pt x="23956" y="60974"/>
                  <a:pt x="20746" y="58793"/>
                  <a:pt x="17241" y="57154"/>
                </a:cubicBezTo>
                <a:cubicBezTo>
                  <a:pt x="12973" y="55230"/>
                  <a:pt x="9163" y="52401"/>
                  <a:pt x="6097" y="48868"/>
                </a:cubicBezTo>
                <a:cubicBezTo>
                  <a:pt x="4096" y="46105"/>
                  <a:pt x="3058" y="42753"/>
                  <a:pt x="3144" y="39343"/>
                </a:cubicBezTo>
                <a:cubicBezTo>
                  <a:pt x="2991" y="34990"/>
                  <a:pt x="4725" y="30789"/>
                  <a:pt x="7906" y="27817"/>
                </a:cubicBezTo>
                <a:cubicBezTo>
                  <a:pt x="11088" y="24741"/>
                  <a:pt x="15383" y="23083"/>
                  <a:pt x="19813" y="23245"/>
                </a:cubicBezTo>
                <a:close/>
                <a:moveTo>
                  <a:pt x="857726" y="23150"/>
                </a:moveTo>
                <a:cubicBezTo>
                  <a:pt x="860612" y="23141"/>
                  <a:pt x="863460" y="23722"/>
                  <a:pt x="866108" y="24865"/>
                </a:cubicBezTo>
                <a:cubicBezTo>
                  <a:pt x="868594" y="25865"/>
                  <a:pt x="870813" y="27427"/>
                  <a:pt x="872585" y="29437"/>
                </a:cubicBezTo>
                <a:cubicBezTo>
                  <a:pt x="874576" y="31885"/>
                  <a:pt x="876071" y="34695"/>
                  <a:pt x="876966" y="37724"/>
                </a:cubicBezTo>
                <a:cubicBezTo>
                  <a:pt x="879157" y="33352"/>
                  <a:pt x="882443" y="29608"/>
                  <a:pt x="886491" y="26865"/>
                </a:cubicBezTo>
                <a:cubicBezTo>
                  <a:pt x="890235" y="24436"/>
                  <a:pt x="894607" y="23141"/>
                  <a:pt x="899065" y="23150"/>
                </a:cubicBezTo>
                <a:cubicBezTo>
                  <a:pt x="903008" y="23065"/>
                  <a:pt x="906894" y="24160"/>
                  <a:pt x="910209" y="26294"/>
                </a:cubicBezTo>
                <a:cubicBezTo>
                  <a:pt x="913438" y="28446"/>
                  <a:pt x="915933" y="31542"/>
                  <a:pt x="917352" y="35152"/>
                </a:cubicBezTo>
                <a:cubicBezTo>
                  <a:pt x="919219" y="40667"/>
                  <a:pt x="920029" y="46486"/>
                  <a:pt x="919734" y="52297"/>
                </a:cubicBezTo>
                <a:lnTo>
                  <a:pt x="919734" y="85444"/>
                </a:lnTo>
                <a:lnTo>
                  <a:pt x="911733" y="85444"/>
                </a:lnTo>
                <a:lnTo>
                  <a:pt x="911733" y="52297"/>
                </a:lnTo>
                <a:cubicBezTo>
                  <a:pt x="911990" y="47772"/>
                  <a:pt x="911504" y="43239"/>
                  <a:pt x="910304" y="38867"/>
                </a:cubicBezTo>
                <a:cubicBezTo>
                  <a:pt x="909428" y="36419"/>
                  <a:pt x="907751" y="34333"/>
                  <a:pt x="905541" y="32961"/>
                </a:cubicBezTo>
                <a:cubicBezTo>
                  <a:pt x="903170" y="31418"/>
                  <a:pt x="900369" y="30646"/>
                  <a:pt x="897541" y="30770"/>
                </a:cubicBezTo>
                <a:cubicBezTo>
                  <a:pt x="893807" y="30713"/>
                  <a:pt x="890159" y="31885"/>
                  <a:pt x="887158" y="34104"/>
                </a:cubicBezTo>
                <a:cubicBezTo>
                  <a:pt x="884034" y="36304"/>
                  <a:pt x="881643" y="39390"/>
                  <a:pt x="880300" y="42962"/>
                </a:cubicBezTo>
                <a:cubicBezTo>
                  <a:pt x="878500" y="49144"/>
                  <a:pt x="877757" y="55583"/>
                  <a:pt x="878109" y="62012"/>
                </a:cubicBezTo>
                <a:lnTo>
                  <a:pt x="878109" y="85825"/>
                </a:lnTo>
                <a:lnTo>
                  <a:pt x="870394" y="85825"/>
                </a:lnTo>
                <a:lnTo>
                  <a:pt x="870394" y="54678"/>
                </a:lnTo>
                <a:cubicBezTo>
                  <a:pt x="870623" y="49687"/>
                  <a:pt x="870175" y="44686"/>
                  <a:pt x="869061" y="39819"/>
                </a:cubicBezTo>
                <a:cubicBezTo>
                  <a:pt x="868194" y="37238"/>
                  <a:pt x="866527" y="34999"/>
                  <a:pt x="864298" y="33437"/>
                </a:cubicBezTo>
                <a:cubicBezTo>
                  <a:pt x="861888" y="31875"/>
                  <a:pt x="859069" y="31075"/>
                  <a:pt x="856202" y="31151"/>
                </a:cubicBezTo>
                <a:cubicBezTo>
                  <a:pt x="852554" y="31142"/>
                  <a:pt x="848991" y="32275"/>
                  <a:pt x="846010" y="34390"/>
                </a:cubicBezTo>
                <a:cubicBezTo>
                  <a:pt x="842867" y="36552"/>
                  <a:pt x="840447" y="39600"/>
                  <a:pt x="839057" y="43153"/>
                </a:cubicBezTo>
                <a:cubicBezTo>
                  <a:pt x="837276" y="48620"/>
                  <a:pt x="836504" y="54364"/>
                  <a:pt x="836771" y="60107"/>
                </a:cubicBezTo>
                <a:lnTo>
                  <a:pt x="836771" y="85825"/>
                </a:lnTo>
                <a:lnTo>
                  <a:pt x="828960" y="85825"/>
                </a:lnTo>
                <a:lnTo>
                  <a:pt x="829056" y="24674"/>
                </a:lnTo>
                <a:lnTo>
                  <a:pt x="836866" y="24674"/>
                </a:lnTo>
                <a:lnTo>
                  <a:pt x="836866" y="35152"/>
                </a:lnTo>
                <a:cubicBezTo>
                  <a:pt x="839105" y="31828"/>
                  <a:pt x="841953" y="28951"/>
                  <a:pt x="845248" y="26675"/>
                </a:cubicBezTo>
                <a:cubicBezTo>
                  <a:pt x="849011" y="24379"/>
                  <a:pt x="853325" y="23160"/>
                  <a:pt x="857726" y="23150"/>
                </a:cubicBezTo>
                <a:close/>
                <a:moveTo>
                  <a:pt x="321373" y="23149"/>
                </a:moveTo>
                <a:cubicBezTo>
                  <a:pt x="324259" y="23140"/>
                  <a:pt x="327107" y="23721"/>
                  <a:pt x="329755" y="24864"/>
                </a:cubicBezTo>
                <a:cubicBezTo>
                  <a:pt x="332222" y="25893"/>
                  <a:pt x="334442" y="27455"/>
                  <a:pt x="336232" y="29436"/>
                </a:cubicBezTo>
                <a:cubicBezTo>
                  <a:pt x="338194" y="31903"/>
                  <a:pt x="339671" y="34713"/>
                  <a:pt x="340614" y="37723"/>
                </a:cubicBezTo>
                <a:cubicBezTo>
                  <a:pt x="342804" y="33351"/>
                  <a:pt x="346091" y="29608"/>
                  <a:pt x="350139" y="26864"/>
                </a:cubicBezTo>
                <a:cubicBezTo>
                  <a:pt x="353882" y="24435"/>
                  <a:pt x="358254" y="23140"/>
                  <a:pt x="362712" y="23149"/>
                </a:cubicBezTo>
                <a:cubicBezTo>
                  <a:pt x="366655" y="23083"/>
                  <a:pt x="370532" y="24178"/>
                  <a:pt x="373856" y="26293"/>
                </a:cubicBezTo>
                <a:cubicBezTo>
                  <a:pt x="377047" y="28493"/>
                  <a:pt x="379523" y="31570"/>
                  <a:pt x="381000" y="35151"/>
                </a:cubicBezTo>
                <a:cubicBezTo>
                  <a:pt x="382781" y="40685"/>
                  <a:pt x="383552" y="46486"/>
                  <a:pt x="383286" y="52296"/>
                </a:cubicBezTo>
                <a:lnTo>
                  <a:pt x="383286" y="85443"/>
                </a:lnTo>
                <a:lnTo>
                  <a:pt x="375380" y="85443"/>
                </a:lnTo>
                <a:lnTo>
                  <a:pt x="375380" y="52296"/>
                </a:lnTo>
                <a:cubicBezTo>
                  <a:pt x="375637" y="47772"/>
                  <a:pt x="375152" y="43238"/>
                  <a:pt x="373951" y="38866"/>
                </a:cubicBezTo>
                <a:cubicBezTo>
                  <a:pt x="373046" y="36437"/>
                  <a:pt x="371370" y="34360"/>
                  <a:pt x="369189" y="32960"/>
                </a:cubicBezTo>
                <a:cubicBezTo>
                  <a:pt x="366808" y="31436"/>
                  <a:pt x="364017" y="30674"/>
                  <a:pt x="361188" y="30769"/>
                </a:cubicBezTo>
                <a:cubicBezTo>
                  <a:pt x="357454" y="30712"/>
                  <a:pt x="353806" y="31884"/>
                  <a:pt x="350806" y="34103"/>
                </a:cubicBezTo>
                <a:cubicBezTo>
                  <a:pt x="347681" y="36303"/>
                  <a:pt x="345291" y="39390"/>
                  <a:pt x="343948" y="42961"/>
                </a:cubicBezTo>
                <a:cubicBezTo>
                  <a:pt x="342100" y="49134"/>
                  <a:pt x="341357" y="55582"/>
                  <a:pt x="341757" y="62011"/>
                </a:cubicBezTo>
                <a:lnTo>
                  <a:pt x="341757" y="85824"/>
                </a:lnTo>
                <a:lnTo>
                  <a:pt x="333946" y="85824"/>
                </a:lnTo>
                <a:lnTo>
                  <a:pt x="333946" y="54677"/>
                </a:lnTo>
                <a:cubicBezTo>
                  <a:pt x="334213" y="49677"/>
                  <a:pt x="333727" y="44676"/>
                  <a:pt x="332518" y="39818"/>
                </a:cubicBezTo>
                <a:cubicBezTo>
                  <a:pt x="331679" y="37218"/>
                  <a:pt x="330003" y="34980"/>
                  <a:pt x="327755" y="33436"/>
                </a:cubicBezTo>
                <a:cubicBezTo>
                  <a:pt x="325345" y="31874"/>
                  <a:pt x="322526" y="31074"/>
                  <a:pt x="319659" y="31150"/>
                </a:cubicBezTo>
                <a:cubicBezTo>
                  <a:pt x="316039" y="31141"/>
                  <a:pt x="312505" y="32274"/>
                  <a:pt x="309562" y="34389"/>
                </a:cubicBezTo>
                <a:cubicBezTo>
                  <a:pt x="306419" y="36551"/>
                  <a:pt x="304000" y="39599"/>
                  <a:pt x="302609" y="43152"/>
                </a:cubicBezTo>
                <a:cubicBezTo>
                  <a:pt x="300828" y="48619"/>
                  <a:pt x="300056" y="54363"/>
                  <a:pt x="300323" y="60107"/>
                </a:cubicBezTo>
                <a:lnTo>
                  <a:pt x="300323" y="85824"/>
                </a:lnTo>
                <a:lnTo>
                  <a:pt x="292512" y="85824"/>
                </a:lnTo>
                <a:lnTo>
                  <a:pt x="292703" y="24674"/>
                </a:lnTo>
                <a:lnTo>
                  <a:pt x="300514" y="24674"/>
                </a:lnTo>
                <a:lnTo>
                  <a:pt x="300514" y="35151"/>
                </a:lnTo>
                <a:cubicBezTo>
                  <a:pt x="302752" y="31827"/>
                  <a:pt x="305600" y="28950"/>
                  <a:pt x="308895" y="26674"/>
                </a:cubicBezTo>
                <a:cubicBezTo>
                  <a:pt x="312648" y="24359"/>
                  <a:pt x="316963" y="23140"/>
                  <a:pt x="321373" y="23149"/>
                </a:cubicBezTo>
                <a:close/>
                <a:moveTo>
                  <a:pt x="508635" y="22959"/>
                </a:moveTo>
                <a:cubicBezTo>
                  <a:pt x="512921" y="22883"/>
                  <a:pt x="517131" y="24073"/>
                  <a:pt x="520731" y="26388"/>
                </a:cubicBezTo>
                <a:cubicBezTo>
                  <a:pt x="524237" y="28703"/>
                  <a:pt x="526961" y="32017"/>
                  <a:pt x="528542" y="35913"/>
                </a:cubicBezTo>
                <a:cubicBezTo>
                  <a:pt x="530475" y="41809"/>
                  <a:pt x="531314" y="48000"/>
                  <a:pt x="531018" y="54201"/>
                </a:cubicBezTo>
                <a:lnTo>
                  <a:pt x="531018" y="85443"/>
                </a:lnTo>
                <a:lnTo>
                  <a:pt x="523208" y="85443"/>
                </a:lnTo>
                <a:lnTo>
                  <a:pt x="523208" y="56868"/>
                </a:lnTo>
                <a:cubicBezTo>
                  <a:pt x="523379" y="52182"/>
                  <a:pt x="523094" y="47495"/>
                  <a:pt x="522351" y="42866"/>
                </a:cubicBezTo>
                <a:cubicBezTo>
                  <a:pt x="521789" y="39171"/>
                  <a:pt x="519931" y="35799"/>
                  <a:pt x="517112" y="33341"/>
                </a:cubicBezTo>
                <a:cubicBezTo>
                  <a:pt x="514216" y="31217"/>
                  <a:pt x="510692" y="30150"/>
                  <a:pt x="507111" y="30293"/>
                </a:cubicBezTo>
                <a:cubicBezTo>
                  <a:pt x="502415" y="30255"/>
                  <a:pt x="497872" y="31951"/>
                  <a:pt x="494347" y="35056"/>
                </a:cubicBezTo>
                <a:cubicBezTo>
                  <a:pt x="490709" y="37989"/>
                  <a:pt x="488127" y="42038"/>
                  <a:pt x="487013" y="46581"/>
                </a:cubicBezTo>
                <a:cubicBezTo>
                  <a:pt x="486060" y="52048"/>
                  <a:pt x="485670" y="57601"/>
                  <a:pt x="485870" y="63154"/>
                </a:cubicBezTo>
                <a:lnTo>
                  <a:pt x="485870" y="85443"/>
                </a:lnTo>
                <a:lnTo>
                  <a:pt x="478059" y="85443"/>
                </a:lnTo>
                <a:lnTo>
                  <a:pt x="478059" y="24673"/>
                </a:lnTo>
                <a:lnTo>
                  <a:pt x="485870" y="24673"/>
                </a:lnTo>
                <a:lnTo>
                  <a:pt x="485870" y="35532"/>
                </a:lnTo>
                <a:cubicBezTo>
                  <a:pt x="488623" y="31665"/>
                  <a:pt x="492166" y="28417"/>
                  <a:pt x="496252" y="26007"/>
                </a:cubicBezTo>
                <a:cubicBezTo>
                  <a:pt x="500062" y="23988"/>
                  <a:pt x="504320" y="22940"/>
                  <a:pt x="508635" y="22959"/>
                </a:cubicBezTo>
                <a:close/>
                <a:moveTo>
                  <a:pt x="599218" y="22769"/>
                </a:moveTo>
                <a:cubicBezTo>
                  <a:pt x="603914" y="22712"/>
                  <a:pt x="608553" y="23788"/>
                  <a:pt x="612744" y="25913"/>
                </a:cubicBezTo>
                <a:cubicBezTo>
                  <a:pt x="616954" y="28227"/>
                  <a:pt x="620573" y="31485"/>
                  <a:pt x="623316" y="35438"/>
                </a:cubicBezTo>
                <a:lnTo>
                  <a:pt x="623316" y="24674"/>
                </a:lnTo>
                <a:lnTo>
                  <a:pt x="631127" y="24674"/>
                </a:lnTo>
                <a:lnTo>
                  <a:pt x="631127" y="85444"/>
                </a:lnTo>
                <a:lnTo>
                  <a:pt x="623412" y="85444"/>
                </a:lnTo>
                <a:lnTo>
                  <a:pt x="623412" y="74966"/>
                </a:lnTo>
                <a:cubicBezTo>
                  <a:pt x="620449" y="78700"/>
                  <a:pt x="616716" y="81758"/>
                  <a:pt x="612458" y="83920"/>
                </a:cubicBezTo>
                <a:cubicBezTo>
                  <a:pt x="608295" y="86015"/>
                  <a:pt x="603685" y="87063"/>
                  <a:pt x="599028" y="86968"/>
                </a:cubicBezTo>
                <a:cubicBezTo>
                  <a:pt x="590684" y="87015"/>
                  <a:pt x="582702" y="83558"/>
                  <a:pt x="577025" y="77443"/>
                </a:cubicBezTo>
                <a:cubicBezTo>
                  <a:pt x="570862" y="71480"/>
                  <a:pt x="567414" y="63251"/>
                  <a:pt x="567500" y="54678"/>
                </a:cubicBezTo>
                <a:cubicBezTo>
                  <a:pt x="567424" y="46220"/>
                  <a:pt x="570872" y="38105"/>
                  <a:pt x="577025" y="32294"/>
                </a:cubicBezTo>
                <a:cubicBezTo>
                  <a:pt x="582740" y="26122"/>
                  <a:pt x="590808" y="22655"/>
                  <a:pt x="599218" y="22769"/>
                </a:cubicBezTo>
                <a:close/>
                <a:moveTo>
                  <a:pt x="428911" y="22769"/>
                </a:moveTo>
                <a:cubicBezTo>
                  <a:pt x="433607" y="22712"/>
                  <a:pt x="438246" y="23788"/>
                  <a:pt x="442437" y="25912"/>
                </a:cubicBezTo>
                <a:cubicBezTo>
                  <a:pt x="446647" y="28227"/>
                  <a:pt x="450266" y="31484"/>
                  <a:pt x="453009" y="35437"/>
                </a:cubicBezTo>
                <a:lnTo>
                  <a:pt x="453009" y="24674"/>
                </a:lnTo>
                <a:lnTo>
                  <a:pt x="460820" y="24674"/>
                </a:lnTo>
                <a:lnTo>
                  <a:pt x="460820" y="85443"/>
                </a:lnTo>
                <a:lnTo>
                  <a:pt x="453105" y="85443"/>
                </a:lnTo>
                <a:lnTo>
                  <a:pt x="453105" y="74966"/>
                </a:lnTo>
                <a:cubicBezTo>
                  <a:pt x="450162" y="78719"/>
                  <a:pt x="446418" y="81786"/>
                  <a:pt x="442151" y="83919"/>
                </a:cubicBezTo>
                <a:cubicBezTo>
                  <a:pt x="437988" y="86015"/>
                  <a:pt x="433378" y="87063"/>
                  <a:pt x="428721" y="86967"/>
                </a:cubicBezTo>
                <a:cubicBezTo>
                  <a:pt x="420377" y="87015"/>
                  <a:pt x="412395" y="83557"/>
                  <a:pt x="406718" y="77442"/>
                </a:cubicBezTo>
                <a:cubicBezTo>
                  <a:pt x="400555" y="71480"/>
                  <a:pt x="397107" y="63250"/>
                  <a:pt x="397193" y="54677"/>
                </a:cubicBezTo>
                <a:cubicBezTo>
                  <a:pt x="397155" y="46229"/>
                  <a:pt x="400603" y="38132"/>
                  <a:pt x="406718" y="32294"/>
                </a:cubicBezTo>
                <a:cubicBezTo>
                  <a:pt x="412452" y="26141"/>
                  <a:pt x="420501" y="22683"/>
                  <a:pt x="428911" y="22769"/>
                </a:cubicBezTo>
                <a:close/>
                <a:moveTo>
                  <a:pt x="48863" y="1529"/>
                </a:moveTo>
                <a:lnTo>
                  <a:pt x="56674" y="1529"/>
                </a:lnTo>
                <a:lnTo>
                  <a:pt x="56674" y="85730"/>
                </a:lnTo>
                <a:lnTo>
                  <a:pt x="48863" y="85730"/>
                </a:lnTo>
                <a:close/>
                <a:moveTo>
                  <a:pt x="148209" y="1147"/>
                </a:moveTo>
                <a:lnTo>
                  <a:pt x="156020" y="1528"/>
                </a:lnTo>
                <a:lnTo>
                  <a:pt x="156020" y="85729"/>
                </a:lnTo>
                <a:lnTo>
                  <a:pt x="148305" y="85729"/>
                </a:lnTo>
                <a:lnTo>
                  <a:pt x="148305" y="75251"/>
                </a:lnTo>
                <a:cubicBezTo>
                  <a:pt x="145342" y="78985"/>
                  <a:pt x="141609" y="82042"/>
                  <a:pt x="137351" y="84205"/>
                </a:cubicBezTo>
                <a:cubicBezTo>
                  <a:pt x="133188" y="86300"/>
                  <a:pt x="128578" y="87348"/>
                  <a:pt x="123921" y="87253"/>
                </a:cubicBezTo>
                <a:cubicBezTo>
                  <a:pt x="115577" y="87300"/>
                  <a:pt x="107595" y="83843"/>
                  <a:pt x="101918" y="77728"/>
                </a:cubicBezTo>
                <a:cubicBezTo>
                  <a:pt x="95755" y="71765"/>
                  <a:pt x="92307" y="63535"/>
                  <a:pt x="92393" y="54963"/>
                </a:cubicBezTo>
                <a:cubicBezTo>
                  <a:pt x="92355" y="46514"/>
                  <a:pt x="95803" y="38418"/>
                  <a:pt x="101918" y="32579"/>
                </a:cubicBezTo>
                <a:cubicBezTo>
                  <a:pt x="107633" y="26407"/>
                  <a:pt x="115701" y="22940"/>
                  <a:pt x="124111" y="23054"/>
                </a:cubicBezTo>
                <a:cubicBezTo>
                  <a:pt x="128807" y="22997"/>
                  <a:pt x="133446" y="24073"/>
                  <a:pt x="137637" y="26197"/>
                </a:cubicBezTo>
                <a:cubicBezTo>
                  <a:pt x="141847" y="28512"/>
                  <a:pt x="145466" y="31769"/>
                  <a:pt x="148209" y="35722"/>
                </a:cubicBezTo>
                <a:close/>
                <a:moveTo>
                  <a:pt x="550450" y="4"/>
                </a:moveTo>
                <a:cubicBezTo>
                  <a:pt x="552183" y="-63"/>
                  <a:pt x="553850" y="633"/>
                  <a:pt x="555022" y="1909"/>
                </a:cubicBezTo>
                <a:cubicBezTo>
                  <a:pt x="556260" y="3109"/>
                  <a:pt x="556946" y="4757"/>
                  <a:pt x="556927" y="6481"/>
                </a:cubicBezTo>
                <a:cubicBezTo>
                  <a:pt x="556927" y="8167"/>
                  <a:pt x="556241" y="9786"/>
                  <a:pt x="555022" y="10958"/>
                </a:cubicBezTo>
                <a:cubicBezTo>
                  <a:pt x="553822" y="12196"/>
                  <a:pt x="552174" y="12882"/>
                  <a:pt x="550450" y="12863"/>
                </a:cubicBezTo>
                <a:cubicBezTo>
                  <a:pt x="548764" y="12863"/>
                  <a:pt x="547144" y="12177"/>
                  <a:pt x="545973" y="10958"/>
                </a:cubicBezTo>
                <a:cubicBezTo>
                  <a:pt x="544754" y="9786"/>
                  <a:pt x="544068" y="8167"/>
                  <a:pt x="544068" y="6481"/>
                </a:cubicBezTo>
                <a:cubicBezTo>
                  <a:pt x="544049" y="4757"/>
                  <a:pt x="544735" y="3109"/>
                  <a:pt x="545973" y="1909"/>
                </a:cubicBezTo>
                <a:cubicBezTo>
                  <a:pt x="547116" y="652"/>
                  <a:pt x="548754" y="-44"/>
                  <a:pt x="550450" y="4"/>
                </a:cubicBezTo>
                <a:close/>
                <a:moveTo>
                  <a:pt x="75628" y="4"/>
                </a:moveTo>
                <a:cubicBezTo>
                  <a:pt x="77362" y="-63"/>
                  <a:pt x="79029" y="633"/>
                  <a:pt x="80200" y="1909"/>
                </a:cubicBezTo>
                <a:cubicBezTo>
                  <a:pt x="81439" y="3109"/>
                  <a:pt x="82124" y="4757"/>
                  <a:pt x="82105" y="6481"/>
                </a:cubicBezTo>
                <a:cubicBezTo>
                  <a:pt x="82105" y="8167"/>
                  <a:pt x="81420" y="9786"/>
                  <a:pt x="80200" y="10958"/>
                </a:cubicBezTo>
                <a:cubicBezTo>
                  <a:pt x="79000" y="12196"/>
                  <a:pt x="77352" y="12882"/>
                  <a:pt x="75628" y="12863"/>
                </a:cubicBezTo>
                <a:cubicBezTo>
                  <a:pt x="73942" y="12863"/>
                  <a:pt x="72323" y="12177"/>
                  <a:pt x="71152" y="10958"/>
                </a:cubicBezTo>
                <a:cubicBezTo>
                  <a:pt x="69932" y="9786"/>
                  <a:pt x="69247" y="8167"/>
                  <a:pt x="69247" y="6481"/>
                </a:cubicBezTo>
                <a:cubicBezTo>
                  <a:pt x="69228" y="4757"/>
                  <a:pt x="69913" y="3109"/>
                  <a:pt x="71152" y="1909"/>
                </a:cubicBezTo>
                <a:cubicBezTo>
                  <a:pt x="72295" y="652"/>
                  <a:pt x="73933" y="-44"/>
                  <a:pt x="75628" y="4"/>
                </a:cubicBezTo>
                <a:close/>
              </a:path>
            </a:pathLst>
          </a:custGeom>
          <a:solidFill>
            <a:schemeClr val="dk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0" name="Google Shape;10;p1"/>
          <p:cNvSpPr txBox="1"/>
          <p:nvPr/>
        </p:nvSpPr>
        <p:spPr>
          <a:xfrm>
            <a:off x="9931800" y="13425"/>
            <a:ext cx="2260200" cy="400200"/>
          </a:xfrm>
          <a:prstGeom prst="rect">
            <a:avLst/>
          </a:prstGeom>
          <a:solidFill>
            <a:schemeClr val="lt1"/>
          </a:solidFill>
          <a:ln>
            <a:noFill/>
          </a:ln>
        </p:spPr>
        <p:txBody>
          <a:bodyPr spcFirstLastPara="1" wrap="square" lIns="91425" tIns="91425" rIns="91425" bIns="91425" anchor="t" anchorCtr="0">
            <a:spAutoFit/>
          </a:bodyPr>
          <a:lstStyle/>
          <a:p>
            <a:pPr marL="0" lvl="0" indent="0" algn="r" rtl="0">
              <a:spcBef>
                <a:spcPts val="0"/>
              </a:spcBef>
              <a:spcAft>
                <a:spcPts val="0"/>
              </a:spcAft>
              <a:buNone/>
            </a:pPr>
            <a:r>
              <a:rPr lang="en">
                <a:solidFill>
                  <a:schemeClr val="lt1"/>
                </a:solidFill>
              </a:rPr>
              <a:t>slidesmania.com</a:t>
            </a:r>
            <a:endParaRPr>
              <a:solidFill>
                <a:schemeClr val="lt1"/>
              </a:solidFill>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8" r:id="rId10"/>
    <p:sldLayoutId id="2147483661" r:id="rId11"/>
    <p:sldLayoutId id="2147483663" r:id="rId12"/>
    <p:sldLayoutId id="2147483664" r:id="rId13"/>
    <p:sldLayoutId id="2147483665" r:id="rId14"/>
  </p:sldLayoutIdLst>
  <p:transition spd="slow">
    <p:push dir="u"/>
  </p:transition>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2.jpg"/></Relationships>
</file>

<file path=ppt/slides/_rels/slide2.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2.xml"/><Relationship Id="rId1" Type="http://schemas.openxmlformats.org/officeDocument/2006/relationships/slideLayout" Target="../slideLayouts/slideLayout10.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8.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7.xml"/><Relationship Id="rId1" Type="http://schemas.openxmlformats.org/officeDocument/2006/relationships/slideLayout" Target="../slideLayouts/slideLayout12.xml"/><Relationship Id="rId4" Type="http://schemas.microsoft.com/office/2007/relationships/hdphoto" Target="../media/hdphoto1.wdp"/></Relationships>
</file>

<file path=ppt/slides/_rels/slide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1.xml"/><Relationship Id="rId1" Type="http://schemas.openxmlformats.org/officeDocument/2006/relationships/slideLayout" Target="../slideLayouts/slideLayout11.xml"/></Relationships>
</file>

<file path=ppt/slides/_rels/slide1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16.xml"/><Relationship Id="rId1" Type="http://schemas.openxmlformats.org/officeDocument/2006/relationships/slideLayout" Target="../slideLayouts/slideLayout7.xml"/><Relationship Id="rId4" Type="http://schemas.openxmlformats.org/officeDocument/2006/relationships/image" Target="../media/image12.jpg"/></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9.xml"/></Relationships>
</file>

<file path=ppt/slides/_rels/slide18.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18.xml"/><Relationship Id="rId1" Type="http://schemas.openxmlformats.org/officeDocument/2006/relationships/slideLayout" Target="../slideLayouts/slideLayout10.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828"/>
        <p:cNvGrpSpPr/>
        <p:nvPr/>
      </p:nvGrpSpPr>
      <p:grpSpPr>
        <a:xfrm>
          <a:off x="0" y="0"/>
          <a:ext cx="0" cy="0"/>
          <a:chOff x="0" y="0"/>
          <a:chExt cx="0" cy="0"/>
        </a:xfrm>
      </p:grpSpPr>
      <p:sp>
        <p:nvSpPr>
          <p:cNvPr id="829" name="Google Shape;829;p21"/>
          <p:cNvSpPr txBox="1">
            <a:spLocks noGrp="1"/>
          </p:cNvSpPr>
          <p:nvPr>
            <p:ph type="ctrTitle"/>
          </p:nvPr>
        </p:nvSpPr>
        <p:spPr>
          <a:xfrm>
            <a:off x="429223" y="1882408"/>
            <a:ext cx="5033400" cy="2752993"/>
          </a:xfrm>
          <a:prstGeom prst="rect">
            <a:avLst/>
          </a:prstGeom>
        </p:spPr>
        <p:txBody>
          <a:bodyPr spcFirstLastPara="1" wrap="square" lIns="121900" tIns="121900" rIns="121900" bIns="121900" anchor="ctr" anchorCtr="0">
            <a:noAutofit/>
          </a:bodyPr>
          <a:lstStyle/>
          <a:p>
            <a:pPr marL="0" lvl="0" indent="0" algn="ctr" rtl="1">
              <a:lnSpc>
                <a:spcPct val="100000"/>
              </a:lnSpc>
              <a:spcBef>
                <a:spcPts val="0"/>
              </a:spcBef>
              <a:spcAft>
                <a:spcPts val="0"/>
              </a:spcAft>
              <a:buSzPts val="990"/>
              <a:buNone/>
            </a:pPr>
            <a:r>
              <a:rPr lang="ar-SA" sz="4800" dirty="0">
                <a:latin typeface="Dubai" panose="020B0503030403030204" pitchFamily="34" charset="-78"/>
                <a:cs typeface="Dubai" panose="020B0503030403030204" pitchFamily="34" charset="-78"/>
              </a:rPr>
              <a:t>نظام الكشف عن الأسلحة </a:t>
            </a:r>
            <a:br>
              <a:rPr lang="ar-SA" sz="4800" dirty="0">
                <a:latin typeface="Dubai" panose="020B0503030403030204" pitchFamily="34" charset="-78"/>
                <a:cs typeface="Dubai" panose="020B0503030403030204" pitchFamily="34" charset="-78"/>
              </a:rPr>
            </a:br>
            <a:r>
              <a:rPr lang="ar-SA" sz="3200" dirty="0">
                <a:solidFill>
                  <a:srgbClr val="F25757"/>
                </a:solidFill>
                <a:latin typeface="Dubai" panose="020B0503030403030204" pitchFamily="34" charset="-78"/>
                <a:cs typeface="Dubai" panose="020B0503030403030204" pitchFamily="34" charset="-78"/>
              </a:rPr>
              <a:t>باستخدام تقنيات الذكاء الاصطناعي</a:t>
            </a:r>
            <a:endParaRPr sz="4800" dirty="0">
              <a:solidFill>
                <a:srgbClr val="F25757"/>
              </a:solidFill>
              <a:latin typeface="Dubai" panose="020B0503030403030204" pitchFamily="34" charset="-78"/>
              <a:cs typeface="Dubai" panose="020B0503030403030204" pitchFamily="34" charset="-78"/>
            </a:endParaRPr>
          </a:p>
        </p:txBody>
      </p:sp>
      <p:pic>
        <p:nvPicPr>
          <p:cNvPr id="10" name="صورة 9">
            <a:extLst>
              <a:ext uri="{FF2B5EF4-FFF2-40B4-BE49-F238E27FC236}">
                <a16:creationId xmlns:a16="http://schemas.microsoft.com/office/drawing/2014/main" id="{33C5CB9D-9223-4300-02DC-1640211BC29E}"/>
              </a:ext>
            </a:extLst>
          </p:cNvPr>
          <p:cNvPicPr>
            <a:picLocks noChangeAspect="1"/>
          </p:cNvPicPr>
          <p:nvPr/>
        </p:nvPicPr>
        <p:blipFill>
          <a:blip r:embed="rId3">
            <a:duotone>
              <a:schemeClr val="accent1">
                <a:shade val="45000"/>
                <a:satMod val="135000"/>
              </a:schemeClr>
              <a:prstClr val="white"/>
            </a:duotone>
          </a:blip>
          <a:srcRect l="34848" t="3256" r="23699" b="3230"/>
          <a:stretch>
            <a:fillRect/>
          </a:stretch>
        </p:blipFill>
        <p:spPr>
          <a:xfrm>
            <a:off x="5820295" y="519425"/>
            <a:ext cx="2087998" cy="2649600"/>
          </a:xfrm>
          <a:custGeom>
            <a:avLst/>
            <a:gdLst>
              <a:gd name="connsiteX0" fmla="*/ 763198 w 2087998"/>
              <a:gd name="connsiteY0" fmla="*/ 0 h 2649600"/>
              <a:gd name="connsiteX1" fmla="*/ 2087998 w 2087998"/>
              <a:gd name="connsiteY1" fmla="*/ 1324800 h 2649600"/>
              <a:gd name="connsiteX2" fmla="*/ 763198 w 2087998"/>
              <a:gd name="connsiteY2" fmla="*/ 2649600 h 2649600"/>
              <a:gd name="connsiteX3" fmla="*/ 22490 w 2087998"/>
              <a:gd name="connsiteY3" fmla="*/ 2423345 h 2649600"/>
              <a:gd name="connsiteX4" fmla="*/ 0 w 2087998"/>
              <a:gd name="connsiteY4" fmla="*/ 2406528 h 2649600"/>
              <a:gd name="connsiteX5" fmla="*/ 0 w 2087998"/>
              <a:gd name="connsiteY5" fmla="*/ 243073 h 2649600"/>
              <a:gd name="connsiteX6" fmla="*/ 22490 w 2087998"/>
              <a:gd name="connsiteY6" fmla="*/ 226255 h 2649600"/>
              <a:gd name="connsiteX7" fmla="*/ 763198 w 2087998"/>
              <a:gd name="connsiteY7" fmla="*/ 0 h 2649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087998" h="2649600">
                <a:moveTo>
                  <a:pt x="763198" y="0"/>
                </a:moveTo>
                <a:cubicBezTo>
                  <a:pt x="1494865" y="0"/>
                  <a:pt x="2087998" y="593133"/>
                  <a:pt x="2087998" y="1324800"/>
                </a:cubicBezTo>
                <a:cubicBezTo>
                  <a:pt x="2087998" y="2056467"/>
                  <a:pt x="1494865" y="2649600"/>
                  <a:pt x="763198" y="2649600"/>
                </a:cubicBezTo>
                <a:cubicBezTo>
                  <a:pt x="488823" y="2649600"/>
                  <a:pt x="233929" y="2566191"/>
                  <a:pt x="22490" y="2423345"/>
                </a:cubicBezTo>
                <a:lnTo>
                  <a:pt x="0" y="2406528"/>
                </a:lnTo>
                <a:lnTo>
                  <a:pt x="0" y="243073"/>
                </a:lnTo>
                <a:lnTo>
                  <a:pt x="22490" y="226255"/>
                </a:lnTo>
                <a:cubicBezTo>
                  <a:pt x="233929" y="83409"/>
                  <a:pt x="488823" y="0"/>
                  <a:pt x="763198" y="0"/>
                </a:cubicBezTo>
                <a:close/>
              </a:path>
            </a:pathLst>
          </a:custGeom>
        </p:spPr>
      </p:pic>
      <p:pic>
        <p:nvPicPr>
          <p:cNvPr id="12" name="صورة 11">
            <a:extLst>
              <a:ext uri="{FF2B5EF4-FFF2-40B4-BE49-F238E27FC236}">
                <a16:creationId xmlns:a16="http://schemas.microsoft.com/office/drawing/2014/main" id="{480E07E3-141B-04CF-7D41-30E0402AD3FE}"/>
              </a:ext>
            </a:extLst>
          </p:cNvPr>
          <p:cNvPicPr>
            <a:picLocks noChangeAspect="1"/>
          </p:cNvPicPr>
          <p:nvPr/>
        </p:nvPicPr>
        <p:blipFill>
          <a:blip r:embed="rId4">
            <a:duotone>
              <a:schemeClr val="accent2">
                <a:shade val="45000"/>
                <a:satMod val="135000"/>
              </a:schemeClr>
              <a:prstClr val="white"/>
            </a:duotone>
          </a:blip>
          <a:srcRect l="22130" t="8195" r="34544" b="8195"/>
          <a:stretch>
            <a:fillRect/>
          </a:stretch>
        </p:blipFill>
        <p:spPr>
          <a:xfrm>
            <a:off x="10161000" y="3168301"/>
            <a:ext cx="2059499" cy="2649600"/>
          </a:xfrm>
          <a:custGeom>
            <a:avLst/>
            <a:gdLst>
              <a:gd name="connsiteX0" fmla="*/ 1324800 w 2059499"/>
              <a:gd name="connsiteY0" fmla="*/ 0 h 2649600"/>
              <a:gd name="connsiteX1" fmla="*/ 1956278 w 2059499"/>
              <a:gd name="connsiteY1" fmla="*/ 159896 h 2649600"/>
              <a:gd name="connsiteX2" fmla="*/ 2059499 w 2059499"/>
              <a:gd name="connsiteY2" fmla="*/ 222604 h 2649600"/>
              <a:gd name="connsiteX3" fmla="*/ 2059499 w 2059499"/>
              <a:gd name="connsiteY3" fmla="*/ 2426996 h 2649600"/>
              <a:gd name="connsiteX4" fmla="*/ 1956278 w 2059499"/>
              <a:gd name="connsiteY4" fmla="*/ 2489704 h 2649600"/>
              <a:gd name="connsiteX5" fmla="*/ 1324800 w 2059499"/>
              <a:gd name="connsiteY5" fmla="*/ 2649600 h 2649600"/>
              <a:gd name="connsiteX6" fmla="*/ 0 w 2059499"/>
              <a:gd name="connsiteY6" fmla="*/ 1324800 h 2649600"/>
              <a:gd name="connsiteX7" fmla="*/ 1324800 w 2059499"/>
              <a:gd name="connsiteY7" fmla="*/ 0 h 2649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059499" h="2649600">
                <a:moveTo>
                  <a:pt x="1324800" y="0"/>
                </a:moveTo>
                <a:cubicBezTo>
                  <a:pt x="1553446" y="0"/>
                  <a:pt x="1768563" y="57923"/>
                  <a:pt x="1956278" y="159896"/>
                </a:cubicBezTo>
                <a:lnTo>
                  <a:pt x="2059499" y="222604"/>
                </a:lnTo>
                <a:lnTo>
                  <a:pt x="2059499" y="2426996"/>
                </a:lnTo>
                <a:lnTo>
                  <a:pt x="1956278" y="2489704"/>
                </a:lnTo>
                <a:cubicBezTo>
                  <a:pt x="1768563" y="2591677"/>
                  <a:pt x="1553446" y="2649600"/>
                  <a:pt x="1324800" y="2649600"/>
                </a:cubicBezTo>
                <a:cubicBezTo>
                  <a:pt x="593133" y="2649600"/>
                  <a:pt x="0" y="2056467"/>
                  <a:pt x="0" y="1324800"/>
                </a:cubicBezTo>
                <a:cubicBezTo>
                  <a:pt x="0" y="593133"/>
                  <a:pt x="593133" y="0"/>
                  <a:pt x="1324800" y="0"/>
                </a:cubicBezTo>
                <a:close/>
              </a:path>
            </a:pathLst>
          </a:custGeom>
        </p:spPr>
      </p:pic>
      <p:sp>
        <p:nvSpPr>
          <p:cNvPr id="2" name="مستطيل 1">
            <a:extLst>
              <a:ext uri="{FF2B5EF4-FFF2-40B4-BE49-F238E27FC236}">
                <a16:creationId xmlns:a16="http://schemas.microsoft.com/office/drawing/2014/main" id="{1B682475-3026-DA30-578C-0DE892E80643}"/>
              </a:ext>
            </a:extLst>
          </p:cNvPr>
          <p:cNvSpPr/>
          <p:nvPr/>
        </p:nvSpPr>
        <p:spPr>
          <a:xfrm>
            <a:off x="0" y="5425775"/>
            <a:ext cx="1130710" cy="1432225"/>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ar-SA"/>
          </a:p>
        </p:txBody>
      </p:sp>
      <p:pic>
        <p:nvPicPr>
          <p:cNvPr id="14" name="صورة 13">
            <a:extLst>
              <a:ext uri="{FF2B5EF4-FFF2-40B4-BE49-F238E27FC236}">
                <a16:creationId xmlns:a16="http://schemas.microsoft.com/office/drawing/2014/main" id="{819D0ACD-999F-B1F4-FFF7-492FDF78BF85}"/>
              </a:ext>
            </a:extLst>
          </p:cNvPr>
          <p:cNvPicPr>
            <a:picLocks noChangeAspect="1"/>
          </p:cNvPicPr>
          <p:nvPr/>
        </p:nvPicPr>
        <p:blipFill>
          <a:blip r:embed="rId5"/>
          <a:stretch>
            <a:fillRect/>
          </a:stretch>
        </p:blipFill>
        <p:spPr>
          <a:xfrm>
            <a:off x="329026" y="397758"/>
            <a:ext cx="1063981" cy="1170000"/>
          </a:xfrm>
          <a:prstGeom prst="rect">
            <a:avLst/>
          </a:prstGeom>
        </p:spPr>
      </p:pic>
      <p:sp>
        <p:nvSpPr>
          <p:cNvPr id="16" name="مربع نص 15">
            <a:extLst>
              <a:ext uri="{FF2B5EF4-FFF2-40B4-BE49-F238E27FC236}">
                <a16:creationId xmlns:a16="http://schemas.microsoft.com/office/drawing/2014/main" id="{334F8AE8-3315-193B-3803-4D0BB37E5AFE}"/>
              </a:ext>
            </a:extLst>
          </p:cNvPr>
          <p:cNvSpPr txBox="1"/>
          <p:nvPr/>
        </p:nvSpPr>
        <p:spPr>
          <a:xfrm>
            <a:off x="3089248" y="398207"/>
            <a:ext cx="2473575" cy="1169551"/>
          </a:xfrm>
          <a:prstGeom prst="rect">
            <a:avLst/>
          </a:prstGeom>
          <a:noFill/>
        </p:spPr>
        <p:txBody>
          <a:bodyPr wrap="square">
            <a:spAutoFit/>
          </a:bodyPr>
          <a:lstStyle/>
          <a:p>
            <a:pPr algn="r" rtl="1"/>
            <a:r>
              <a:rPr lang="ar-SA" dirty="0">
                <a:latin typeface="Dubai" panose="020B0503030403030204" pitchFamily="34" charset="-78"/>
                <a:cs typeface="Dubai" panose="020B0503030403030204" pitchFamily="34" charset="-78"/>
              </a:rPr>
              <a:t>الجمهورية العربية السورية</a:t>
            </a:r>
          </a:p>
          <a:p>
            <a:pPr algn="r" rtl="1"/>
            <a:r>
              <a:rPr lang="ar-SA" dirty="0">
                <a:latin typeface="Dubai" panose="020B0503030403030204" pitchFamily="34" charset="-78"/>
                <a:cs typeface="Dubai" panose="020B0503030403030204" pitchFamily="34" charset="-78"/>
              </a:rPr>
              <a:t>وزارة التعليم العالي والبحث العلمي</a:t>
            </a:r>
          </a:p>
          <a:p>
            <a:pPr algn="r" rtl="1"/>
            <a:r>
              <a:rPr lang="ar-SA" dirty="0">
                <a:latin typeface="Dubai" panose="020B0503030403030204" pitchFamily="34" charset="-78"/>
                <a:cs typeface="Dubai" panose="020B0503030403030204" pitchFamily="34" charset="-78"/>
              </a:rPr>
              <a:t>الجامعة العربية للعلوم والتكنولوجيا</a:t>
            </a:r>
          </a:p>
          <a:p>
            <a:pPr algn="r" rtl="1"/>
            <a:r>
              <a:rPr lang="ar-SA" dirty="0">
                <a:latin typeface="Dubai" panose="020B0503030403030204" pitchFamily="34" charset="-78"/>
                <a:cs typeface="Dubai" panose="020B0503030403030204" pitchFamily="34" charset="-78"/>
              </a:rPr>
              <a:t>كلية الهندسة المعلوماتية</a:t>
            </a:r>
          </a:p>
          <a:p>
            <a:pPr algn="r" rtl="1"/>
            <a:r>
              <a:rPr lang="ar-SA" dirty="0">
                <a:latin typeface="Dubai" panose="020B0503030403030204" pitchFamily="34" charset="-78"/>
                <a:cs typeface="Dubai" panose="020B0503030403030204" pitchFamily="34" charset="-78"/>
              </a:rPr>
              <a:t>قسم تقانة المعلومات</a:t>
            </a:r>
          </a:p>
        </p:txBody>
      </p:sp>
      <p:sp>
        <p:nvSpPr>
          <p:cNvPr id="17" name="Google Shape;830;p21">
            <a:extLst>
              <a:ext uri="{FF2B5EF4-FFF2-40B4-BE49-F238E27FC236}">
                <a16:creationId xmlns:a16="http://schemas.microsoft.com/office/drawing/2014/main" id="{33523B95-EA20-2140-9696-FAC81BF59BDE}"/>
              </a:ext>
            </a:extLst>
          </p:cNvPr>
          <p:cNvSpPr txBox="1">
            <a:spLocks/>
          </p:cNvSpPr>
          <p:nvPr/>
        </p:nvSpPr>
        <p:spPr>
          <a:xfrm>
            <a:off x="372074" y="4589927"/>
            <a:ext cx="5147699" cy="521198"/>
          </a:xfrm>
          <a:prstGeom prst="rect">
            <a:avLst/>
          </a:prstGeom>
          <a:noFill/>
          <a:ln>
            <a:noFill/>
          </a:ln>
        </p:spPr>
        <p:txBody>
          <a:bodyPr spcFirstLastPara="1" wrap="square" lIns="121900" tIns="121900" rIns="121900" bIns="121900" anchor="t" anchorCtr="0">
            <a:normAutofit/>
          </a:bodyPr>
          <a:lstStyle>
            <a:defPPr marR="0" lvl="0" algn="l" rtl="0">
              <a:lnSpc>
                <a:spcPct val="100000"/>
              </a:lnSpc>
              <a:spcBef>
                <a:spcPts val="0"/>
              </a:spcBef>
              <a:spcAft>
                <a:spcPts val="0"/>
              </a:spcAft>
            </a:defPPr>
            <a:lvl1pPr marL="457200" marR="0" lvl="0" indent="-387350" algn="l" rtl="0">
              <a:lnSpc>
                <a:spcPct val="100000"/>
              </a:lnSpc>
              <a:spcBef>
                <a:spcPts val="0"/>
              </a:spcBef>
              <a:spcAft>
                <a:spcPts val="0"/>
              </a:spcAft>
              <a:buClr>
                <a:schemeClr val="dk2"/>
              </a:buClr>
              <a:buSzPts val="3700"/>
              <a:buFont typeface="Montserrat"/>
              <a:buNone/>
              <a:defRPr sz="3000" b="0" i="0" u="none" strike="noStrike" cap="none">
                <a:solidFill>
                  <a:schemeClr val="dk2"/>
                </a:solidFill>
                <a:latin typeface="Montserrat"/>
                <a:ea typeface="Montserrat"/>
                <a:cs typeface="Montserrat"/>
                <a:sym typeface="Montserrat"/>
              </a:defRPr>
            </a:lvl1pPr>
            <a:lvl2pPr marL="914400" marR="0" lvl="1" indent="-381000" algn="ctr" rtl="0">
              <a:lnSpc>
                <a:spcPct val="100000"/>
              </a:lnSpc>
              <a:spcBef>
                <a:spcPts val="0"/>
              </a:spcBef>
              <a:spcAft>
                <a:spcPts val="0"/>
              </a:spcAft>
              <a:buClr>
                <a:schemeClr val="dk2"/>
              </a:buClr>
              <a:buSzPts val="3700"/>
              <a:buFont typeface="Montserrat"/>
              <a:buNone/>
              <a:defRPr sz="3700" b="0" i="0" u="none" strike="noStrike" cap="none">
                <a:solidFill>
                  <a:schemeClr val="dk2"/>
                </a:solidFill>
                <a:latin typeface="Montserrat"/>
                <a:ea typeface="Montserrat"/>
                <a:cs typeface="Montserrat"/>
                <a:sym typeface="Montserrat"/>
              </a:defRPr>
            </a:lvl2pPr>
            <a:lvl3pPr marL="1371600" marR="0" lvl="2" indent="-381000" algn="ctr" rtl="0">
              <a:lnSpc>
                <a:spcPct val="100000"/>
              </a:lnSpc>
              <a:spcBef>
                <a:spcPts val="0"/>
              </a:spcBef>
              <a:spcAft>
                <a:spcPts val="0"/>
              </a:spcAft>
              <a:buClr>
                <a:schemeClr val="dk2"/>
              </a:buClr>
              <a:buSzPts val="3700"/>
              <a:buFont typeface="Montserrat"/>
              <a:buNone/>
              <a:defRPr sz="3700" b="0" i="0" u="none" strike="noStrike" cap="none">
                <a:solidFill>
                  <a:schemeClr val="dk2"/>
                </a:solidFill>
                <a:latin typeface="Montserrat"/>
                <a:ea typeface="Montserrat"/>
                <a:cs typeface="Montserrat"/>
                <a:sym typeface="Montserrat"/>
              </a:defRPr>
            </a:lvl3pPr>
            <a:lvl4pPr marL="1828800" marR="0" lvl="3" indent="-381000" algn="ctr" rtl="0">
              <a:lnSpc>
                <a:spcPct val="100000"/>
              </a:lnSpc>
              <a:spcBef>
                <a:spcPts val="0"/>
              </a:spcBef>
              <a:spcAft>
                <a:spcPts val="0"/>
              </a:spcAft>
              <a:buClr>
                <a:schemeClr val="dk2"/>
              </a:buClr>
              <a:buSzPts val="3700"/>
              <a:buFont typeface="Montserrat"/>
              <a:buNone/>
              <a:defRPr sz="3700" b="0" i="0" u="none" strike="noStrike" cap="none">
                <a:solidFill>
                  <a:schemeClr val="dk2"/>
                </a:solidFill>
                <a:latin typeface="Montserrat"/>
                <a:ea typeface="Montserrat"/>
                <a:cs typeface="Montserrat"/>
                <a:sym typeface="Montserrat"/>
              </a:defRPr>
            </a:lvl4pPr>
            <a:lvl5pPr marL="2286000" marR="0" lvl="4" indent="-381000" algn="ctr" rtl="0">
              <a:lnSpc>
                <a:spcPct val="100000"/>
              </a:lnSpc>
              <a:spcBef>
                <a:spcPts val="0"/>
              </a:spcBef>
              <a:spcAft>
                <a:spcPts val="0"/>
              </a:spcAft>
              <a:buClr>
                <a:schemeClr val="dk2"/>
              </a:buClr>
              <a:buSzPts val="3700"/>
              <a:buFont typeface="Montserrat"/>
              <a:buNone/>
              <a:defRPr sz="3700" b="0" i="0" u="none" strike="noStrike" cap="none">
                <a:solidFill>
                  <a:schemeClr val="dk2"/>
                </a:solidFill>
                <a:latin typeface="Montserrat"/>
                <a:ea typeface="Montserrat"/>
                <a:cs typeface="Montserrat"/>
                <a:sym typeface="Montserrat"/>
              </a:defRPr>
            </a:lvl5pPr>
            <a:lvl6pPr marL="2743200" marR="0" lvl="5" indent="-381000" algn="ctr" rtl="0">
              <a:lnSpc>
                <a:spcPct val="100000"/>
              </a:lnSpc>
              <a:spcBef>
                <a:spcPts val="0"/>
              </a:spcBef>
              <a:spcAft>
                <a:spcPts val="0"/>
              </a:spcAft>
              <a:buClr>
                <a:schemeClr val="dk2"/>
              </a:buClr>
              <a:buSzPts val="3700"/>
              <a:buFont typeface="Montserrat"/>
              <a:buNone/>
              <a:defRPr sz="3700" b="0" i="0" u="none" strike="noStrike" cap="none">
                <a:solidFill>
                  <a:schemeClr val="dk2"/>
                </a:solidFill>
                <a:latin typeface="Montserrat"/>
                <a:ea typeface="Montserrat"/>
                <a:cs typeface="Montserrat"/>
                <a:sym typeface="Montserrat"/>
              </a:defRPr>
            </a:lvl6pPr>
            <a:lvl7pPr marL="3200400" marR="0" lvl="6" indent="-381000" algn="ctr" rtl="0">
              <a:lnSpc>
                <a:spcPct val="100000"/>
              </a:lnSpc>
              <a:spcBef>
                <a:spcPts val="0"/>
              </a:spcBef>
              <a:spcAft>
                <a:spcPts val="0"/>
              </a:spcAft>
              <a:buClr>
                <a:schemeClr val="dk2"/>
              </a:buClr>
              <a:buSzPts val="3700"/>
              <a:buFont typeface="Montserrat"/>
              <a:buNone/>
              <a:defRPr sz="3700" b="0" i="0" u="none" strike="noStrike" cap="none">
                <a:solidFill>
                  <a:schemeClr val="dk2"/>
                </a:solidFill>
                <a:latin typeface="Montserrat"/>
                <a:ea typeface="Montserrat"/>
                <a:cs typeface="Montserrat"/>
                <a:sym typeface="Montserrat"/>
              </a:defRPr>
            </a:lvl7pPr>
            <a:lvl8pPr marL="3657600" marR="0" lvl="7" indent="-381000" algn="ctr" rtl="0">
              <a:lnSpc>
                <a:spcPct val="100000"/>
              </a:lnSpc>
              <a:spcBef>
                <a:spcPts val="0"/>
              </a:spcBef>
              <a:spcAft>
                <a:spcPts val="0"/>
              </a:spcAft>
              <a:buClr>
                <a:schemeClr val="dk2"/>
              </a:buClr>
              <a:buSzPts val="3700"/>
              <a:buFont typeface="Montserrat"/>
              <a:buNone/>
              <a:defRPr sz="3700" b="0" i="0" u="none" strike="noStrike" cap="none">
                <a:solidFill>
                  <a:schemeClr val="dk2"/>
                </a:solidFill>
                <a:latin typeface="Montserrat"/>
                <a:ea typeface="Montserrat"/>
                <a:cs typeface="Montserrat"/>
                <a:sym typeface="Montserrat"/>
              </a:defRPr>
            </a:lvl8pPr>
            <a:lvl9pPr marL="4114800" marR="0" lvl="8" indent="-381000" algn="ctr" rtl="0">
              <a:lnSpc>
                <a:spcPct val="100000"/>
              </a:lnSpc>
              <a:spcBef>
                <a:spcPts val="0"/>
              </a:spcBef>
              <a:spcAft>
                <a:spcPts val="0"/>
              </a:spcAft>
              <a:buClr>
                <a:schemeClr val="dk2"/>
              </a:buClr>
              <a:buSzPts val="3700"/>
              <a:buFont typeface="Montserrat"/>
              <a:buNone/>
              <a:defRPr sz="3700" b="0" i="0" u="none" strike="noStrike" cap="none">
                <a:solidFill>
                  <a:schemeClr val="dk2"/>
                </a:solidFill>
                <a:latin typeface="Montserrat"/>
                <a:ea typeface="Montserrat"/>
                <a:cs typeface="Montserrat"/>
                <a:sym typeface="Montserrat"/>
              </a:defRPr>
            </a:lvl9pPr>
          </a:lstStyle>
          <a:p>
            <a:pPr marL="0" indent="0" algn="ctr"/>
            <a:r>
              <a:rPr lang="ar-SA" sz="1600" dirty="0">
                <a:latin typeface="Dubai" panose="020B0503030403030204" pitchFamily="34" charset="-78"/>
                <a:cs typeface="Dubai" panose="020B0503030403030204" pitchFamily="34" charset="-78"/>
              </a:rPr>
              <a:t>مشروع أعد لنيل درجة الإجارة في الهندسة المعلوماتية</a:t>
            </a:r>
          </a:p>
        </p:txBody>
      </p:sp>
      <p:sp>
        <p:nvSpPr>
          <p:cNvPr id="18" name="Google Shape;830;p21">
            <a:extLst>
              <a:ext uri="{FF2B5EF4-FFF2-40B4-BE49-F238E27FC236}">
                <a16:creationId xmlns:a16="http://schemas.microsoft.com/office/drawing/2014/main" id="{0F078F8B-1432-DC09-0FA4-CDA841DE4ABD}"/>
              </a:ext>
            </a:extLst>
          </p:cNvPr>
          <p:cNvSpPr txBox="1">
            <a:spLocks/>
          </p:cNvSpPr>
          <p:nvPr/>
        </p:nvSpPr>
        <p:spPr>
          <a:xfrm>
            <a:off x="2129707" y="6400321"/>
            <a:ext cx="1632435" cy="500655"/>
          </a:xfrm>
          <a:prstGeom prst="rect">
            <a:avLst/>
          </a:prstGeom>
          <a:noFill/>
          <a:ln>
            <a:noFill/>
          </a:ln>
        </p:spPr>
        <p:txBody>
          <a:bodyPr spcFirstLastPara="1" wrap="square" lIns="121900" tIns="121900" rIns="121900" bIns="121900" anchor="ctr" anchorCtr="0">
            <a:normAutofit fontScale="92500" lnSpcReduction="10000"/>
          </a:bodyPr>
          <a:lstStyle>
            <a:defPPr marR="0" lvl="0" algn="l" rtl="0">
              <a:lnSpc>
                <a:spcPct val="100000"/>
              </a:lnSpc>
              <a:spcBef>
                <a:spcPts val="0"/>
              </a:spcBef>
              <a:spcAft>
                <a:spcPts val="0"/>
              </a:spcAft>
            </a:defPPr>
            <a:lvl1pPr marL="457200" marR="0" lvl="0" indent="-387350" algn="l" rtl="0">
              <a:lnSpc>
                <a:spcPct val="100000"/>
              </a:lnSpc>
              <a:spcBef>
                <a:spcPts val="0"/>
              </a:spcBef>
              <a:spcAft>
                <a:spcPts val="0"/>
              </a:spcAft>
              <a:buClr>
                <a:schemeClr val="dk2"/>
              </a:buClr>
              <a:buSzPts val="3700"/>
              <a:buFont typeface="Montserrat"/>
              <a:buNone/>
              <a:defRPr sz="3000" b="0" i="0" u="none" strike="noStrike" cap="none">
                <a:solidFill>
                  <a:schemeClr val="dk2"/>
                </a:solidFill>
                <a:latin typeface="Montserrat"/>
                <a:ea typeface="Montserrat"/>
                <a:cs typeface="Montserrat"/>
                <a:sym typeface="Montserrat"/>
              </a:defRPr>
            </a:lvl1pPr>
            <a:lvl2pPr marL="914400" marR="0" lvl="1" indent="-381000" algn="ctr" rtl="0">
              <a:lnSpc>
                <a:spcPct val="100000"/>
              </a:lnSpc>
              <a:spcBef>
                <a:spcPts val="0"/>
              </a:spcBef>
              <a:spcAft>
                <a:spcPts val="0"/>
              </a:spcAft>
              <a:buClr>
                <a:schemeClr val="dk2"/>
              </a:buClr>
              <a:buSzPts val="3700"/>
              <a:buFont typeface="Montserrat"/>
              <a:buNone/>
              <a:defRPr sz="3700" b="0" i="0" u="none" strike="noStrike" cap="none">
                <a:solidFill>
                  <a:schemeClr val="dk2"/>
                </a:solidFill>
                <a:latin typeface="Montserrat"/>
                <a:ea typeface="Montserrat"/>
                <a:cs typeface="Montserrat"/>
                <a:sym typeface="Montserrat"/>
              </a:defRPr>
            </a:lvl2pPr>
            <a:lvl3pPr marL="1371600" marR="0" lvl="2" indent="-381000" algn="ctr" rtl="0">
              <a:lnSpc>
                <a:spcPct val="100000"/>
              </a:lnSpc>
              <a:spcBef>
                <a:spcPts val="0"/>
              </a:spcBef>
              <a:spcAft>
                <a:spcPts val="0"/>
              </a:spcAft>
              <a:buClr>
                <a:schemeClr val="dk2"/>
              </a:buClr>
              <a:buSzPts val="3700"/>
              <a:buFont typeface="Montserrat"/>
              <a:buNone/>
              <a:defRPr sz="3700" b="0" i="0" u="none" strike="noStrike" cap="none">
                <a:solidFill>
                  <a:schemeClr val="dk2"/>
                </a:solidFill>
                <a:latin typeface="Montserrat"/>
                <a:ea typeface="Montserrat"/>
                <a:cs typeface="Montserrat"/>
                <a:sym typeface="Montserrat"/>
              </a:defRPr>
            </a:lvl3pPr>
            <a:lvl4pPr marL="1828800" marR="0" lvl="3" indent="-381000" algn="ctr" rtl="0">
              <a:lnSpc>
                <a:spcPct val="100000"/>
              </a:lnSpc>
              <a:spcBef>
                <a:spcPts val="0"/>
              </a:spcBef>
              <a:spcAft>
                <a:spcPts val="0"/>
              </a:spcAft>
              <a:buClr>
                <a:schemeClr val="dk2"/>
              </a:buClr>
              <a:buSzPts val="3700"/>
              <a:buFont typeface="Montserrat"/>
              <a:buNone/>
              <a:defRPr sz="3700" b="0" i="0" u="none" strike="noStrike" cap="none">
                <a:solidFill>
                  <a:schemeClr val="dk2"/>
                </a:solidFill>
                <a:latin typeface="Montserrat"/>
                <a:ea typeface="Montserrat"/>
                <a:cs typeface="Montserrat"/>
                <a:sym typeface="Montserrat"/>
              </a:defRPr>
            </a:lvl4pPr>
            <a:lvl5pPr marL="2286000" marR="0" lvl="4" indent="-381000" algn="ctr" rtl="0">
              <a:lnSpc>
                <a:spcPct val="100000"/>
              </a:lnSpc>
              <a:spcBef>
                <a:spcPts val="0"/>
              </a:spcBef>
              <a:spcAft>
                <a:spcPts val="0"/>
              </a:spcAft>
              <a:buClr>
                <a:schemeClr val="dk2"/>
              </a:buClr>
              <a:buSzPts val="3700"/>
              <a:buFont typeface="Montserrat"/>
              <a:buNone/>
              <a:defRPr sz="3700" b="0" i="0" u="none" strike="noStrike" cap="none">
                <a:solidFill>
                  <a:schemeClr val="dk2"/>
                </a:solidFill>
                <a:latin typeface="Montserrat"/>
                <a:ea typeface="Montserrat"/>
                <a:cs typeface="Montserrat"/>
                <a:sym typeface="Montserrat"/>
              </a:defRPr>
            </a:lvl5pPr>
            <a:lvl6pPr marL="2743200" marR="0" lvl="5" indent="-381000" algn="ctr" rtl="0">
              <a:lnSpc>
                <a:spcPct val="100000"/>
              </a:lnSpc>
              <a:spcBef>
                <a:spcPts val="0"/>
              </a:spcBef>
              <a:spcAft>
                <a:spcPts val="0"/>
              </a:spcAft>
              <a:buClr>
                <a:schemeClr val="dk2"/>
              </a:buClr>
              <a:buSzPts val="3700"/>
              <a:buFont typeface="Montserrat"/>
              <a:buNone/>
              <a:defRPr sz="3700" b="0" i="0" u="none" strike="noStrike" cap="none">
                <a:solidFill>
                  <a:schemeClr val="dk2"/>
                </a:solidFill>
                <a:latin typeface="Montserrat"/>
                <a:ea typeface="Montserrat"/>
                <a:cs typeface="Montserrat"/>
                <a:sym typeface="Montserrat"/>
              </a:defRPr>
            </a:lvl6pPr>
            <a:lvl7pPr marL="3200400" marR="0" lvl="6" indent="-381000" algn="ctr" rtl="0">
              <a:lnSpc>
                <a:spcPct val="100000"/>
              </a:lnSpc>
              <a:spcBef>
                <a:spcPts val="0"/>
              </a:spcBef>
              <a:spcAft>
                <a:spcPts val="0"/>
              </a:spcAft>
              <a:buClr>
                <a:schemeClr val="dk2"/>
              </a:buClr>
              <a:buSzPts val="3700"/>
              <a:buFont typeface="Montserrat"/>
              <a:buNone/>
              <a:defRPr sz="3700" b="0" i="0" u="none" strike="noStrike" cap="none">
                <a:solidFill>
                  <a:schemeClr val="dk2"/>
                </a:solidFill>
                <a:latin typeface="Montserrat"/>
                <a:ea typeface="Montserrat"/>
                <a:cs typeface="Montserrat"/>
                <a:sym typeface="Montserrat"/>
              </a:defRPr>
            </a:lvl7pPr>
            <a:lvl8pPr marL="3657600" marR="0" lvl="7" indent="-381000" algn="ctr" rtl="0">
              <a:lnSpc>
                <a:spcPct val="100000"/>
              </a:lnSpc>
              <a:spcBef>
                <a:spcPts val="0"/>
              </a:spcBef>
              <a:spcAft>
                <a:spcPts val="0"/>
              </a:spcAft>
              <a:buClr>
                <a:schemeClr val="dk2"/>
              </a:buClr>
              <a:buSzPts val="3700"/>
              <a:buFont typeface="Montserrat"/>
              <a:buNone/>
              <a:defRPr sz="3700" b="0" i="0" u="none" strike="noStrike" cap="none">
                <a:solidFill>
                  <a:schemeClr val="dk2"/>
                </a:solidFill>
                <a:latin typeface="Montserrat"/>
                <a:ea typeface="Montserrat"/>
                <a:cs typeface="Montserrat"/>
                <a:sym typeface="Montserrat"/>
              </a:defRPr>
            </a:lvl8pPr>
            <a:lvl9pPr marL="4114800" marR="0" lvl="8" indent="-381000" algn="ctr" rtl="0">
              <a:lnSpc>
                <a:spcPct val="100000"/>
              </a:lnSpc>
              <a:spcBef>
                <a:spcPts val="0"/>
              </a:spcBef>
              <a:spcAft>
                <a:spcPts val="0"/>
              </a:spcAft>
              <a:buClr>
                <a:schemeClr val="dk2"/>
              </a:buClr>
              <a:buSzPts val="3700"/>
              <a:buFont typeface="Montserrat"/>
              <a:buNone/>
              <a:defRPr sz="3700" b="0" i="0" u="none" strike="noStrike" cap="none">
                <a:solidFill>
                  <a:schemeClr val="dk2"/>
                </a:solidFill>
                <a:latin typeface="Montserrat"/>
                <a:ea typeface="Montserrat"/>
                <a:cs typeface="Montserrat"/>
                <a:sym typeface="Montserrat"/>
              </a:defRPr>
            </a:lvl9pPr>
          </a:lstStyle>
          <a:p>
            <a:pPr marL="0" indent="0" algn="ctr"/>
            <a:r>
              <a:rPr lang="en-US" sz="1800" dirty="0">
                <a:latin typeface="Dubai" panose="020B0503030403030204" pitchFamily="34" charset="-78"/>
                <a:cs typeface="Dubai" panose="020B0503030403030204" pitchFamily="34" charset="-78"/>
              </a:rPr>
              <a:t>2024 - 2025</a:t>
            </a:r>
            <a:endParaRPr lang="ar-SA" sz="1800" dirty="0">
              <a:latin typeface="Dubai" panose="020B0503030403030204" pitchFamily="34" charset="-78"/>
              <a:cs typeface="Dubai" panose="020B0503030403030204" pitchFamily="34" charset="-78"/>
            </a:endParaRPr>
          </a:p>
        </p:txBody>
      </p:sp>
      <p:sp>
        <p:nvSpPr>
          <p:cNvPr id="4" name="مربع نص 3">
            <a:extLst>
              <a:ext uri="{FF2B5EF4-FFF2-40B4-BE49-F238E27FC236}">
                <a16:creationId xmlns:a16="http://schemas.microsoft.com/office/drawing/2014/main" id="{DFC4C76A-1653-51D5-B898-8F7791B60CC8}"/>
              </a:ext>
            </a:extLst>
          </p:cNvPr>
          <p:cNvSpPr txBox="1"/>
          <p:nvPr/>
        </p:nvSpPr>
        <p:spPr>
          <a:xfrm>
            <a:off x="3566051" y="5432557"/>
            <a:ext cx="1519968" cy="646331"/>
          </a:xfrm>
          <a:prstGeom prst="rect">
            <a:avLst/>
          </a:prstGeom>
          <a:noFill/>
        </p:spPr>
        <p:txBody>
          <a:bodyPr wrap="none" rtlCol="1">
            <a:spAutoFit/>
          </a:bodyPr>
          <a:lstStyle/>
          <a:p>
            <a:pPr algn="ctr"/>
            <a:r>
              <a:rPr lang="ar-SA" sz="1800" dirty="0">
                <a:latin typeface="Dubai" panose="020B0503030403030204" pitchFamily="34" charset="-78"/>
                <a:cs typeface="Dubai" panose="020B0503030403030204" pitchFamily="34" charset="-78"/>
              </a:rPr>
              <a:t>إعداد:</a:t>
            </a:r>
          </a:p>
          <a:p>
            <a:pPr algn="ctr"/>
            <a:r>
              <a:rPr lang="ar-SA" sz="1800" b="1" dirty="0">
                <a:latin typeface="Dubai" panose="020B0503030403030204" pitchFamily="34" charset="-78"/>
                <a:cs typeface="Dubai" panose="020B0503030403030204" pitchFamily="34" charset="-78"/>
              </a:rPr>
              <a:t>مصطفى الغالي</a:t>
            </a:r>
          </a:p>
        </p:txBody>
      </p:sp>
      <p:sp>
        <p:nvSpPr>
          <p:cNvPr id="5" name="مربع نص 4">
            <a:extLst>
              <a:ext uri="{FF2B5EF4-FFF2-40B4-BE49-F238E27FC236}">
                <a16:creationId xmlns:a16="http://schemas.microsoft.com/office/drawing/2014/main" id="{346EE88F-7122-6047-E7C0-41190C25AF8E}"/>
              </a:ext>
            </a:extLst>
          </p:cNvPr>
          <p:cNvSpPr txBox="1"/>
          <p:nvPr/>
        </p:nvSpPr>
        <p:spPr>
          <a:xfrm>
            <a:off x="1053270" y="5432557"/>
            <a:ext cx="1426994" cy="646331"/>
          </a:xfrm>
          <a:prstGeom prst="rect">
            <a:avLst/>
          </a:prstGeom>
          <a:noFill/>
        </p:spPr>
        <p:txBody>
          <a:bodyPr wrap="none" rtlCol="1">
            <a:spAutoFit/>
          </a:bodyPr>
          <a:lstStyle/>
          <a:p>
            <a:pPr algn="ctr"/>
            <a:r>
              <a:rPr lang="ar-SA" sz="1800" dirty="0">
                <a:latin typeface="Dubai" panose="020B0503030403030204" pitchFamily="34" charset="-78"/>
                <a:cs typeface="Dubai" panose="020B0503030403030204" pitchFamily="34" charset="-78"/>
              </a:rPr>
              <a:t>إشراف:</a:t>
            </a:r>
          </a:p>
          <a:p>
            <a:pPr algn="ctr"/>
            <a:r>
              <a:rPr lang="ar-SA" sz="1800" b="1" dirty="0">
                <a:latin typeface="Dubai" panose="020B0503030403030204" pitchFamily="34" charset="-78"/>
                <a:cs typeface="Dubai" panose="020B0503030403030204" pitchFamily="34" charset="-78"/>
              </a:rPr>
              <a:t>د. ميساء دياب</a:t>
            </a:r>
          </a:p>
        </p:txBody>
      </p:sp>
    </p:spTree>
  </p:cSld>
  <p:clrMapOvr>
    <a:masterClrMapping/>
  </p:clrMapOvr>
  <p:transition spd="slow">
    <p:push dir="u"/>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836"/>
        <p:cNvGrpSpPr/>
        <p:nvPr/>
      </p:nvGrpSpPr>
      <p:grpSpPr>
        <a:xfrm>
          <a:off x="0" y="0"/>
          <a:ext cx="0" cy="0"/>
          <a:chOff x="0" y="0"/>
          <a:chExt cx="0" cy="0"/>
        </a:xfrm>
      </p:grpSpPr>
      <p:sp>
        <p:nvSpPr>
          <p:cNvPr id="837" name="Google Shape;837;p22"/>
          <p:cNvSpPr txBox="1">
            <a:spLocks noGrp="1"/>
          </p:cNvSpPr>
          <p:nvPr>
            <p:ph type="title"/>
          </p:nvPr>
        </p:nvSpPr>
        <p:spPr>
          <a:xfrm>
            <a:off x="4517150" y="1600825"/>
            <a:ext cx="6223500" cy="1007700"/>
          </a:xfrm>
          <a:prstGeom prst="rect">
            <a:avLst/>
          </a:prstGeom>
        </p:spPr>
        <p:txBody>
          <a:bodyPr spcFirstLastPara="1" wrap="square" lIns="121900" tIns="121900" rIns="121900" bIns="121900" anchor="b" anchorCtr="0">
            <a:noAutofit/>
          </a:bodyPr>
          <a:lstStyle/>
          <a:p>
            <a:pPr marL="0" lvl="0" indent="0" algn="r" rtl="1">
              <a:spcBef>
                <a:spcPts val="0"/>
              </a:spcBef>
              <a:spcAft>
                <a:spcPts val="0"/>
              </a:spcAft>
              <a:buNone/>
            </a:pPr>
            <a:r>
              <a:rPr lang="ar-SA" dirty="0">
                <a:latin typeface="Dubai" panose="020B0503030403030204" pitchFamily="34" charset="-78"/>
                <a:cs typeface="Dubai" panose="020B0503030403030204" pitchFamily="34" charset="-78"/>
              </a:rPr>
              <a:t>مقدمة</a:t>
            </a:r>
            <a:endParaRPr dirty="0">
              <a:solidFill>
                <a:schemeClr val="accent2"/>
              </a:solidFill>
              <a:latin typeface="Dubai" panose="020B0503030403030204" pitchFamily="34" charset="-78"/>
              <a:cs typeface="Dubai" panose="020B0503030403030204" pitchFamily="34" charset="-78"/>
            </a:endParaRPr>
          </a:p>
        </p:txBody>
      </p:sp>
      <p:sp>
        <p:nvSpPr>
          <p:cNvPr id="838" name="Google Shape;838;p22"/>
          <p:cNvSpPr txBox="1">
            <a:spLocks noGrp="1"/>
          </p:cNvSpPr>
          <p:nvPr>
            <p:ph type="body" idx="1"/>
          </p:nvPr>
        </p:nvSpPr>
        <p:spPr>
          <a:xfrm>
            <a:off x="4517150" y="2608524"/>
            <a:ext cx="6223500" cy="2682925"/>
          </a:xfrm>
          <a:prstGeom prst="rect">
            <a:avLst/>
          </a:prstGeom>
        </p:spPr>
        <p:txBody>
          <a:bodyPr spcFirstLastPara="1" wrap="square" lIns="121900" tIns="121900" rIns="121900" bIns="121900" anchor="t" anchorCtr="0">
            <a:noAutofit/>
          </a:bodyPr>
          <a:lstStyle/>
          <a:p>
            <a:pPr marL="0" lvl="0" indent="0" algn="r" rtl="1">
              <a:lnSpc>
                <a:spcPct val="134000"/>
              </a:lnSpc>
              <a:spcBef>
                <a:spcPts val="0"/>
              </a:spcBef>
              <a:spcAft>
                <a:spcPts val="0"/>
              </a:spcAft>
              <a:buNone/>
            </a:pPr>
            <a:r>
              <a:rPr lang="ar-SA" sz="2000" dirty="0">
                <a:latin typeface="Dubai" panose="020B0503030403030204" pitchFamily="34" charset="-78"/>
                <a:cs typeface="Dubai" panose="020B0503030403030204" pitchFamily="34" charset="-78"/>
              </a:rPr>
              <a:t>في السنوات الأخيرة، تزايدت معدلات العنف المرتبط بالأسلحة النارية بشكل مقلق، حيث يُسجَّل أكثر من 250 ألف وفاة سنويًا حول العالم. ويتركز أكثر من نصف هذه الحالات في عدد محدود من الدول، أبرزها الولايات المتحدة والبرازيل، وذلك نتيجة الانتشار الواسع للأسلحة، إذ تمتلك أمريكا وحدها أكثر من 120 قطعة سلاح لكل 100 شخص.</a:t>
            </a:r>
            <a:endParaRPr sz="2000" dirty="0">
              <a:latin typeface="Dubai" panose="020B0503030403030204" pitchFamily="34" charset="-78"/>
              <a:cs typeface="Dubai" panose="020B0503030403030204" pitchFamily="34" charset="-78"/>
            </a:endParaRPr>
          </a:p>
        </p:txBody>
      </p:sp>
      <p:pic>
        <p:nvPicPr>
          <p:cNvPr id="5" name="عنصر نائب للصورة 4" descr="صورة تحتوي على سلاح, سكين, أسلحة بيضاء, سلاح المشاجرة&#10;&#10;قد يكون المحتوى الذي تم إنشاؤه بواسطة الذكاء الاصطناعي غير صحيح.">
            <a:extLst>
              <a:ext uri="{FF2B5EF4-FFF2-40B4-BE49-F238E27FC236}">
                <a16:creationId xmlns:a16="http://schemas.microsoft.com/office/drawing/2014/main" id="{B819358B-EBB7-ADF1-514C-F7E5B4F2B7B3}"/>
              </a:ext>
            </a:extLst>
          </p:cNvPr>
          <p:cNvPicPr>
            <a:picLocks noGrp="1" noChangeAspect="1"/>
          </p:cNvPicPr>
          <p:nvPr>
            <p:ph type="pic" idx="2"/>
          </p:nvPr>
        </p:nvPicPr>
        <p:blipFill>
          <a:blip r:embed="rId3">
            <a:duotone>
              <a:prstClr val="black"/>
              <a:schemeClr val="tx2">
                <a:tint val="45000"/>
                <a:satMod val="400000"/>
              </a:schemeClr>
            </a:duotone>
          </a:blip>
          <a:srcRect l="18643" r="18643"/>
          <a:stretch>
            <a:fillRect/>
          </a:stretch>
        </p:blipFill>
        <p:spPr/>
      </p:pic>
      <p:sp>
        <p:nvSpPr>
          <p:cNvPr id="6" name="مستطيل: زوايا علوية مستديرة 5">
            <a:extLst>
              <a:ext uri="{FF2B5EF4-FFF2-40B4-BE49-F238E27FC236}">
                <a16:creationId xmlns:a16="http://schemas.microsoft.com/office/drawing/2014/main" id="{700FE149-F2C4-F36E-FEE9-AFF15180C09A}"/>
              </a:ext>
            </a:extLst>
          </p:cNvPr>
          <p:cNvSpPr/>
          <p:nvPr/>
        </p:nvSpPr>
        <p:spPr>
          <a:xfrm>
            <a:off x="5638800" y="6282000"/>
            <a:ext cx="914400" cy="576000"/>
          </a:xfrm>
          <a:prstGeom prst="round2SameRect">
            <a:avLst>
              <a:gd name="adj1" fmla="val 50000"/>
              <a:gd name="adj2" fmla="val 0"/>
            </a:avLst>
          </a:prstGeom>
          <a:solidFill>
            <a:srgbClr val="205AB9"/>
          </a:solid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r>
              <a:rPr lang="en-US" b="1" dirty="0"/>
              <a:t>01\17</a:t>
            </a:r>
            <a:endParaRPr lang="ar-SA" b="1" dirty="0"/>
          </a:p>
        </p:txBody>
      </p:sp>
    </p:spTree>
  </p:cSld>
  <p:clrMapOvr>
    <a:masterClrMapping/>
  </p:clrMapOvr>
  <p:transition spd="slow">
    <p:push dir="u"/>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922"/>
        <p:cNvGrpSpPr/>
        <p:nvPr/>
      </p:nvGrpSpPr>
      <p:grpSpPr>
        <a:xfrm>
          <a:off x="0" y="0"/>
          <a:ext cx="0" cy="0"/>
          <a:chOff x="0" y="0"/>
          <a:chExt cx="0" cy="0"/>
        </a:xfrm>
      </p:grpSpPr>
      <p:sp>
        <p:nvSpPr>
          <p:cNvPr id="6" name="Google Shape;837;p22">
            <a:extLst>
              <a:ext uri="{FF2B5EF4-FFF2-40B4-BE49-F238E27FC236}">
                <a16:creationId xmlns:a16="http://schemas.microsoft.com/office/drawing/2014/main" id="{F185FAA7-4413-8F1E-7F8D-324D9B1BB196}"/>
              </a:ext>
            </a:extLst>
          </p:cNvPr>
          <p:cNvSpPr txBox="1">
            <a:spLocks noGrp="1"/>
          </p:cNvSpPr>
          <p:nvPr>
            <p:ph type="title"/>
          </p:nvPr>
        </p:nvSpPr>
        <p:spPr>
          <a:xfrm>
            <a:off x="2984249" y="2161263"/>
            <a:ext cx="6223500" cy="1007700"/>
          </a:xfrm>
          <a:prstGeom prst="rect">
            <a:avLst/>
          </a:prstGeom>
        </p:spPr>
        <p:txBody>
          <a:bodyPr spcFirstLastPara="1" wrap="square" lIns="121900" tIns="121900" rIns="121900" bIns="121900" anchor="b" anchorCtr="0">
            <a:noAutofit/>
          </a:bodyPr>
          <a:lstStyle/>
          <a:p>
            <a:pPr marL="0" lvl="0" indent="0" rtl="1">
              <a:spcBef>
                <a:spcPts val="0"/>
              </a:spcBef>
              <a:spcAft>
                <a:spcPts val="0"/>
              </a:spcAft>
              <a:buNone/>
            </a:pPr>
            <a:r>
              <a:rPr lang="ar-SA" sz="6000" dirty="0">
                <a:latin typeface="Dubai" panose="020B0503030403030204" pitchFamily="34" charset="-78"/>
                <a:cs typeface="Dubai" panose="020B0503030403030204" pitchFamily="34" charset="-78"/>
              </a:rPr>
              <a:t>أهمية المشروع</a:t>
            </a:r>
            <a:endParaRPr sz="6000" dirty="0">
              <a:solidFill>
                <a:schemeClr val="accent2"/>
              </a:solidFill>
              <a:latin typeface="Dubai" panose="020B0503030403030204" pitchFamily="34" charset="-78"/>
              <a:cs typeface="Dubai" panose="020B0503030403030204" pitchFamily="34" charset="-78"/>
            </a:endParaRPr>
          </a:p>
        </p:txBody>
      </p:sp>
      <p:sp>
        <p:nvSpPr>
          <p:cNvPr id="7" name="Google Shape;838;p22">
            <a:extLst>
              <a:ext uri="{FF2B5EF4-FFF2-40B4-BE49-F238E27FC236}">
                <a16:creationId xmlns:a16="http://schemas.microsoft.com/office/drawing/2014/main" id="{186683B9-6BA7-1F01-98E9-90E84D933694}"/>
              </a:ext>
            </a:extLst>
          </p:cNvPr>
          <p:cNvSpPr txBox="1">
            <a:spLocks noGrp="1"/>
          </p:cNvSpPr>
          <p:nvPr>
            <p:ph type="body" idx="1"/>
          </p:nvPr>
        </p:nvSpPr>
        <p:spPr>
          <a:xfrm>
            <a:off x="1438513" y="3429000"/>
            <a:ext cx="9314973" cy="1442366"/>
          </a:xfrm>
          <a:prstGeom prst="rect">
            <a:avLst/>
          </a:prstGeom>
        </p:spPr>
        <p:txBody>
          <a:bodyPr spcFirstLastPara="1" wrap="square" lIns="121900" tIns="121900" rIns="121900" bIns="121900" anchor="t" anchorCtr="0">
            <a:noAutofit/>
          </a:bodyPr>
          <a:lstStyle/>
          <a:p>
            <a:pPr marL="0" lvl="0" indent="0" rtl="1">
              <a:lnSpc>
                <a:spcPct val="134000"/>
              </a:lnSpc>
              <a:spcBef>
                <a:spcPts val="0"/>
              </a:spcBef>
              <a:spcAft>
                <a:spcPts val="0"/>
              </a:spcAft>
              <a:buNone/>
            </a:pPr>
            <a:r>
              <a:rPr lang="ar-SA" sz="2000" dirty="0">
                <a:latin typeface="Dubai" panose="020B0503030403030204" pitchFamily="34" charset="-78"/>
                <a:cs typeface="Dubai" panose="020B0503030403030204" pitchFamily="34" charset="-78"/>
              </a:rPr>
              <a:t>يمثل المشروع حلاً ذكيًا للكشف عن الأسلحة باستخدام الذكاء الاصطناعي، مما يُعزز السلامة العامة ويقلل الاعتماد على المراقبة البشرية. يتميز بسهولة التطبيق باستخدام كاميرات الهواتف أو الحواسيب، ويُسهم في تحسين سرعة الاستجابة وتقليل الجرائم.</a:t>
            </a:r>
            <a:endParaRPr sz="2000" dirty="0">
              <a:latin typeface="Dubai" panose="020B0503030403030204" pitchFamily="34" charset="-78"/>
              <a:cs typeface="Dubai" panose="020B0503030403030204" pitchFamily="34" charset="-78"/>
            </a:endParaRPr>
          </a:p>
        </p:txBody>
      </p:sp>
      <p:sp>
        <p:nvSpPr>
          <p:cNvPr id="2" name="مستطيل: زوايا علوية مستديرة 1">
            <a:extLst>
              <a:ext uri="{FF2B5EF4-FFF2-40B4-BE49-F238E27FC236}">
                <a16:creationId xmlns:a16="http://schemas.microsoft.com/office/drawing/2014/main" id="{7E31F375-1620-B6D6-9846-1DC614C862BB}"/>
              </a:ext>
            </a:extLst>
          </p:cNvPr>
          <p:cNvSpPr/>
          <p:nvPr/>
        </p:nvSpPr>
        <p:spPr>
          <a:xfrm>
            <a:off x="5638800" y="6282000"/>
            <a:ext cx="914400" cy="576000"/>
          </a:xfrm>
          <a:prstGeom prst="round2SameRect">
            <a:avLst>
              <a:gd name="adj1" fmla="val 50000"/>
              <a:gd name="adj2" fmla="val 0"/>
            </a:avLst>
          </a:prstGeom>
          <a:solidFill>
            <a:srgbClr val="205AB9"/>
          </a:solid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r>
              <a:rPr lang="en-US" b="1" dirty="0"/>
              <a:t>02\17</a:t>
            </a:r>
            <a:endParaRPr lang="ar-SA" b="1" dirty="0"/>
          </a:p>
        </p:txBody>
      </p:sp>
    </p:spTree>
  </p:cSld>
  <p:clrMapOvr>
    <a:masterClrMapping/>
  </p:clrMapOvr>
  <p:transition spd="slow">
    <p:push dir="u"/>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843"/>
        <p:cNvGrpSpPr/>
        <p:nvPr/>
      </p:nvGrpSpPr>
      <p:grpSpPr>
        <a:xfrm>
          <a:off x="0" y="0"/>
          <a:ext cx="0" cy="0"/>
          <a:chOff x="0" y="0"/>
          <a:chExt cx="0" cy="0"/>
        </a:xfrm>
      </p:grpSpPr>
      <p:sp>
        <p:nvSpPr>
          <p:cNvPr id="844" name="Google Shape;844;p23"/>
          <p:cNvSpPr txBox="1">
            <a:spLocks noGrp="1"/>
          </p:cNvSpPr>
          <p:nvPr>
            <p:ph type="title"/>
          </p:nvPr>
        </p:nvSpPr>
        <p:spPr>
          <a:xfrm>
            <a:off x="1760438" y="620275"/>
            <a:ext cx="8671200" cy="763500"/>
          </a:xfrm>
          <a:prstGeom prst="rect">
            <a:avLst/>
          </a:prstGeom>
        </p:spPr>
        <p:txBody>
          <a:bodyPr spcFirstLastPara="1" wrap="square" lIns="121900" tIns="121900" rIns="121900" bIns="121900" anchor="t" anchorCtr="0">
            <a:noAutofit/>
          </a:bodyPr>
          <a:lstStyle/>
          <a:p>
            <a:pPr marL="0" lvl="0" indent="0" algn="ctr" rtl="1">
              <a:spcBef>
                <a:spcPts val="0"/>
              </a:spcBef>
              <a:spcAft>
                <a:spcPts val="0"/>
              </a:spcAft>
              <a:buSzPts val="990"/>
              <a:buNone/>
            </a:pPr>
            <a:r>
              <a:rPr lang="ar-SA" dirty="0">
                <a:latin typeface="Dubai" panose="020B0503030403030204" pitchFamily="34" charset="-78"/>
                <a:cs typeface="Dubai" panose="020B0503030403030204" pitchFamily="34" charset="-78"/>
              </a:rPr>
              <a:t>أهداف المشروع</a:t>
            </a:r>
            <a:endParaRPr dirty="0">
              <a:latin typeface="Dubai" panose="020B0503030403030204" pitchFamily="34" charset="-78"/>
              <a:cs typeface="Dubai" panose="020B0503030403030204" pitchFamily="34" charset="-78"/>
            </a:endParaRPr>
          </a:p>
        </p:txBody>
      </p:sp>
      <p:sp>
        <p:nvSpPr>
          <p:cNvPr id="845" name="Google Shape;845;p23"/>
          <p:cNvSpPr txBox="1">
            <a:spLocks noGrp="1"/>
          </p:cNvSpPr>
          <p:nvPr>
            <p:ph type="subTitle" idx="1"/>
          </p:nvPr>
        </p:nvSpPr>
        <p:spPr>
          <a:xfrm>
            <a:off x="1760407" y="1757925"/>
            <a:ext cx="2754000" cy="530700"/>
          </a:xfrm>
          <a:prstGeom prst="rect">
            <a:avLst/>
          </a:prstGeom>
        </p:spPr>
        <p:txBody>
          <a:bodyPr spcFirstLastPara="1" wrap="square" lIns="121900" tIns="121900" rIns="121900" bIns="121900" anchor="t" anchorCtr="0">
            <a:noAutofit/>
          </a:bodyPr>
          <a:lstStyle/>
          <a:p>
            <a:pPr marL="0" lvl="0" indent="0" algn="ctr" rtl="0">
              <a:spcBef>
                <a:spcPts val="0"/>
              </a:spcBef>
              <a:spcAft>
                <a:spcPts val="0"/>
              </a:spcAft>
              <a:buSzPts val="852"/>
              <a:buNone/>
            </a:pPr>
            <a:r>
              <a:rPr lang="en" dirty="0">
                <a:solidFill>
                  <a:srgbClr val="F25757"/>
                </a:solidFill>
              </a:rPr>
              <a:t>03</a:t>
            </a:r>
            <a:endParaRPr dirty="0">
              <a:solidFill>
                <a:srgbClr val="F25757"/>
              </a:solidFill>
            </a:endParaRPr>
          </a:p>
        </p:txBody>
      </p:sp>
      <p:sp>
        <p:nvSpPr>
          <p:cNvPr id="846" name="Google Shape;846;p23"/>
          <p:cNvSpPr txBox="1">
            <a:spLocks noGrp="1"/>
          </p:cNvSpPr>
          <p:nvPr>
            <p:ph type="body" idx="2"/>
          </p:nvPr>
        </p:nvSpPr>
        <p:spPr>
          <a:xfrm>
            <a:off x="1760433" y="2474780"/>
            <a:ext cx="2754000" cy="1297800"/>
          </a:xfrm>
          <a:prstGeom prst="rect">
            <a:avLst/>
          </a:prstGeom>
        </p:spPr>
        <p:txBody>
          <a:bodyPr spcFirstLastPara="1" wrap="square" lIns="121900" tIns="121900" rIns="121900" bIns="121900" anchor="t" anchorCtr="0">
            <a:normAutofit/>
          </a:bodyPr>
          <a:lstStyle/>
          <a:p>
            <a:pPr marL="0" lvl="0" indent="0" algn="ctr" rtl="1">
              <a:spcBef>
                <a:spcPts val="0"/>
              </a:spcBef>
              <a:spcAft>
                <a:spcPts val="1600"/>
              </a:spcAft>
              <a:buNone/>
            </a:pPr>
            <a:r>
              <a:rPr lang="ar-SA" dirty="0">
                <a:latin typeface="Dubai" panose="020B0503030403030204" pitchFamily="34" charset="-78"/>
                <a:cs typeface="Dubai" panose="020B0503030403030204" pitchFamily="34" charset="-78"/>
              </a:rPr>
              <a:t>يُستخدم دون تجهيزات مكلفة أو معقدة.</a:t>
            </a:r>
            <a:endParaRPr dirty="0">
              <a:latin typeface="Dubai" panose="020B0503030403030204" pitchFamily="34" charset="-78"/>
              <a:cs typeface="Dubai" panose="020B0503030403030204" pitchFamily="34" charset="-78"/>
            </a:endParaRPr>
          </a:p>
        </p:txBody>
      </p:sp>
      <p:sp>
        <p:nvSpPr>
          <p:cNvPr id="847" name="Google Shape;847;p23"/>
          <p:cNvSpPr txBox="1">
            <a:spLocks noGrp="1"/>
          </p:cNvSpPr>
          <p:nvPr>
            <p:ph type="subTitle" idx="3"/>
          </p:nvPr>
        </p:nvSpPr>
        <p:spPr>
          <a:xfrm>
            <a:off x="4718940" y="1757925"/>
            <a:ext cx="2754000" cy="530700"/>
          </a:xfrm>
          <a:prstGeom prst="rect">
            <a:avLst/>
          </a:prstGeom>
        </p:spPr>
        <p:txBody>
          <a:bodyPr spcFirstLastPara="1" wrap="square" lIns="121900" tIns="121900" rIns="121900" bIns="121900" anchor="t" anchorCtr="0">
            <a:noAutofit/>
          </a:bodyPr>
          <a:lstStyle/>
          <a:p>
            <a:pPr marL="0" lvl="0" indent="0" algn="ctr" rtl="0">
              <a:spcBef>
                <a:spcPts val="0"/>
              </a:spcBef>
              <a:spcAft>
                <a:spcPts val="0"/>
              </a:spcAft>
              <a:buSzPts val="852"/>
              <a:buNone/>
            </a:pPr>
            <a:r>
              <a:rPr lang="en" dirty="0"/>
              <a:t>02</a:t>
            </a:r>
            <a:endParaRPr dirty="0"/>
          </a:p>
        </p:txBody>
      </p:sp>
      <p:sp>
        <p:nvSpPr>
          <p:cNvPr id="848" name="Google Shape;848;p23"/>
          <p:cNvSpPr txBox="1">
            <a:spLocks noGrp="1"/>
          </p:cNvSpPr>
          <p:nvPr>
            <p:ph type="body" idx="4"/>
          </p:nvPr>
        </p:nvSpPr>
        <p:spPr>
          <a:xfrm>
            <a:off x="4718965" y="2474780"/>
            <a:ext cx="2754000" cy="1297800"/>
          </a:xfrm>
          <a:prstGeom prst="rect">
            <a:avLst/>
          </a:prstGeom>
        </p:spPr>
        <p:txBody>
          <a:bodyPr spcFirstLastPara="1" wrap="square" lIns="121900" tIns="121900" rIns="121900" bIns="121900" anchor="t" anchorCtr="0">
            <a:normAutofit/>
          </a:bodyPr>
          <a:lstStyle/>
          <a:p>
            <a:pPr marL="0" lvl="0" indent="0" algn="ctr" rtl="1">
              <a:spcBef>
                <a:spcPts val="0"/>
              </a:spcBef>
              <a:spcAft>
                <a:spcPts val="1600"/>
              </a:spcAft>
              <a:buNone/>
            </a:pPr>
            <a:r>
              <a:rPr lang="ar-SA" dirty="0">
                <a:latin typeface="Dubai" panose="020B0503030403030204" pitchFamily="34" charset="-78"/>
                <a:cs typeface="Dubai" panose="020B0503030403030204" pitchFamily="34" charset="-78"/>
              </a:rPr>
              <a:t>يعمل باستخدام كاميرات الهاتف أو الحاسوب.</a:t>
            </a:r>
            <a:endParaRPr dirty="0">
              <a:latin typeface="Dubai" panose="020B0503030403030204" pitchFamily="34" charset="-78"/>
              <a:cs typeface="Dubai" panose="020B0503030403030204" pitchFamily="34" charset="-78"/>
            </a:endParaRPr>
          </a:p>
        </p:txBody>
      </p:sp>
      <p:sp>
        <p:nvSpPr>
          <p:cNvPr id="849" name="Google Shape;849;p23"/>
          <p:cNvSpPr txBox="1">
            <a:spLocks noGrp="1"/>
          </p:cNvSpPr>
          <p:nvPr>
            <p:ph type="subTitle" idx="5"/>
          </p:nvPr>
        </p:nvSpPr>
        <p:spPr>
          <a:xfrm>
            <a:off x="7677492" y="1757925"/>
            <a:ext cx="2754000" cy="530700"/>
          </a:xfrm>
          <a:prstGeom prst="rect">
            <a:avLst/>
          </a:prstGeom>
        </p:spPr>
        <p:txBody>
          <a:bodyPr spcFirstLastPara="1" wrap="square" lIns="121900" tIns="121900" rIns="121900" bIns="121900" anchor="t" anchorCtr="0">
            <a:noAutofit/>
          </a:bodyPr>
          <a:lstStyle/>
          <a:p>
            <a:pPr marL="0" lvl="0" indent="0" algn="ctr" rtl="0">
              <a:spcBef>
                <a:spcPts val="0"/>
              </a:spcBef>
              <a:spcAft>
                <a:spcPts val="0"/>
              </a:spcAft>
              <a:buSzPts val="852"/>
              <a:buNone/>
            </a:pPr>
            <a:r>
              <a:rPr lang="en-US" dirty="0"/>
              <a:t>01</a:t>
            </a:r>
            <a:endParaRPr dirty="0"/>
          </a:p>
        </p:txBody>
      </p:sp>
      <p:sp>
        <p:nvSpPr>
          <p:cNvPr id="850" name="Google Shape;850;p23"/>
          <p:cNvSpPr txBox="1">
            <a:spLocks noGrp="1"/>
          </p:cNvSpPr>
          <p:nvPr>
            <p:ph type="body" idx="6"/>
          </p:nvPr>
        </p:nvSpPr>
        <p:spPr>
          <a:xfrm>
            <a:off x="7677517" y="2474780"/>
            <a:ext cx="2754000" cy="1297800"/>
          </a:xfrm>
          <a:prstGeom prst="rect">
            <a:avLst/>
          </a:prstGeom>
        </p:spPr>
        <p:txBody>
          <a:bodyPr spcFirstLastPara="1" wrap="square" lIns="121900" tIns="121900" rIns="121900" bIns="121900" anchor="t" anchorCtr="0">
            <a:normAutofit/>
          </a:bodyPr>
          <a:lstStyle/>
          <a:p>
            <a:pPr marL="0" lvl="0" indent="0" algn="ctr" rtl="1">
              <a:spcBef>
                <a:spcPts val="0"/>
              </a:spcBef>
              <a:spcAft>
                <a:spcPts val="1600"/>
              </a:spcAft>
              <a:buNone/>
            </a:pPr>
            <a:r>
              <a:rPr lang="ar-SA" dirty="0">
                <a:latin typeface="Dubai" panose="020B0503030403030204" pitchFamily="34" charset="-78"/>
                <a:cs typeface="Dubai" panose="020B0503030403030204" pitchFamily="34" charset="-78"/>
              </a:rPr>
              <a:t>نظام دقيق يعتمد على الذكاء الاصطناعي.</a:t>
            </a:r>
            <a:endParaRPr dirty="0">
              <a:latin typeface="Dubai" panose="020B0503030403030204" pitchFamily="34" charset="-78"/>
              <a:cs typeface="Dubai" panose="020B0503030403030204" pitchFamily="34" charset="-78"/>
            </a:endParaRPr>
          </a:p>
        </p:txBody>
      </p:sp>
      <p:sp>
        <p:nvSpPr>
          <p:cNvPr id="851" name="Google Shape;851;p23"/>
          <p:cNvSpPr txBox="1">
            <a:spLocks noGrp="1"/>
          </p:cNvSpPr>
          <p:nvPr>
            <p:ph type="subTitle" idx="7"/>
          </p:nvPr>
        </p:nvSpPr>
        <p:spPr>
          <a:xfrm>
            <a:off x="1760360" y="4223071"/>
            <a:ext cx="2754000" cy="530700"/>
          </a:xfrm>
          <a:prstGeom prst="rect">
            <a:avLst/>
          </a:prstGeom>
        </p:spPr>
        <p:txBody>
          <a:bodyPr spcFirstLastPara="1" wrap="square" lIns="121900" tIns="121900" rIns="121900" bIns="121900" anchor="t" anchorCtr="0">
            <a:noAutofit/>
          </a:bodyPr>
          <a:lstStyle/>
          <a:p>
            <a:pPr marL="0" lvl="0" indent="0" algn="ctr" rtl="0">
              <a:spcBef>
                <a:spcPts val="0"/>
              </a:spcBef>
              <a:spcAft>
                <a:spcPts val="0"/>
              </a:spcAft>
              <a:buSzPts val="852"/>
              <a:buNone/>
            </a:pPr>
            <a:r>
              <a:rPr lang="en" dirty="0"/>
              <a:t>06</a:t>
            </a:r>
            <a:endParaRPr dirty="0"/>
          </a:p>
        </p:txBody>
      </p:sp>
      <p:sp>
        <p:nvSpPr>
          <p:cNvPr id="852" name="Google Shape;852;p23"/>
          <p:cNvSpPr txBox="1">
            <a:spLocks noGrp="1"/>
          </p:cNvSpPr>
          <p:nvPr>
            <p:ph type="body" idx="8"/>
          </p:nvPr>
        </p:nvSpPr>
        <p:spPr>
          <a:xfrm>
            <a:off x="1760385" y="4939927"/>
            <a:ext cx="2754000" cy="1297800"/>
          </a:xfrm>
          <a:prstGeom prst="rect">
            <a:avLst/>
          </a:prstGeom>
        </p:spPr>
        <p:txBody>
          <a:bodyPr spcFirstLastPara="1" wrap="square" lIns="121900" tIns="121900" rIns="121900" bIns="121900" anchor="t" anchorCtr="0">
            <a:normAutofit/>
          </a:bodyPr>
          <a:lstStyle/>
          <a:p>
            <a:pPr marL="0" lvl="0" indent="0" algn="ctr" rtl="1">
              <a:spcBef>
                <a:spcPts val="0"/>
              </a:spcBef>
              <a:spcAft>
                <a:spcPts val="1600"/>
              </a:spcAft>
              <a:buNone/>
            </a:pPr>
            <a:r>
              <a:rPr lang="ar-SA" dirty="0">
                <a:latin typeface="Dubai" panose="020B0503030403030204" pitchFamily="34" charset="-78"/>
                <a:cs typeface="Dubai" panose="020B0503030403030204" pitchFamily="34" charset="-78"/>
              </a:rPr>
              <a:t>يمكن تحسينه لتغطية تهديدات مستقبلية.</a:t>
            </a:r>
            <a:endParaRPr dirty="0">
              <a:latin typeface="Dubai" panose="020B0503030403030204" pitchFamily="34" charset="-78"/>
              <a:cs typeface="Dubai" panose="020B0503030403030204" pitchFamily="34" charset="-78"/>
            </a:endParaRPr>
          </a:p>
        </p:txBody>
      </p:sp>
      <p:sp>
        <p:nvSpPr>
          <p:cNvPr id="853" name="Google Shape;853;p23"/>
          <p:cNvSpPr txBox="1">
            <a:spLocks noGrp="1"/>
          </p:cNvSpPr>
          <p:nvPr>
            <p:ph type="subTitle" idx="9"/>
          </p:nvPr>
        </p:nvSpPr>
        <p:spPr>
          <a:xfrm>
            <a:off x="4718892" y="4223071"/>
            <a:ext cx="2754000" cy="530700"/>
          </a:xfrm>
          <a:prstGeom prst="rect">
            <a:avLst/>
          </a:prstGeom>
        </p:spPr>
        <p:txBody>
          <a:bodyPr spcFirstLastPara="1" wrap="square" lIns="121900" tIns="121900" rIns="121900" bIns="121900" anchor="t" anchorCtr="0">
            <a:noAutofit/>
          </a:bodyPr>
          <a:lstStyle/>
          <a:p>
            <a:pPr marL="0" lvl="0" indent="0" algn="ctr" rtl="0">
              <a:spcBef>
                <a:spcPts val="0"/>
              </a:spcBef>
              <a:spcAft>
                <a:spcPts val="0"/>
              </a:spcAft>
              <a:buSzPts val="852"/>
              <a:buNone/>
            </a:pPr>
            <a:r>
              <a:rPr lang="en"/>
              <a:t>05</a:t>
            </a:r>
            <a:endParaRPr/>
          </a:p>
        </p:txBody>
      </p:sp>
      <p:sp>
        <p:nvSpPr>
          <p:cNvPr id="854" name="Google Shape;854;p23"/>
          <p:cNvSpPr txBox="1">
            <a:spLocks noGrp="1"/>
          </p:cNvSpPr>
          <p:nvPr>
            <p:ph type="body" idx="13"/>
          </p:nvPr>
        </p:nvSpPr>
        <p:spPr>
          <a:xfrm>
            <a:off x="4718918" y="4939927"/>
            <a:ext cx="2754000" cy="1297800"/>
          </a:xfrm>
          <a:prstGeom prst="rect">
            <a:avLst/>
          </a:prstGeom>
        </p:spPr>
        <p:txBody>
          <a:bodyPr spcFirstLastPara="1" wrap="square" lIns="121900" tIns="121900" rIns="121900" bIns="121900" anchor="t" anchorCtr="0">
            <a:normAutofit/>
          </a:bodyPr>
          <a:lstStyle/>
          <a:p>
            <a:pPr marL="0" lvl="0" indent="0" algn="ctr" rtl="1">
              <a:spcBef>
                <a:spcPts val="0"/>
              </a:spcBef>
              <a:spcAft>
                <a:spcPts val="1600"/>
              </a:spcAft>
              <a:buNone/>
            </a:pPr>
            <a:r>
              <a:rPr lang="ar-SA" dirty="0">
                <a:latin typeface="Dubai" panose="020B0503030403030204" pitchFamily="34" charset="-78"/>
                <a:cs typeface="Dubai" panose="020B0503030403030204" pitchFamily="34" charset="-78"/>
              </a:rPr>
              <a:t>ينبه فورًا عند وجود تهديد أمني.</a:t>
            </a:r>
            <a:endParaRPr dirty="0">
              <a:latin typeface="Dubai" panose="020B0503030403030204" pitchFamily="34" charset="-78"/>
              <a:cs typeface="Dubai" panose="020B0503030403030204" pitchFamily="34" charset="-78"/>
            </a:endParaRPr>
          </a:p>
        </p:txBody>
      </p:sp>
      <p:sp>
        <p:nvSpPr>
          <p:cNvPr id="855" name="Google Shape;855;p23"/>
          <p:cNvSpPr txBox="1">
            <a:spLocks noGrp="1"/>
          </p:cNvSpPr>
          <p:nvPr>
            <p:ph type="subTitle" idx="14"/>
          </p:nvPr>
        </p:nvSpPr>
        <p:spPr>
          <a:xfrm>
            <a:off x="7677444" y="4223071"/>
            <a:ext cx="2754000" cy="530700"/>
          </a:xfrm>
          <a:prstGeom prst="rect">
            <a:avLst/>
          </a:prstGeom>
        </p:spPr>
        <p:txBody>
          <a:bodyPr spcFirstLastPara="1" wrap="square" lIns="121900" tIns="121900" rIns="121900" bIns="121900" anchor="t" anchorCtr="0">
            <a:noAutofit/>
          </a:bodyPr>
          <a:lstStyle/>
          <a:p>
            <a:pPr marL="0" lvl="0" indent="0" algn="ctr" rtl="0">
              <a:spcBef>
                <a:spcPts val="0"/>
              </a:spcBef>
              <a:spcAft>
                <a:spcPts val="0"/>
              </a:spcAft>
              <a:buSzPts val="852"/>
              <a:buNone/>
            </a:pPr>
            <a:r>
              <a:rPr lang="en" dirty="0"/>
              <a:t>04</a:t>
            </a:r>
            <a:endParaRPr dirty="0"/>
          </a:p>
        </p:txBody>
      </p:sp>
      <p:sp>
        <p:nvSpPr>
          <p:cNvPr id="856" name="Google Shape;856;p23"/>
          <p:cNvSpPr txBox="1">
            <a:spLocks noGrp="1"/>
          </p:cNvSpPr>
          <p:nvPr>
            <p:ph type="body" idx="15"/>
          </p:nvPr>
        </p:nvSpPr>
        <p:spPr>
          <a:xfrm>
            <a:off x="7677470" y="4939927"/>
            <a:ext cx="2754000" cy="1297800"/>
          </a:xfrm>
          <a:prstGeom prst="rect">
            <a:avLst/>
          </a:prstGeom>
        </p:spPr>
        <p:txBody>
          <a:bodyPr spcFirstLastPara="1" wrap="square" lIns="121900" tIns="121900" rIns="121900" bIns="121900" anchor="t" anchorCtr="0">
            <a:normAutofit/>
          </a:bodyPr>
          <a:lstStyle/>
          <a:p>
            <a:pPr marL="0" lvl="0" indent="0" algn="ctr" rtl="1">
              <a:spcBef>
                <a:spcPts val="0"/>
              </a:spcBef>
              <a:spcAft>
                <a:spcPts val="1600"/>
              </a:spcAft>
              <a:buNone/>
            </a:pPr>
            <a:r>
              <a:rPr lang="ar-SA" dirty="0">
                <a:latin typeface="Dubai" panose="020B0503030403030204" pitchFamily="34" charset="-78"/>
                <a:cs typeface="Dubai" panose="020B0503030403030204" pitchFamily="34" charset="-78"/>
              </a:rPr>
              <a:t>يقلل الاعتماد على العنصر البشري.</a:t>
            </a:r>
            <a:endParaRPr dirty="0">
              <a:latin typeface="Dubai" panose="020B0503030403030204" pitchFamily="34" charset="-78"/>
              <a:cs typeface="Dubai" panose="020B0503030403030204" pitchFamily="34" charset="-78"/>
            </a:endParaRPr>
          </a:p>
        </p:txBody>
      </p:sp>
      <p:sp>
        <p:nvSpPr>
          <p:cNvPr id="2" name="مستطيل: زوايا علوية مستديرة 1">
            <a:extLst>
              <a:ext uri="{FF2B5EF4-FFF2-40B4-BE49-F238E27FC236}">
                <a16:creationId xmlns:a16="http://schemas.microsoft.com/office/drawing/2014/main" id="{EC20E632-63BA-1225-A40D-295EF1A6CB92}"/>
              </a:ext>
            </a:extLst>
          </p:cNvPr>
          <p:cNvSpPr/>
          <p:nvPr/>
        </p:nvSpPr>
        <p:spPr>
          <a:xfrm>
            <a:off x="5638800" y="6282000"/>
            <a:ext cx="914400" cy="576000"/>
          </a:xfrm>
          <a:prstGeom prst="round2SameRect">
            <a:avLst>
              <a:gd name="adj1" fmla="val 50000"/>
              <a:gd name="adj2" fmla="val 0"/>
            </a:avLst>
          </a:prstGeom>
          <a:solidFill>
            <a:srgbClr val="205AB9"/>
          </a:solid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r>
              <a:rPr lang="en-US" b="1" dirty="0"/>
              <a:t>03\17</a:t>
            </a:r>
            <a:endParaRPr lang="ar-SA" b="1" dirty="0"/>
          </a:p>
        </p:txBody>
      </p:sp>
    </p:spTree>
  </p:cSld>
  <p:clrMapOvr>
    <a:masterClrMapping/>
  </p:clrMapOvr>
  <p:transition spd="slow">
    <p:push dir="u"/>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046"/>
        <p:cNvGrpSpPr/>
        <p:nvPr/>
      </p:nvGrpSpPr>
      <p:grpSpPr>
        <a:xfrm>
          <a:off x="0" y="0"/>
          <a:ext cx="0" cy="0"/>
          <a:chOff x="0" y="0"/>
          <a:chExt cx="0" cy="0"/>
        </a:xfrm>
      </p:grpSpPr>
      <p:sp>
        <p:nvSpPr>
          <p:cNvPr id="1047" name="Google Shape;1047;p36"/>
          <p:cNvSpPr/>
          <p:nvPr/>
        </p:nvSpPr>
        <p:spPr>
          <a:xfrm>
            <a:off x="4354800" y="1687475"/>
            <a:ext cx="3482400" cy="4423800"/>
          </a:xfrm>
          <a:prstGeom prst="rect">
            <a:avLst/>
          </a:prstGeom>
          <a:solidFill>
            <a:schemeClr val="lt1"/>
          </a:solidFill>
          <a:ln w="19050" cap="flat" cmpd="sng">
            <a:solidFill>
              <a:schemeClr val="dk1"/>
            </a:solidFill>
            <a:prstDash val="solid"/>
            <a:round/>
            <a:headEnd type="none" w="sm" len="sm"/>
            <a:tailEnd type="none" w="sm" len="sm"/>
          </a:ln>
        </p:spPr>
        <p:txBody>
          <a:bodyPr spcFirstLastPara="1" wrap="square" lIns="91425" tIns="91425" rIns="91425" bIns="91425" anchor="ctr" anchorCtr="0">
            <a:noAutofit/>
          </a:bodyPr>
          <a:lstStyle/>
          <a:p>
            <a:pPr marL="0" lvl="0" indent="0" algn="ctr" rtl="1">
              <a:spcBef>
                <a:spcPts val="0"/>
              </a:spcBef>
              <a:spcAft>
                <a:spcPts val="0"/>
              </a:spcAft>
              <a:buNone/>
            </a:pPr>
            <a:endParaRPr>
              <a:latin typeface="Dubai" panose="020B0503030403030204" pitchFamily="34" charset="-78"/>
              <a:cs typeface="Dubai" panose="020B0503030403030204" pitchFamily="34" charset="-78"/>
            </a:endParaRPr>
          </a:p>
        </p:txBody>
      </p:sp>
      <p:sp>
        <p:nvSpPr>
          <p:cNvPr id="1048" name="Google Shape;1048;p36"/>
          <p:cNvSpPr/>
          <p:nvPr/>
        </p:nvSpPr>
        <p:spPr>
          <a:xfrm>
            <a:off x="7942650" y="1687475"/>
            <a:ext cx="3482400" cy="4423800"/>
          </a:xfrm>
          <a:prstGeom prst="rect">
            <a:avLst/>
          </a:prstGeom>
          <a:solidFill>
            <a:schemeClr val="lt1"/>
          </a:solidFill>
          <a:ln w="19050" cap="flat" cmpd="sng">
            <a:solidFill>
              <a:schemeClr val="accent2"/>
            </a:solidFill>
            <a:prstDash val="solid"/>
            <a:round/>
            <a:headEnd type="none" w="sm" len="sm"/>
            <a:tailEnd type="none" w="sm" len="sm"/>
          </a:ln>
        </p:spPr>
        <p:txBody>
          <a:bodyPr spcFirstLastPara="1" wrap="square" lIns="91425" tIns="91425" rIns="91425" bIns="91425" anchor="ctr" anchorCtr="0">
            <a:noAutofit/>
          </a:bodyPr>
          <a:lstStyle/>
          <a:p>
            <a:pPr marL="0" lvl="0" indent="0" algn="ctr" rtl="1">
              <a:spcBef>
                <a:spcPts val="0"/>
              </a:spcBef>
              <a:spcAft>
                <a:spcPts val="0"/>
              </a:spcAft>
              <a:buNone/>
            </a:pPr>
            <a:endParaRPr>
              <a:latin typeface="Dubai" panose="020B0503030403030204" pitchFamily="34" charset="-78"/>
              <a:cs typeface="Dubai" panose="020B0503030403030204" pitchFamily="34" charset="-78"/>
            </a:endParaRPr>
          </a:p>
        </p:txBody>
      </p:sp>
      <p:sp>
        <p:nvSpPr>
          <p:cNvPr id="1049" name="Google Shape;1049;p36"/>
          <p:cNvSpPr/>
          <p:nvPr/>
        </p:nvSpPr>
        <p:spPr>
          <a:xfrm>
            <a:off x="766950" y="1687475"/>
            <a:ext cx="3482400" cy="4423800"/>
          </a:xfrm>
          <a:prstGeom prst="rect">
            <a:avLst/>
          </a:prstGeom>
          <a:solidFill>
            <a:schemeClr val="lt1"/>
          </a:solidFill>
          <a:ln w="19050" cap="flat" cmpd="sng">
            <a:solidFill>
              <a:schemeClr val="accent2"/>
            </a:solidFill>
            <a:prstDash val="solid"/>
            <a:round/>
            <a:headEnd type="none" w="sm" len="sm"/>
            <a:tailEnd type="none" w="sm" len="sm"/>
          </a:ln>
        </p:spPr>
        <p:txBody>
          <a:bodyPr spcFirstLastPara="1" wrap="square" lIns="91425" tIns="91425" rIns="91425" bIns="91425" anchor="ctr" anchorCtr="0">
            <a:noAutofit/>
          </a:bodyPr>
          <a:lstStyle/>
          <a:p>
            <a:pPr marL="0" lvl="0" indent="0" algn="ctr" rtl="1">
              <a:spcBef>
                <a:spcPts val="0"/>
              </a:spcBef>
              <a:spcAft>
                <a:spcPts val="0"/>
              </a:spcAft>
              <a:buNone/>
            </a:pPr>
            <a:endParaRPr>
              <a:latin typeface="Dubai" panose="020B0503030403030204" pitchFamily="34" charset="-78"/>
              <a:cs typeface="Dubai" panose="020B0503030403030204" pitchFamily="34" charset="-78"/>
            </a:endParaRPr>
          </a:p>
        </p:txBody>
      </p:sp>
      <p:sp>
        <p:nvSpPr>
          <p:cNvPr id="1050" name="Google Shape;1050;p36"/>
          <p:cNvSpPr txBox="1">
            <a:spLocks noGrp="1"/>
          </p:cNvSpPr>
          <p:nvPr>
            <p:ph type="title"/>
          </p:nvPr>
        </p:nvSpPr>
        <p:spPr>
          <a:xfrm>
            <a:off x="766950" y="679800"/>
            <a:ext cx="10658100" cy="763500"/>
          </a:xfrm>
          <a:prstGeom prst="rect">
            <a:avLst/>
          </a:prstGeom>
        </p:spPr>
        <p:txBody>
          <a:bodyPr spcFirstLastPara="1" wrap="square" lIns="121900" tIns="121900" rIns="121900" bIns="121900" anchor="t" anchorCtr="0">
            <a:noAutofit/>
          </a:bodyPr>
          <a:lstStyle/>
          <a:p>
            <a:pPr marL="0" lvl="0" indent="0" rtl="1">
              <a:spcBef>
                <a:spcPts val="0"/>
              </a:spcBef>
              <a:spcAft>
                <a:spcPts val="0"/>
              </a:spcAft>
              <a:buNone/>
            </a:pPr>
            <a:r>
              <a:rPr lang="ar-SA" dirty="0">
                <a:latin typeface="Dubai" panose="020B0503030403030204" pitchFamily="34" charset="-78"/>
                <a:cs typeface="Dubai" panose="020B0503030403030204" pitchFamily="34" charset="-78"/>
              </a:rPr>
              <a:t>الدراسات السابقة</a:t>
            </a:r>
            <a:endParaRPr dirty="0">
              <a:latin typeface="Dubai" panose="020B0503030403030204" pitchFamily="34" charset="-78"/>
              <a:cs typeface="Dubai" panose="020B0503030403030204" pitchFamily="34" charset="-78"/>
            </a:endParaRPr>
          </a:p>
        </p:txBody>
      </p:sp>
      <p:sp>
        <p:nvSpPr>
          <p:cNvPr id="1051" name="Google Shape;1051;p36"/>
          <p:cNvSpPr txBox="1">
            <a:spLocks noGrp="1"/>
          </p:cNvSpPr>
          <p:nvPr>
            <p:ph type="body" idx="1"/>
          </p:nvPr>
        </p:nvSpPr>
        <p:spPr>
          <a:xfrm>
            <a:off x="934500" y="3451362"/>
            <a:ext cx="3147300" cy="2423100"/>
          </a:xfrm>
          <a:prstGeom prst="rect">
            <a:avLst/>
          </a:prstGeom>
        </p:spPr>
        <p:txBody>
          <a:bodyPr spcFirstLastPara="1" wrap="square" lIns="121900" tIns="121900" rIns="121900" bIns="121900" anchor="t" anchorCtr="0">
            <a:normAutofit/>
          </a:bodyPr>
          <a:lstStyle/>
          <a:p>
            <a:pPr marL="0" lvl="0" indent="0" rtl="1">
              <a:spcBef>
                <a:spcPts val="0"/>
              </a:spcBef>
              <a:spcAft>
                <a:spcPts val="1600"/>
              </a:spcAft>
              <a:buNone/>
            </a:pPr>
            <a:r>
              <a:rPr lang="ar-SA" sz="2400" dirty="0">
                <a:latin typeface="Dubai" panose="020B0503030403030204" pitchFamily="34" charset="-78"/>
                <a:cs typeface="Dubai" panose="020B0503030403030204" pitchFamily="34" charset="-78"/>
              </a:rPr>
              <a:t>اعتمدت على تحليل فيديو لحظي للتكيف مع الحركة والإضاءة مع دقة </a:t>
            </a:r>
            <a:r>
              <a:rPr lang="en-US" sz="2400" dirty="0">
                <a:latin typeface="Dubai" panose="020B0503030403030204" pitchFamily="34" charset="-78"/>
                <a:cs typeface="Dubai" panose="020B0503030403030204" pitchFamily="34" charset="-78"/>
              </a:rPr>
              <a:t>87</a:t>
            </a:r>
            <a:r>
              <a:rPr lang="ar-SA" sz="2400" dirty="0">
                <a:latin typeface="Dubai" panose="020B0503030403030204" pitchFamily="34" charset="-78"/>
                <a:cs typeface="Dubai" panose="020B0503030403030204" pitchFamily="34" charset="-78"/>
              </a:rPr>
              <a:t>%.</a:t>
            </a:r>
            <a:endParaRPr sz="2400" dirty="0">
              <a:latin typeface="Dubai" panose="020B0503030403030204" pitchFamily="34" charset="-78"/>
              <a:cs typeface="Dubai" panose="020B0503030403030204" pitchFamily="34" charset="-78"/>
            </a:endParaRPr>
          </a:p>
        </p:txBody>
      </p:sp>
      <p:sp>
        <p:nvSpPr>
          <p:cNvPr id="1052" name="Google Shape;1052;p36"/>
          <p:cNvSpPr txBox="1">
            <a:spLocks noGrp="1"/>
          </p:cNvSpPr>
          <p:nvPr>
            <p:ph type="subTitle" idx="2"/>
          </p:nvPr>
        </p:nvSpPr>
        <p:spPr>
          <a:xfrm>
            <a:off x="934500" y="1924277"/>
            <a:ext cx="3147300" cy="1527000"/>
          </a:xfrm>
          <a:prstGeom prst="rect">
            <a:avLst/>
          </a:prstGeom>
        </p:spPr>
        <p:txBody>
          <a:bodyPr spcFirstLastPara="1" wrap="square" lIns="121900" tIns="121900" rIns="121900" bIns="121900" anchor="t" anchorCtr="0">
            <a:normAutofit/>
          </a:bodyPr>
          <a:lstStyle/>
          <a:p>
            <a:pPr marL="0" lvl="0" indent="0" rtl="1">
              <a:spcBef>
                <a:spcPts val="0"/>
              </a:spcBef>
              <a:spcAft>
                <a:spcPts val="0"/>
              </a:spcAft>
              <a:buNone/>
            </a:pPr>
            <a:r>
              <a:rPr lang="ar-SA" dirty="0">
                <a:latin typeface="Dubai" panose="020B0503030403030204" pitchFamily="34" charset="-78"/>
                <a:cs typeface="Dubai" panose="020B0503030403030204" pitchFamily="34" charset="-78"/>
              </a:rPr>
              <a:t>كشف في بيئات متغيرة</a:t>
            </a:r>
            <a:endParaRPr dirty="0">
              <a:latin typeface="Dubai" panose="020B0503030403030204" pitchFamily="34" charset="-78"/>
              <a:cs typeface="Dubai" panose="020B0503030403030204" pitchFamily="34" charset="-78"/>
            </a:endParaRPr>
          </a:p>
        </p:txBody>
      </p:sp>
      <p:sp>
        <p:nvSpPr>
          <p:cNvPr id="1053" name="Google Shape;1053;p36"/>
          <p:cNvSpPr txBox="1">
            <a:spLocks noGrp="1"/>
          </p:cNvSpPr>
          <p:nvPr>
            <p:ph type="body" idx="3"/>
          </p:nvPr>
        </p:nvSpPr>
        <p:spPr>
          <a:xfrm>
            <a:off x="4522350" y="3451375"/>
            <a:ext cx="3147300" cy="2423100"/>
          </a:xfrm>
          <a:prstGeom prst="rect">
            <a:avLst/>
          </a:prstGeom>
        </p:spPr>
        <p:txBody>
          <a:bodyPr spcFirstLastPara="1" wrap="square" lIns="121900" tIns="121900" rIns="121900" bIns="121900" anchor="t" anchorCtr="0">
            <a:normAutofit/>
          </a:bodyPr>
          <a:lstStyle/>
          <a:p>
            <a:pPr marL="0" lvl="0" indent="0" rtl="1">
              <a:spcBef>
                <a:spcPts val="0"/>
              </a:spcBef>
              <a:spcAft>
                <a:spcPts val="1600"/>
              </a:spcAft>
              <a:buNone/>
            </a:pPr>
            <a:r>
              <a:rPr lang="ar-SA" sz="2400" dirty="0">
                <a:latin typeface="Dubai" panose="020B0503030403030204" pitchFamily="34" charset="-78"/>
                <a:cs typeface="Dubai" panose="020B0503030403030204" pitchFamily="34" charset="-78"/>
              </a:rPr>
              <a:t>استُخدمت الشبكات العصبية العميقة للكشف الفوري بدقة </a:t>
            </a:r>
            <a:r>
              <a:rPr lang="en-US" sz="2400" dirty="0">
                <a:latin typeface="Dubai" panose="020B0503030403030204" pitchFamily="34" charset="-78"/>
                <a:cs typeface="Dubai" panose="020B0503030403030204" pitchFamily="34" charset="-78"/>
              </a:rPr>
              <a:t>87</a:t>
            </a:r>
            <a:r>
              <a:rPr lang="ar-SA" sz="2400" dirty="0">
                <a:latin typeface="Dubai" panose="020B0503030403030204" pitchFamily="34" charset="-78"/>
                <a:cs typeface="Dubai" panose="020B0503030403030204" pitchFamily="34" charset="-78"/>
              </a:rPr>
              <a:t>% واستجابة زمنية منخفضة.</a:t>
            </a:r>
            <a:endParaRPr sz="2400" dirty="0">
              <a:latin typeface="Dubai" panose="020B0503030403030204" pitchFamily="34" charset="-78"/>
              <a:cs typeface="Dubai" panose="020B0503030403030204" pitchFamily="34" charset="-78"/>
            </a:endParaRPr>
          </a:p>
        </p:txBody>
      </p:sp>
      <p:sp>
        <p:nvSpPr>
          <p:cNvPr id="1054" name="Google Shape;1054;p36"/>
          <p:cNvSpPr txBox="1">
            <a:spLocks noGrp="1"/>
          </p:cNvSpPr>
          <p:nvPr>
            <p:ph type="subTitle" idx="4"/>
          </p:nvPr>
        </p:nvSpPr>
        <p:spPr>
          <a:xfrm>
            <a:off x="4522350" y="1924289"/>
            <a:ext cx="3147300" cy="1527000"/>
          </a:xfrm>
          <a:prstGeom prst="rect">
            <a:avLst/>
          </a:prstGeom>
        </p:spPr>
        <p:txBody>
          <a:bodyPr spcFirstLastPara="1" wrap="square" lIns="121900" tIns="121900" rIns="121900" bIns="121900" anchor="t" anchorCtr="0">
            <a:normAutofit/>
          </a:bodyPr>
          <a:lstStyle/>
          <a:p>
            <a:pPr marL="0" lvl="0" indent="0" rtl="1">
              <a:spcBef>
                <a:spcPts val="0"/>
              </a:spcBef>
              <a:spcAft>
                <a:spcPts val="0"/>
              </a:spcAft>
              <a:buNone/>
            </a:pPr>
            <a:r>
              <a:rPr lang="ar-SA" dirty="0">
                <a:latin typeface="Dubai" panose="020B0503030403030204" pitchFamily="34" charset="-78"/>
                <a:cs typeface="Dubai" panose="020B0503030403030204" pitchFamily="34" charset="-78"/>
              </a:rPr>
              <a:t>كشف فوري في الفيديو</a:t>
            </a:r>
            <a:endParaRPr dirty="0">
              <a:latin typeface="Dubai" panose="020B0503030403030204" pitchFamily="34" charset="-78"/>
              <a:cs typeface="Dubai" panose="020B0503030403030204" pitchFamily="34" charset="-78"/>
            </a:endParaRPr>
          </a:p>
        </p:txBody>
      </p:sp>
      <p:sp>
        <p:nvSpPr>
          <p:cNvPr id="1055" name="Google Shape;1055;p36"/>
          <p:cNvSpPr txBox="1">
            <a:spLocks noGrp="1"/>
          </p:cNvSpPr>
          <p:nvPr>
            <p:ph type="body" idx="5"/>
          </p:nvPr>
        </p:nvSpPr>
        <p:spPr>
          <a:xfrm>
            <a:off x="8110200" y="3451362"/>
            <a:ext cx="3147300" cy="2423100"/>
          </a:xfrm>
          <a:prstGeom prst="rect">
            <a:avLst/>
          </a:prstGeom>
        </p:spPr>
        <p:txBody>
          <a:bodyPr spcFirstLastPara="1" wrap="square" lIns="121900" tIns="121900" rIns="121900" bIns="121900" anchor="t" anchorCtr="0">
            <a:normAutofit/>
          </a:bodyPr>
          <a:lstStyle/>
          <a:p>
            <a:pPr marL="0" lvl="0" indent="0" rtl="1">
              <a:spcBef>
                <a:spcPts val="0"/>
              </a:spcBef>
              <a:spcAft>
                <a:spcPts val="1600"/>
              </a:spcAft>
              <a:buNone/>
            </a:pPr>
            <a:r>
              <a:rPr lang="ar-SA" sz="2400" dirty="0">
                <a:latin typeface="Dubai" panose="020B0503030403030204" pitchFamily="34" charset="-78"/>
                <a:cs typeface="Dubai" panose="020B0503030403030204" pitchFamily="34" charset="-78"/>
              </a:rPr>
              <a:t>اعتمدت على التعلم العميق لتحقيق دقة </a:t>
            </a:r>
            <a:r>
              <a:rPr lang="en-US" sz="2400" dirty="0">
                <a:latin typeface="Dubai" panose="020B0503030403030204" pitchFamily="34" charset="-78"/>
                <a:cs typeface="Dubai" panose="020B0503030403030204" pitchFamily="34" charset="-78"/>
              </a:rPr>
              <a:t>85</a:t>
            </a:r>
            <a:r>
              <a:rPr lang="ar-SA" sz="2400" dirty="0">
                <a:latin typeface="Dubai" panose="020B0503030403030204" pitchFamily="34" charset="-78"/>
                <a:cs typeface="Dubai" panose="020B0503030403030204" pitchFamily="34" charset="-78"/>
              </a:rPr>
              <a:t>% وتقليل الإنذارات الكاذبة بنسبة </a:t>
            </a:r>
            <a:r>
              <a:rPr lang="en-US" sz="2400" dirty="0">
                <a:latin typeface="Dubai" panose="020B0503030403030204" pitchFamily="34" charset="-78"/>
                <a:cs typeface="Dubai" panose="020B0503030403030204" pitchFamily="34" charset="-78"/>
              </a:rPr>
              <a:t>15</a:t>
            </a:r>
            <a:r>
              <a:rPr lang="ar-SA" sz="2400" dirty="0">
                <a:latin typeface="Dubai" panose="020B0503030403030204" pitchFamily="34" charset="-78"/>
                <a:cs typeface="Dubai" panose="020B0503030403030204" pitchFamily="34" charset="-78"/>
              </a:rPr>
              <a:t>%.</a:t>
            </a:r>
            <a:endParaRPr sz="2400" dirty="0">
              <a:latin typeface="Dubai" panose="020B0503030403030204" pitchFamily="34" charset="-78"/>
              <a:cs typeface="Dubai" panose="020B0503030403030204" pitchFamily="34" charset="-78"/>
            </a:endParaRPr>
          </a:p>
        </p:txBody>
      </p:sp>
      <p:sp>
        <p:nvSpPr>
          <p:cNvPr id="1056" name="Google Shape;1056;p36"/>
          <p:cNvSpPr txBox="1">
            <a:spLocks noGrp="1"/>
          </p:cNvSpPr>
          <p:nvPr>
            <p:ph type="subTitle" idx="6"/>
          </p:nvPr>
        </p:nvSpPr>
        <p:spPr>
          <a:xfrm>
            <a:off x="8110200" y="1924277"/>
            <a:ext cx="3147300" cy="1527000"/>
          </a:xfrm>
          <a:prstGeom prst="rect">
            <a:avLst/>
          </a:prstGeom>
        </p:spPr>
        <p:txBody>
          <a:bodyPr spcFirstLastPara="1" wrap="square" lIns="121900" tIns="121900" rIns="121900" bIns="121900" anchor="t" anchorCtr="0">
            <a:normAutofit/>
          </a:bodyPr>
          <a:lstStyle/>
          <a:p>
            <a:pPr marL="0" lvl="0" indent="0" rtl="1">
              <a:spcBef>
                <a:spcPts val="0"/>
              </a:spcBef>
              <a:spcAft>
                <a:spcPts val="0"/>
              </a:spcAft>
              <a:buNone/>
            </a:pPr>
            <a:r>
              <a:rPr lang="ar-SA" dirty="0">
                <a:latin typeface="Dubai" panose="020B0503030403030204" pitchFamily="34" charset="-78"/>
                <a:cs typeface="Dubai" panose="020B0503030403030204" pitchFamily="34" charset="-78"/>
              </a:rPr>
              <a:t>كشف دقيق باستخدام الصور</a:t>
            </a:r>
            <a:endParaRPr dirty="0">
              <a:latin typeface="Dubai" panose="020B0503030403030204" pitchFamily="34" charset="-78"/>
              <a:cs typeface="Dubai" panose="020B0503030403030204" pitchFamily="34" charset="-78"/>
            </a:endParaRPr>
          </a:p>
        </p:txBody>
      </p:sp>
      <p:sp>
        <p:nvSpPr>
          <p:cNvPr id="2" name="مستطيل: زوايا علوية مستديرة 1">
            <a:extLst>
              <a:ext uri="{FF2B5EF4-FFF2-40B4-BE49-F238E27FC236}">
                <a16:creationId xmlns:a16="http://schemas.microsoft.com/office/drawing/2014/main" id="{FE71DA92-AADB-E41B-CEE9-E99C9466E070}"/>
              </a:ext>
            </a:extLst>
          </p:cNvPr>
          <p:cNvSpPr/>
          <p:nvPr/>
        </p:nvSpPr>
        <p:spPr>
          <a:xfrm>
            <a:off x="5638800" y="6282000"/>
            <a:ext cx="914400" cy="576000"/>
          </a:xfrm>
          <a:prstGeom prst="round2SameRect">
            <a:avLst>
              <a:gd name="adj1" fmla="val 50000"/>
              <a:gd name="adj2" fmla="val 0"/>
            </a:avLst>
          </a:prstGeom>
          <a:solidFill>
            <a:srgbClr val="205AB9"/>
          </a:solid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r>
              <a:rPr lang="en-US" b="1" dirty="0"/>
              <a:t>04\17</a:t>
            </a:r>
            <a:endParaRPr lang="ar-SA" b="1" dirty="0"/>
          </a:p>
        </p:txBody>
      </p:sp>
    </p:spTree>
  </p:cSld>
  <p:clrMapOvr>
    <a:masterClrMapping/>
  </p:clrMapOvr>
  <p:transition spd="slow">
    <p:push dir="u"/>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866"/>
        <p:cNvGrpSpPr/>
        <p:nvPr/>
      </p:nvGrpSpPr>
      <p:grpSpPr>
        <a:xfrm>
          <a:off x="0" y="0"/>
          <a:ext cx="0" cy="0"/>
          <a:chOff x="0" y="0"/>
          <a:chExt cx="0" cy="0"/>
        </a:xfrm>
      </p:grpSpPr>
      <p:sp>
        <p:nvSpPr>
          <p:cNvPr id="867" name="Google Shape;867;p25"/>
          <p:cNvSpPr txBox="1">
            <a:spLocks noGrp="1"/>
          </p:cNvSpPr>
          <p:nvPr>
            <p:ph type="title"/>
          </p:nvPr>
        </p:nvSpPr>
        <p:spPr>
          <a:xfrm>
            <a:off x="1911300" y="3104937"/>
            <a:ext cx="8369400" cy="1812900"/>
          </a:xfrm>
          <a:prstGeom prst="rect">
            <a:avLst/>
          </a:prstGeom>
        </p:spPr>
        <p:txBody>
          <a:bodyPr spcFirstLastPara="1" wrap="square" lIns="121900" tIns="121900" rIns="121900" bIns="121900" anchor="ctr" anchorCtr="0">
            <a:normAutofit/>
          </a:bodyPr>
          <a:lstStyle/>
          <a:p>
            <a:pPr marL="0" lvl="0" indent="0" algn="ctr" rtl="1">
              <a:spcBef>
                <a:spcPts val="0"/>
              </a:spcBef>
              <a:spcAft>
                <a:spcPts val="0"/>
              </a:spcAft>
              <a:buNone/>
            </a:pPr>
            <a:r>
              <a:rPr lang="ar-SA" dirty="0">
                <a:latin typeface="Dubai" panose="020B0503030403030204" pitchFamily="34" charset="-78"/>
                <a:cs typeface="Dubai" panose="020B0503030403030204" pitchFamily="34" charset="-78"/>
              </a:rPr>
              <a:t>الذكاء الاصطناعي والشبكات العصبية</a:t>
            </a:r>
            <a:endParaRPr dirty="0">
              <a:latin typeface="Dubai" panose="020B0503030403030204" pitchFamily="34" charset="-78"/>
              <a:cs typeface="Dubai" panose="020B0503030403030204" pitchFamily="34" charset="-78"/>
            </a:endParaRPr>
          </a:p>
        </p:txBody>
      </p:sp>
      <p:sp>
        <p:nvSpPr>
          <p:cNvPr id="868" name="Google Shape;868;p25"/>
          <p:cNvSpPr/>
          <p:nvPr/>
        </p:nvSpPr>
        <p:spPr>
          <a:xfrm>
            <a:off x="5305020" y="563475"/>
            <a:ext cx="1581961" cy="1212000"/>
          </a:xfrm>
          <a:prstGeom prst="rect">
            <a:avLst/>
          </a:prstGeom>
        </p:spPr>
        <p:txBody>
          <a:bodyPr>
            <a:prstTxWarp prst="textPlain">
              <a:avLst/>
            </a:prstTxWarp>
          </a:bodyPr>
          <a:lstStyle/>
          <a:p>
            <a:pPr lvl="0" algn="ctr"/>
            <a:r>
              <a:rPr b="1" i="0">
                <a:ln>
                  <a:noFill/>
                </a:ln>
                <a:solidFill>
                  <a:schemeClr val="accent2"/>
                </a:solidFill>
                <a:latin typeface="Montserrat"/>
              </a:rPr>
              <a:t>01</a:t>
            </a:r>
          </a:p>
        </p:txBody>
      </p:sp>
    </p:spTree>
  </p:cSld>
  <p:clrMapOvr>
    <a:masterClrMapping/>
  </p:clrMapOvr>
  <p:transition spd="slow">
    <p:push dir="u"/>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967"/>
        <p:cNvGrpSpPr/>
        <p:nvPr/>
      </p:nvGrpSpPr>
      <p:grpSpPr>
        <a:xfrm>
          <a:off x="0" y="0"/>
          <a:ext cx="0" cy="0"/>
          <a:chOff x="0" y="0"/>
          <a:chExt cx="0" cy="0"/>
        </a:xfrm>
      </p:grpSpPr>
      <p:pic>
        <p:nvPicPr>
          <p:cNvPr id="6" name="صورة 5">
            <a:extLst>
              <a:ext uri="{FF2B5EF4-FFF2-40B4-BE49-F238E27FC236}">
                <a16:creationId xmlns:a16="http://schemas.microsoft.com/office/drawing/2014/main" id="{77C017DB-73BF-AC39-C4DD-437BDCED418B}"/>
              </a:ext>
            </a:extLst>
          </p:cNvPr>
          <p:cNvPicPr>
            <a:picLocks noChangeAspect="1"/>
          </p:cNvPicPr>
          <p:nvPr/>
        </p:nvPicPr>
        <p:blipFill>
          <a:blip r:embed="rId3">
            <a:extLst>
              <a:ext uri="{BEBA8EAE-BF5A-486C-A8C5-ECC9F3942E4B}">
                <a14:imgProps xmlns:a14="http://schemas.microsoft.com/office/drawing/2010/main">
                  <a14:imgLayer r:embed="rId4">
                    <a14:imgEffect>
                      <a14:saturation sat="0"/>
                    </a14:imgEffect>
                  </a14:imgLayer>
                </a14:imgProps>
              </a:ext>
            </a:extLst>
          </a:blip>
          <a:stretch>
            <a:fillRect/>
          </a:stretch>
        </p:blipFill>
        <p:spPr>
          <a:xfrm>
            <a:off x="1973076" y="7894"/>
            <a:ext cx="10218924" cy="6812616"/>
          </a:xfrm>
          <a:prstGeom prst="rect">
            <a:avLst/>
          </a:prstGeom>
        </p:spPr>
      </p:pic>
      <p:sp>
        <p:nvSpPr>
          <p:cNvPr id="4" name="مستطيل 3">
            <a:extLst>
              <a:ext uri="{FF2B5EF4-FFF2-40B4-BE49-F238E27FC236}">
                <a16:creationId xmlns:a16="http://schemas.microsoft.com/office/drawing/2014/main" id="{A8FBF3F8-3BE8-D84F-2DE9-3696A4EE6198}"/>
              </a:ext>
            </a:extLst>
          </p:cNvPr>
          <p:cNvSpPr/>
          <p:nvPr/>
        </p:nvSpPr>
        <p:spPr>
          <a:xfrm>
            <a:off x="-1" y="0"/>
            <a:ext cx="4242751" cy="6850106"/>
          </a:xfrm>
          <a:prstGeom prst="rect">
            <a:avLst/>
          </a:prstGeom>
          <a:solidFill>
            <a:schemeClr val="bg1">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ar-SA"/>
          </a:p>
        </p:txBody>
      </p:sp>
      <p:grpSp>
        <p:nvGrpSpPr>
          <p:cNvPr id="969" name="Google Shape;969;p35"/>
          <p:cNvGrpSpPr/>
          <p:nvPr/>
        </p:nvGrpSpPr>
        <p:grpSpPr>
          <a:xfrm>
            <a:off x="-5578" y="-28073"/>
            <a:ext cx="4249141" cy="6915668"/>
            <a:chOff x="-5578" y="-28073"/>
            <a:chExt cx="4249141" cy="6915668"/>
          </a:xfrm>
        </p:grpSpPr>
        <p:sp>
          <p:nvSpPr>
            <p:cNvPr id="970" name="Google Shape;970;p35"/>
            <p:cNvSpPr/>
            <p:nvPr/>
          </p:nvSpPr>
          <p:spPr>
            <a:xfrm flipH="1">
              <a:off x="4232687" y="-26535"/>
              <a:ext cx="6396" cy="6914131"/>
            </a:xfrm>
            <a:custGeom>
              <a:avLst/>
              <a:gdLst/>
              <a:ahLst/>
              <a:cxnLst/>
              <a:rect l="l" t="t" r="r" b="b"/>
              <a:pathLst>
                <a:path w="4048" h="4376032" extrusionOk="0">
                  <a:moveTo>
                    <a:pt x="4048" y="0"/>
                  </a:moveTo>
                  <a:lnTo>
                    <a:pt x="0" y="4376032"/>
                  </a:lnTo>
                </a:path>
              </a:pathLst>
            </a:custGeom>
            <a:noFill/>
            <a:ln w="9525" cap="flat"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971" name="Google Shape;971;p35"/>
            <p:cNvSpPr/>
            <p:nvPr/>
          </p:nvSpPr>
          <p:spPr>
            <a:xfrm flipH="1">
              <a:off x="-5578" y="512950"/>
              <a:ext cx="4248329" cy="7889"/>
            </a:xfrm>
            <a:custGeom>
              <a:avLst/>
              <a:gdLst/>
              <a:ahLst/>
              <a:cxnLst/>
              <a:rect l="l" t="t" r="r" b="b"/>
              <a:pathLst>
                <a:path w="4036417" h="4993" extrusionOk="0">
                  <a:moveTo>
                    <a:pt x="4036418" y="4994"/>
                  </a:moveTo>
                  <a:lnTo>
                    <a:pt x="0" y="0"/>
                  </a:lnTo>
                </a:path>
              </a:pathLst>
            </a:custGeom>
            <a:noFill/>
            <a:ln w="9525" cap="flat"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972" name="Google Shape;972;p35"/>
            <p:cNvSpPr/>
            <p:nvPr/>
          </p:nvSpPr>
          <p:spPr>
            <a:xfrm flipH="1">
              <a:off x="2114777" y="-26535"/>
              <a:ext cx="6396" cy="6914131"/>
            </a:xfrm>
            <a:custGeom>
              <a:avLst/>
              <a:gdLst/>
              <a:ahLst/>
              <a:cxnLst/>
              <a:rect l="l" t="t" r="r" b="b"/>
              <a:pathLst>
                <a:path w="4048" h="4376032" extrusionOk="0">
                  <a:moveTo>
                    <a:pt x="4048" y="0"/>
                  </a:moveTo>
                  <a:lnTo>
                    <a:pt x="0" y="4376032"/>
                  </a:lnTo>
                </a:path>
              </a:pathLst>
            </a:custGeom>
            <a:noFill/>
            <a:ln w="9525" cap="flat"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973" name="Google Shape;973;p35"/>
            <p:cNvSpPr/>
            <p:nvPr/>
          </p:nvSpPr>
          <p:spPr>
            <a:xfrm flipH="1">
              <a:off x="-5324" y="2630846"/>
              <a:ext cx="4248359" cy="7886"/>
            </a:xfrm>
            <a:custGeom>
              <a:avLst/>
              <a:gdLst/>
              <a:ahLst/>
              <a:cxnLst/>
              <a:rect l="l" t="t" r="r" b="b"/>
              <a:pathLst>
                <a:path w="4036446" h="4991" extrusionOk="0">
                  <a:moveTo>
                    <a:pt x="4036446" y="4991"/>
                  </a:moveTo>
                  <a:lnTo>
                    <a:pt x="0" y="0"/>
                  </a:lnTo>
                </a:path>
              </a:pathLst>
            </a:custGeom>
            <a:noFill/>
            <a:ln w="9525" cap="flat"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974" name="Google Shape;974;p35"/>
            <p:cNvSpPr/>
            <p:nvPr/>
          </p:nvSpPr>
          <p:spPr>
            <a:xfrm flipH="1">
              <a:off x="-3099" y="-26535"/>
              <a:ext cx="6396" cy="6914131"/>
            </a:xfrm>
            <a:custGeom>
              <a:avLst/>
              <a:gdLst/>
              <a:ahLst/>
              <a:cxnLst/>
              <a:rect l="l" t="t" r="r" b="b"/>
              <a:pathLst>
                <a:path w="4048" h="4376032" extrusionOk="0">
                  <a:moveTo>
                    <a:pt x="4048" y="0"/>
                  </a:moveTo>
                  <a:lnTo>
                    <a:pt x="0" y="4376032"/>
                  </a:lnTo>
                </a:path>
              </a:pathLst>
            </a:custGeom>
            <a:noFill/>
            <a:ln w="9525" cap="flat"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975" name="Google Shape;975;p35"/>
            <p:cNvSpPr/>
            <p:nvPr/>
          </p:nvSpPr>
          <p:spPr>
            <a:xfrm flipH="1">
              <a:off x="-5025" y="4748737"/>
              <a:ext cx="4248342" cy="7892"/>
            </a:xfrm>
            <a:custGeom>
              <a:avLst/>
              <a:gdLst/>
              <a:ahLst/>
              <a:cxnLst/>
              <a:rect l="l" t="t" r="r" b="b"/>
              <a:pathLst>
                <a:path w="4036429" h="4995" extrusionOk="0">
                  <a:moveTo>
                    <a:pt x="4036430" y="4995"/>
                  </a:moveTo>
                  <a:lnTo>
                    <a:pt x="0" y="0"/>
                  </a:lnTo>
                </a:path>
              </a:pathLst>
            </a:custGeom>
            <a:noFill/>
            <a:ln w="9525" cap="flat"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976" name="Google Shape;976;p35"/>
            <p:cNvSpPr/>
            <p:nvPr/>
          </p:nvSpPr>
          <p:spPr>
            <a:xfrm flipH="1">
              <a:off x="3173749" y="-26535"/>
              <a:ext cx="6396" cy="6914131"/>
            </a:xfrm>
            <a:custGeom>
              <a:avLst/>
              <a:gdLst/>
              <a:ahLst/>
              <a:cxnLst/>
              <a:rect l="l" t="t" r="r" b="b"/>
              <a:pathLst>
                <a:path w="4048" h="4376032" extrusionOk="0">
                  <a:moveTo>
                    <a:pt x="4048" y="0"/>
                  </a:moveTo>
                  <a:lnTo>
                    <a:pt x="0" y="4376032"/>
                  </a:lnTo>
                </a:path>
              </a:pathLst>
            </a:custGeom>
            <a:noFill/>
            <a:ln w="9525" cap="flat"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977" name="Google Shape;977;p35"/>
            <p:cNvSpPr/>
            <p:nvPr/>
          </p:nvSpPr>
          <p:spPr>
            <a:xfrm flipH="1">
              <a:off x="-5452" y="1571895"/>
              <a:ext cx="4248343" cy="7892"/>
            </a:xfrm>
            <a:custGeom>
              <a:avLst/>
              <a:gdLst/>
              <a:ahLst/>
              <a:cxnLst/>
              <a:rect l="l" t="t" r="r" b="b"/>
              <a:pathLst>
                <a:path w="4036430" h="4995" extrusionOk="0">
                  <a:moveTo>
                    <a:pt x="4036430" y="4995"/>
                  </a:moveTo>
                  <a:lnTo>
                    <a:pt x="0" y="0"/>
                  </a:lnTo>
                </a:path>
              </a:pathLst>
            </a:custGeom>
            <a:noFill/>
            <a:ln w="9525" cap="flat"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978" name="Google Shape;978;p35"/>
            <p:cNvSpPr/>
            <p:nvPr/>
          </p:nvSpPr>
          <p:spPr>
            <a:xfrm flipH="1">
              <a:off x="1055871" y="-26535"/>
              <a:ext cx="6396" cy="6914131"/>
            </a:xfrm>
            <a:custGeom>
              <a:avLst/>
              <a:gdLst/>
              <a:ahLst/>
              <a:cxnLst/>
              <a:rect l="l" t="t" r="r" b="b"/>
              <a:pathLst>
                <a:path w="4048" h="4376032" extrusionOk="0">
                  <a:moveTo>
                    <a:pt x="4048" y="0"/>
                  </a:moveTo>
                  <a:lnTo>
                    <a:pt x="0" y="4376032"/>
                  </a:lnTo>
                </a:path>
              </a:pathLst>
            </a:custGeom>
            <a:noFill/>
            <a:ln w="9525" cap="flat"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979" name="Google Shape;979;p35"/>
            <p:cNvSpPr/>
            <p:nvPr/>
          </p:nvSpPr>
          <p:spPr>
            <a:xfrm flipH="1">
              <a:off x="-5153" y="3689791"/>
              <a:ext cx="4248329" cy="7892"/>
            </a:xfrm>
            <a:custGeom>
              <a:avLst/>
              <a:gdLst/>
              <a:ahLst/>
              <a:cxnLst/>
              <a:rect l="l" t="t" r="r" b="b"/>
              <a:pathLst>
                <a:path w="4036417" h="4995" extrusionOk="0">
                  <a:moveTo>
                    <a:pt x="4036418" y="4995"/>
                  </a:moveTo>
                  <a:lnTo>
                    <a:pt x="0" y="0"/>
                  </a:lnTo>
                </a:path>
              </a:pathLst>
            </a:custGeom>
            <a:noFill/>
            <a:ln w="9525" cap="flat"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980" name="Google Shape;980;p35"/>
            <p:cNvSpPr/>
            <p:nvPr/>
          </p:nvSpPr>
          <p:spPr>
            <a:xfrm flipH="1">
              <a:off x="-4899" y="5807688"/>
              <a:ext cx="4248355" cy="7886"/>
            </a:xfrm>
            <a:custGeom>
              <a:avLst/>
              <a:gdLst/>
              <a:ahLst/>
              <a:cxnLst/>
              <a:rect l="l" t="t" r="r" b="b"/>
              <a:pathLst>
                <a:path w="4036442" h="4991" extrusionOk="0">
                  <a:moveTo>
                    <a:pt x="4036442" y="4991"/>
                  </a:moveTo>
                  <a:lnTo>
                    <a:pt x="0" y="0"/>
                  </a:lnTo>
                </a:path>
              </a:pathLst>
            </a:custGeom>
            <a:noFill/>
            <a:ln w="9525" cap="flat"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981" name="Google Shape;981;p35"/>
            <p:cNvSpPr/>
            <p:nvPr/>
          </p:nvSpPr>
          <p:spPr>
            <a:xfrm flipH="1">
              <a:off x="3703233" y="-26535"/>
              <a:ext cx="6396" cy="6914131"/>
            </a:xfrm>
            <a:custGeom>
              <a:avLst/>
              <a:gdLst/>
              <a:ahLst/>
              <a:cxnLst/>
              <a:rect l="l" t="t" r="r" b="b"/>
              <a:pathLst>
                <a:path w="4048" h="4376032" extrusionOk="0">
                  <a:moveTo>
                    <a:pt x="4048" y="0"/>
                  </a:moveTo>
                  <a:lnTo>
                    <a:pt x="0" y="4376032"/>
                  </a:lnTo>
                </a:path>
              </a:pathLst>
            </a:custGeom>
            <a:noFill/>
            <a:ln w="9525" cap="flat"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982" name="Google Shape;982;p35"/>
            <p:cNvSpPr/>
            <p:nvPr/>
          </p:nvSpPr>
          <p:spPr>
            <a:xfrm flipH="1">
              <a:off x="-5536" y="1042422"/>
              <a:ext cx="4248358" cy="7892"/>
            </a:xfrm>
            <a:custGeom>
              <a:avLst/>
              <a:gdLst/>
              <a:ahLst/>
              <a:cxnLst/>
              <a:rect l="l" t="t" r="r" b="b"/>
              <a:pathLst>
                <a:path w="4036445" h="4995" extrusionOk="0">
                  <a:moveTo>
                    <a:pt x="4036446" y="4995"/>
                  </a:moveTo>
                  <a:lnTo>
                    <a:pt x="0" y="0"/>
                  </a:lnTo>
                </a:path>
              </a:pathLst>
            </a:custGeom>
            <a:noFill/>
            <a:ln w="9525" cap="flat"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983" name="Google Shape;983;p35"/>
            <p:cNvSpPr/>
            <p:nvPr/>
          </p:nvSpPr>
          <p:spPr>
            <a:xfrm flipH="1">
              <a:off x="1585293" y="-26535"/>
              <a:ext cx="6396" cy="6914131"/>
            </a:xfrm>
            <a:custGeom>
              <a:avLst/>
              <a:gdLst/>
              <a:ahLst/>
              <a:cxnLst/>
              <a:rect l="l" t="t" r="r" b="b"/>
              <a:pathLst>
                <a:path w="4048" h="4376032" extrusionOk="0">
                  <a:moveTo>
                    <a:pt x="4048" y="0"/>
                  </a:moveTo>
                  <a:lnTo>
                    <a:pt x="0" y="4376032"/>
                  </a:lnTo>
                </a:path>
              </a:pathLst>
            </a:custGeom>
            <a:noFill/>
            <a:ln w="9525" cap="flat"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984" name="Google Shape;984;p35"/>
            <p:cNvSpPr/>
            <p:nvPr/>
          </p:nvSpPr>
          <p:spPr>
            <a:xfrm flipH="1">
              <a:off x="-5238" y="3160319"/>
              <a:ext cx="4248343" cy="7892"/>
            </a:xfrm>
            <a:custGeom>
              <a:avLst/>
              <a:gdLst/>
              <a:ahLst/>
              <a:cxnLst/>
              <a:rect l="l" t="t" r="r" b="b"/>
              <a:pathLst>
                <a:path w="4036430" h="4995" extrusionOk="0">
                  <a:moveTo>
                    <a:pt x="4036430" y="4995"/>
                  </a:moveTo>
                  <a:lnTo>
                    <a:pt x="0" y="0"/>
                  </a:lnTo>
                </a:path>
              </a:pathLst>
            </a:custGeom>
            <a:noFill/>
            <a:ln w="9525" cap="flat"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985" name="Google Shape;985;p35"/>
            <p:cNvSpPr/>
            <p:nvPr/>
          </p:nvSpPr>
          <p:spPr>
            <a:xfrm flipH="1">
              <a:off x="-4983" y="5278215"/>
              <a:ext cx="4248368" cy="7886"/>
            </a:xfrm>
            <a:custGeom>
              <a:avLst/>
              <a:gdLst/>
              <a:ahLst/>
              <a:cxnLst/>
              <a:rect l="l" t="t" r="r" b="b"/>
              <a:pathLst>
                <a:path w="4036454" h="4991" extrusionOk="0">
                  <a:moveTo>
                    <a:pt x="4036455" y="4991"/>
                  </a:moveTo>
                  <a:lnTo>
                    <a:pt x="0" y="0"/>
                  </a:lnTo>
                </a:path>
              </a:pathLst>
            </a:custGeom>
            <a:noFill/>
            <a:ln w="9525" cap="flat"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986" name="Google Shape;986;p35"/>
            <p:cNvSpPr/>
            <p:nvPr/>
          </p:nvSpPr>
          <p:spPr>
            <a:xfrm flipH="1">
              <a:off x="2644263" y="-26535"/>
              <a:ext cx="6396" cy="6914131"/>
            </a:xfrm>
            <a:custGeom>
              <a:avLst/>
              <a:gdLst/>
              <a:ahLst/>
              <a:cxnLst/>
              <a:rect l="l" t="t" r="r" b="b"/>
              <a:pathLst>
                <a:path w="4048" h="4376032" extrusionOk="0">
                  <a:moveTo>
                    <a:pt x="4048" y="0"/>
                  </a:moveTo>
                  <a:lnTo>
                    <a:pt x="0" y="4376032"/>
                  </a:lnTo>
                </a:path>
              </a:pathLst>
            </a:custGeom>
            <a:noFill/>
            <a:ln w="9525" cap="flat"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987" name="Google Shape;987;p35"/>
            <p:cNvSpPr/>
            <p:nvPr/>
          </p:nvSpPr>
          <p:spPr>
            <a:xfrm flipH="1">
              <a:off x="-5366" y="2101374"/>
              <a:ext cx="4248329" cy="7886"/>
            </a:xfrm>
            <a:custGeom>
              <a:avLst/>
              <a:gdLst/>
              <a:ahLst/>
              <a:cxnLst/>
              <a:rect l="l" t="t" r="r" b="b"/>
              <a:pathLst>
                <a:path w="4036417" h="4991" extrusionOk="0">
                  <a:moveTo>
                    <a:pt x="4036418" y="4991"/>
                  </a:moveTo>
                  <a:lnTo>
                    <a:pt x="0" y="0"/>
                  </a:lnTo>
                </a:path>
              </a:pathLst>
            </a:custGeom>
            <a:noFill/>
            <a:ln w="9525" cap="flat"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988" name="Google Shape;988;p35"/>
            <p:cNvSpPr/>
            <p:nvPr/>
          </p:nvSpPr>
          <p:spPr>
            <a:xfrm flipH="1">
              <a:off x="526387" y="-26535"/>
              <a:ext cx="6396" cy="6914131"/>
            </a:xfrm>
            <a:custGeom>
              <a:avLst/>
              <a:gdLst/>
              <a:ahLst/>
              <a:cxnLst/>
              <a:rect l="l" t="t" r="r" b="b"/>
              <a:pathLst>
                <a:path w="4048" h="4376032" extrusionOk="0">
                  <a:moveTo>
                    <a:pt x="4048" y="0"/>
                  </a:moveTo>
                  <a:lnTo>
                    <a:pt x="0" y="4376032"/>
                  </a:lnTo>
                </a:path>
              </a:pathLst>
            </a:custGeom>
            <a:noFill/>
            <a:ln w="9525" cap="flat"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989" name="Google Shape;989;p35"/>
            <p:cNvSpPr/>
            <p:nvPr/>
          </p:nvSpPr>
          <p:spPr>
            <a:xfrm flipH="1">
              <a:off x="-5110" y="4219264"/>
              <a:ext cx="4248354" cy="7892"/>
            </a:xfrm>
            <a:custGeom>
              <a:avLst/>
              <a:gdLst/>
              <a:ahLst/>
              <a:cxnLst/>
              <a:rect l="l" t="t" r="r" b="b"/>
              <a:pathLst>
                <a:path w="4036441" h="4995" extrusionOk="0">
                  <a:moveTo>
                    <a:pt x="4036442" y="4995"/>
                  </a:moveTo>
                  <a:lnTo>
                    <a:pt x="0" y="0"/>
                  </a:lnTo>
                </a:path>
              </a:pathLst>
            </a:custGeom>
            <a:noFill/>
            <a:ln w="9525" cap="flat"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990" name="Google Shape;990;p35"/>
            <p:cNvSpPr/>
            <p:nvPr/>
          </p:nvSpPr>
          <p:spPr>
            <a:xfrm flipH="1">
              <a:off x="-4813" y="6337161"/>
              <a:ext cx="4248338" cy="7892"/>
            </a:xfrm>
            <a:custGeom>
              <a:avLst/>
              <a:gdLst/>
              <a:ahLst/>
              <a:cxnLst/>
              <a:rect l="l" t="t" r="r" b="b"/>
              <a:pathLst>
                <a:path w="4036426" h="4995" extrusionOk="0">
                  <a:moveTo>
                    <a:pt x="4036426" y="4995"/>
                  </a:moveTo>
                  <a:lnTo>
                    <a:pt x="0" y="0"/>
                  </a:lnTo>
                </a:path>
              </a:pathLst>
            </a:custGeom>
            <a:noFill/>
            <a:ln w="9525" cap="flat"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991" name="Google Shape;991;p35"/>
            <p:cNvSpPr/>
            <p:nvPr/>
          </p:nvSpPr>
          <p:spPr>
            <a:xfrm rot="-5400000" flipH="1">
              <a:off x="-1153" y="4228620"/>
              <a:ext cx="1589700" cy="528900"/>
            </a:xfrm>
            <a:prstGeom prst="roundRect">
              <a:avLst>
                <a:gd name="adj" fmla="val 50000"/>
              </a:avLst>
            </a:prstGeom>
            <a:solidFill>
              <a:schemeClr val="accent2"/>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Didact Gothic"/>
                <a:ea typeface="Didact Gothic"/>
                <a:cs typeface="Didact Gothic"/>
                <a:sym typeface="Didact Gothic"/>
              </a:endParaRPr>
            </a:p>
          </p:txBody>
        </p:sp>
        <p:sp>
          <p:nvSpPr>
            <p:cNvPr id="992" name="Google Shape;992;p35"/>
            <p:cNvSpPr/>
            <p:nvPr/>
          </p:nvSpPr>
          <p:spPr>
            <a:xfrm flipH="1">
              <a:off x="531335" y="520838"/>
              <a:ext cx="1589700" cy="530400"/>
            </a:xfrm>
            <a:prstGeom prst="roundRect">
              <a:avLst>
                <a:gd name="adj" fmla="val 50000"/>
              </a:avLst>
            </a:prstGeom>
            <a:solidFill>
              <a:schemeClr val="accent2"/>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Didact Gothic"/>
                <a:ea typeface="Didact Gothic"/>
                <a:cs typeface="Didact Gothic"/>
                <a:sym typeface="Didact Gothic"/>
              </a:endParaRPr>
            </a:p>
          </p:txBody>
        </p:sp>
        <p:sp>
          <p:nvSpPr>
            <p:cNvPr id="993" name="Google Shape;993;p35"/>
            <p:cNvSpPr/>
            <p:nvPr/>
          </p:nvSpPr>
          <p:spPr>
            <a:xfrm rot="-5400000" flipH="1">
              <a:off x="263125" y="789043"/>
              <a:ext cx="1066800" cy="530400"/>
            </a:xfrm>
            <a:prstGeom prst="roundRect">
              <a:avLst>
                <a:gd name="adj" fmla="val 50000"/>
              </a:avLst>
            </a:prstGeom>
            <a:solidFill>
              <a:schemeClr val="accen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Didact Gothic"/>
                <a:ea typeface="Didact Gothic"/>
                <a:cs typeface="Didact Gothic"/>
                <a:sym typeface="Didact Gothic"/>
              </a:endParaRPr>
            </a:p>
          </p:txBody>
        </p:sp>
        <p:sp>
          <p:nvSpPr>
            <p:cNvPr id="994" name="Google Shape;994;p35"/>
            <p:cNvSpPr/>
            <p:nvPr/>
          </p:nvSpPr>
          <p:spPr>
            <a:xfrm rot="10800000" flipH="1">
              <a:off x="528460" y="518044"/>
              <a:ext cx="530494" cy="530288"/>
            </a:xfrm>
            <a:custGeom>
              <a:avLst/>
              <a:gdLst/>
              <a:ahLst/>
              <a:cxnLst/>
              <a:rect l="l" t="t" r="r" b="b"/>
              <a:pathLst>
                <a:path w="335225" h="337763" extrusionOk="0">
                  <a:moveTo>
                    <a:pt x="335225" y="0"/>
                  </a:moveTo>
                  <a:lnTo>
                    <a:pt x="168645" y="126"/>
                  </a:lnTo>
                  <a:cubicBezTo>
                    <a:pt x="75417" y="194"/>
                    <a:pt x="-81" y="75793"/>
                    <a:pt x="0" y="169009"/>
                  </a:cubicBezTo>
                  <a:cubicBezTo>
                    <a:pt x="81" y="262221"/>
                    <a:pt x="75659" y="337832"/>
                    <a:pt x="168888" y="337763"/>
                  </a:cubicBezTo>
                  <a:lnTo>
                    <a:pt x="206697" y="337763"/>
                  </a:lnTo>
                  <a:cubicBezTo>
                    <a:pt x="280414" y="319652"/>
                    <a:pt x="335225" y="253603"/>
                    <a:pt x="335225" y="174320"/>
                  </a:cubicBezTo>
                  <a:lnTo>
                    <a:pt x="335225" y="0"/>
                  </a:lnTo>
                  <a:close/>
                </a:path>
              </a:pathLst>
            </a:custGeom>
            <a:solidFill>
              <a:schemeClr val="accent5"/>
            </a:solidFill>
            <a:ln w="9525" cap="flat"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995" name="Google Shape;995;p35"/>
            <p:cNvSpPr/>
            <p:nvPr/>
          </p:nvSpPr>
          <p:spPr>
            <a:xfrm rot="10800000" flipH="1">
              <a:off x="2644257" y="-14555"/>
              <a:ext cx="1589700" cy="528900"/>
            </a:xfrm>
            <a:prstGeom prst="roundRect">
              <a:avLst>
                <a:gd name="adj" fmla="val 50000"/>
              </a:avLst>
            </a:prstGeom>
            <a:solidFill>
              <a:schemeClr val="accen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Didact Gothic"/>
                <a:ea typeface="Didact Gothic"/>
                <a:cs typeface="Didact Gothic"/>
                <a:sym typeface="Didact Gothic"/>
              </a:endParaRPr>
            </a:p>
          </p:txBody>
        </p:sp>
        <p:sp>
          <p:nvSpPr>
            <p:cNvPr id="996" name="Google Shape;996;p35"/>
            <p:cNvSpPr/>
            <p:nvPr/>
          </p:nvSpPr>
          <p:spPr>
            <a:xfrm rot="-5400000" flipH="1">
              <a:off x="3167847" y="520470"/>
              <a:ext cx="1589700" cy="528900"/>
            </a:xfrm>
            <a:prstGeom prst="roundRect">
              <a:avLst>
                <a:gd name="adj" fmla="val 50000"/>
              </a:avLst>
            </a:prstGeom>
            <a:solidFill>
              <a:schemeClr val="accent2"/>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Didact Gothic"/>
                <a:ea typeface="Didact Gothic"/>
                <a:cs typeface="Didact Gothic"/>
                <a:sym typeface="Didact Gothic"/>
              </a:endParaRPr>
            </a:p>
          </p:txBody>
        </p:sp>
        <p:sp>
          <p:nvSpPr>
            <p:cNvPr id="997" name="Google Shape;997;p35"/>
            <p:cNvSpPr/>
            <p:nvPr/>
          </p:nvSpPr>
          <p:spPr>
            <a:xfrm rot="10800000">
              <a:off x="3697442" y="-15253"/>
              <a:ext cx="530494" cy="530288"/>
            </a:xfrm>
            <a:custGeom>
              <a:avLst/>
              <a:gdLst/>
              <a:ahLst/>
              <a:cxnLst/>
              <a:rect l="l" t="t" r="r" b="b"/>
              <a:pathLst>
                <a:path w="335225" h="337763" extrusionOk="0">
                  <a:moveTo>
                    <a:pt x="335225" y="0"/>
                  </a:moveTo>
                  <a:lnTo>
                    <a:pt x="168645" y="126"/>
                  </a:lnTo>
                  <a:cubicBezTo>
                    <a:pt x="75417" y="194"/>
                    <a:pt x="-81" y="75793"/>
                    <a:pt x="0" y="169009"/>
                  </a:cubicBezTo>
                  <a:cubicBezTo>
                    <a:pt x="81" y="262221"/>
                    <a:pt x="75659" y="337832"/>
                    <a:pt x="168888" y="337763"/>
                  </a:cubicBezTo>
                  <a:lnTo>
                    <a:pt x="206697" y="337763"/>
                  </a:lnTo>
                  <a:cubicBezTo>
                    <a:pt x="280414" y="319652"/>
                    <a:pt x="335225" y="253603"/>
                    <a:pt x="335225" y="174320"/>
                  </a:cubicBezTo>
                  <a:lnTo>
                    <a:pt x="335225" y="0"/>
                  </a:lnTo>
                  <a:close/>
                </a:path>
              </a:pathLst>
            </a:custGeom>
            <a:solidFill>
              <a:schemeClr val="accent5"/>
            </a:solidFill>
            <a:ln w="9525" cap="flat"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998" name="Google Shape;998;p35"/>
            <p:cNvSpPr/>
            <p:nvPr/>
          </p:nvSpPr>
          <p:spPr>
            <a:xfrm flipH="1">
              <a:off x="3698360" y="5813213"/>
              <a:ext cx="530400" cy="530400"/>
            </a:xfrm>
            <a:prstGeom prst="ellipse">
              <a:avLst/>
            </a:prstGeom>
            <a:solidFill>
              <a:schemeClr val="accen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Didact Gothic"/>
                <a:ea typeface="Didact Gothic"/>
                <a:cs typeface="Didact Gothic"/>
                <a:sym typeface="Didact Gothic"/>
              </a:endParaRPr>
            </a:p>
          </p:txBody>
        </p:sp>
        <p:sp>
          <p:nvSpPr>
            <p:cNvPr id="999" name="Google Shape;999;p35"/>
            <p:cNvSpPr/>
            <p:nvPr/>
          </p:nvSpPr>
          <p:spPr>
            <a:xfrm flipH="1">
              <a:off x="2645313" y="5819824"/>
              <a:ext cx="528900" cy="1061400"/>
            </a:xfrm>
            <a:prstGeom prst="round2SameRect">
              <a:avLst>
                <a:gd name="adj1" fmla="val 50000"/>
                <a:gd name="adj2" fmla="val 0"/>
              </a:avLst>
            </a:prstGeom>
            <a:solidFill>
              <a:schemeClr val="accent2"/>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Didact Gothic"/>
                <a:ea typeface="Didact Gothic"/>
                <a:cs typeface="Didact Gothic"/>
                <a:sym typeface="Didact Gothic"/>
              </a:endParaRPr>
            </a:p>
          </p:txBody>
        </p:sp>
        <p:sp>
          <p:nvSpPr>
            <p:cNvPr id="1000" name="Google Shape;1000;p35"/>
            <p:cNvSpPr/>
            <p:nvPr/>
          </p:nvSpPr>
          <p:spPr>
            <a:xfrm flipH="1">
              <a:off x="1587175" y="5283830"/>
              <a:ext cx="528900" cy="1583700"/>
            </a:xfrm>
            <a:prstGeom prst="round2SameRect">
              <a:avLst>
                <a:gd name="adj1" fmla="val 50000"/>
                <a:gd name="adj2" fmla="val 0"/>
              </a:avLst>
            </a:prstGeom>
            <a:solidFill>
              <a:schemeClr val="accen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Didact Gothic"/>
                <a:ea typeface="Didact Gothic"/>
                <a:cs typeface="Didact Gothic"/>
                <a:sym typeface="Didact Gothic"/>
              </a:endParaRPr>
            </a:p>
          </p:txBody>
        </p:sp>
        <p:sp>
          <p:nvSpPr>
            <p:cNvPr id="1001" name="Google Shape;1001;p35"/>
            <p:cNvSpPr/>
            <p:nvPr/>
          </p:nvSpPr>
          <p:spPr>
            <a:xfrm flipH="1">
              <a:off x="529235" y="5815313"/>
              <a:ext cx="528900" cy="1061400"/>
            </a:xfrm>
            <a:prstGeom prst="round2SameRect">
              <a:avLst>
                <a:gd name="adj1" fmla="val 50000"/>
                <a:gd name="adj2" fmla="val 0"/>
              </a:avLst>
            </a:prstGeom>
            <a:solidFill>
              <a:schemeClr val="accent2"/>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Didact Gothic"/>
                <a:ea typeface="Didact Gothic"/>
                <a:cs typeface="Didact Gothic"/>
                <a:sym typeface="Didact Gothic"/>
              </a:endParaRPr>
            </a:p>
          </p:txBody>
        </p:sp>
        <p:sp>
          <p:nvSpPr>
            <p:cNvPr id="1002" name="Google Shape;1002;p35"/>
            <p:cNvSpPr/>
            <p:nvPr/>
          </p:nvSpPr>
          <p:spPr>
            <a:xfrm rot="5400000" flipH="1">
              <a:off x="262985" y="5549063"/>
              <a:ext cx="528900" cy="1061400"/>
            </a:xfrm>
            <a:prstGeom prst="round2SameRect">
              <a:avLst>
                <a:gd name="adj1" fmla="val 50000"/>
                <a:gd name="adj2" fmla="val 0"/>
              </a:avLst>
            </a:prstGeom>
            <a:solidFill>
              <a:schemeClr val="accen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Didact Gothic"/>
                <a:ea typeface="Didact Gothic"/>
                <a:cs typeface="Didact Gothic"/>
                <a:sym typeface="Didact Gothic"/>
              </a:endParaRPr>
            </a:p>
          </p:txBody>
        </p:sp>
        <p:sp>
          <p:nvSpPr>
            <p:cNvPr id="1003" name="Google Shape;1003;p35"/>
            <p:cNvSpPr/>
            <p:nvPr/>
          </p:nvSpPr>
          <p:spPr>
            <a:xfrm rot="10800000">
              <a:off x="527642" y="5815322"/>
              <a:ext cx="530494" cy="530288"/>
            </a:xfrm>
            <a:custGeom>
              <a:avLst/>
              <a:gdLst/>
              <a:ahLst/>
              <a:cxnLst/>
              <a:rect l="l" t="t" r="r" b="b"/>
              <a:pathLst>
                <a:path w="335225" h="337763" extrusionOk="0">
                  <a:moveTo>
                    <a:pt x="335225" y="0"/>
                  </a:moveTo>
                  <a:lnTo>
                    <a:pt x="168645" y="126"/>
                  </a:lnTo>
                  <a:cubicBezTo>
                    <a:pt x="75417" y="194"/>
                    <a:pt x="-81" y="75793"/>
                    <a:pt x="0" y="169009"/>
                  </a:cubicBezTo>
                  <a:cubicBezTo>
                    <a:pt x="81" y="262221"/>
                    <a:pt x="75659" y="337832"/>
                    <a:pt x="168888" y="337763"/>
                  </a:cubicBezTo>
                  <a:lnTo>
                    <a:pt x="206697" y="337763"/>
                  </a:lnTo>
                  <a:cubicBezTo>
                    <a:pt x="280414" y="319652"/>
                    <a:pt x="335225" y="253603"/>
                    <a:pt x="335225" y="174320"/>
                  </a:cubicBezTo>
                  <a:lnTo>
                    <a:pt x="335225" y="0"/>
                  </a:lnTo>
                  <a:close/>
                </a:path>
              </a:pathLst>
            </a:custGeom>
            <a:solidFill>
              <a:schemeClr val="accent5"/>
            </a:solidFill>
            <a:ln w="9525" cap="flat"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1004" name="Google Shape;1004;p35"/>
            <p:cNvSpPr/>
            <p:nvPr/>
          </p:nvSpPr>
          <p:spPr>
            <a:xfrm flipH="1">
              <a:off x="2647010" y="1042650"/>
              <a:ext cx="530400" cy="530400"/>
            </a:xfrm>
            <a:prstGeom prst="ellipse">
              <a:avLst/>
            </a:prstGeom>
            <a:solidFill>
              <a:schemeClr val="accent1"/>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Didact Gothic"/>
                <a:ea typeface="Didact Gothic"/>
                <a:cs typeface="Didact Gothic"/>
                <a:sym typeface="Didact Gothic"/>
              </a:endParaRPr>
            </a:p>
          </p:txBody>
        </p:sp>
        <p:sp>
          <p:nvSpPr>
            <p:cNvPr id="1005" name="Google Shape;1005;p35"/>
            <p:cNvSpPr/>
            <p:nvPr/>
          </p:nvSpPr>
          <p:spPr>
            <a:xfrm flipH="1">
              <a:off x="2460" y="2103850"/>
              <a:ext cx="530400" cy="530400"/>
            </a:xfrm>
            <a:prstGeom prst="ellipse">
              <a:avLst/>
            </a:prstGeom>
            <a:solidFill>
              <a:schemeClr val="accent2"/>
            </a:solidFill>
            <a:ln w="9525" cap="flat" cmpd="sng">
              <a:solidFill>
                <a:schemeClr val="lt1"/>
              </a:solidFill>
              <a:prstDash val="solid"/>
              <a:round/>
              <a:headEnd type="none" w="sm" len="sm"/>
              <a:tailEnd type="none" w="sm" len="sm"/>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Didact Gothic"/>
                <a:ea typeface="Didact Gothic"/>
                <a:cs typeface="Didact Gothic"/>
                <a:sym typeface="Didact Gothic"/>
              </a:endParaRPr>
            </a:p>
          </p:txBody>
        </p:sp>
        <p:sp>
          <p:nvSpPr>
            <p:cNvPr id="1006" name="Google Shape;1006;p35"/>
            <p:cNvSpPr/>
            <p:nvPr/>
          </p:nvSpPr>
          <p:spPr>
            <a:xfrm flipH="1">
              <a:off x="4232724" y="-28073"/>
              <a:ext cx="6396" cy="6914131"/>
            </a:xfrm>
            <a:custGeom>
              <a:avLst/>
              <a:gdLst/>
              <a:ahLst/>
              <a:cxnLst/>
              <a:rect l="l" t="t" r="r" b="b"/>
              <a:pathLst>
                <a:path w="4048" h="4376032" extrusionOk="0">
                  <a:moveTo>
                    <a:pt x="4048" y="0"/>
                  </a:moveTo>
                  <a:lnTo>
                    <a:pt x="0" y="4376032"/>
                  </a:lnTo>
                </a:path>
              </a:pathLst>
            </a:custGeom>
            <a:noFill/>
            <a:ln w="9525" cap="flat"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1007" name="Google Shape;1007;p35"/>
            <p:cNvSpPr/>
            <p:nvPr/>
          </p:nvSpPr>
          <p:spPr>
            <a:xfrm flipH="1">
              <a:off x="-5541" y="511413"/>
              <a:ext cx="4248329" cy="7889"/>
            </a:xfrm>
            <a:custGeom>
              <a:avLst/>
              <a:gdLst/>
              <a:ahLst/>
              <a:cxnLst/>
              <a:rect l="l" t="t" r="r" b="b"/>
              <a:pathLst>
                <a:path w="4036417" h="4993" extrusionOk="0">
                  <a:moveTo>
                    <a:pt x="4036418" y="4994"/>
                  </a:moveTo>
                  <a:lnTo>
                    <a:pt x="0" y="0"/>
                  </a:lnTo>
                </a:path>
              </a:pathLst>
            </a:custGeom>
            <a:noFill/>
            <a:ln w="9525" cap="flat"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1008" name="Google Shape;1008;p35"/>
            <p:cNvSpPr/>
            <p:nvPr/>
          </p:nvSpPr>
          <p:spPr>
            <a:xfrm flipH="1">
              <a:off x="2114815" y="-28073"/>
              <a:ext cx="6396" cy="6914131"/>
            </a:xfrm>
            <a:custGeom>
              <a:avLst/>
              <a:gdLst/>
              <a:ahLst/>
              <a:cxnLst/>
              <a:rect l="l" t="t" r="r" b="b"/>
              <a:pathLst>
                <a:path w="4048" h="4376032" extrusionOk="0">
                  <a:moveTo>
                    <a:pt x="4048" y="0"/>
                  </a:moveTo>
                  <a:lnTo>
                    <a:pt x="0" y="4376032"/>
                  </a:lnTo>
                </a:path>
              </a:pathLst>
            </a:custGeom>
            <a:noFill/>
            <a:ln w="9525" cap="flat"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1009" name="Google Shape;1009;p35"/>
            <p:cNvSpPr/>
            <p:nvPr/>
          </p:nvSpPr>
          <p:spPr>
            <a:xfrm flipH="1">
              <a:off x="-5286" y="2629308"/>
              <a:ext cx="4248359" cy="7886"/>
            </a:xfrm>
            <a:custGeom>
              <a:avLst/>
              <a:gdLst/>
              <a:ahLst/>
              <a:cxnLst/>
              <a:rect l="l" t="t" r="r" b="b"/>
              <a:pathLst>
                <a:path w="4036446" h="4991" extrusionOk="0">
                  <a:moveTo>
                    <a:pt x="4036446" y="4991"/>
                  </a:moveTo>
                  <a:lnTo>
                    <a:pt x="0" y="0"/>
                  </a:lnTo>
                </a:path>
              </a:pathLst>
            </a:custGeom>
            <a:noFill/>
            <a:ln w="9525" cap="flat"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1010" name="Google Shape;1010;p35"/>
            <p:cNvSpPr/>
            <p:nvPr/>
          </p:nvSpPr>
          <p:spPr>
            <a:xfrm flipH="1">
              <a:off x="-3061" y="-28073"/>
              <a:ext cx="6396" cy="6914131"/>
            </a:xfrm>
            <a:custGeom>
              <a:avLst/>
              <a:gdLst/>
              <a:ahLst/>
              <a:cxnLst/>
              <a:rect l="l" t="t" r="r" b="b"/>
              <a:pathLst>
                <a:path w="4048" h="4376032" extrusionOk="0">
                  <a:moveTo>
                    <a:pt x="4048" y="0"/>
                  </a:moveTo>
                  <a:lnTo>
                    <a:pt x="0" y="4376032"/>
                  </a:lnTo>
                </a:path>
              </a:pathLst>
            </a:custGeom>
            <a:noFill/>
            <a:ln w="9525" cap="flat"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1011" name="Google Shape;1011;p35"/>
            <p:cNvSpPr/>
            <p:nvPr/>
          </p:nvSpPr>
          <p:spPr>
            <a:xfrm flipH="1">
              <a:off x="-4987" y="4747200"/>
              <a:ext cx="4248342" cy="7892"/>
            </a:xfrm>
            <a:custGeom>
              <a:avLst/>
              <a:gdLst/>
              <a:ahLst/>
              <a:cxnLst/>
              <a:rect l="l" t="t" r="r" b="b"/>
              <a:pathLst>
                <a:path w="4036429" h="4995" extrusionOk="0">
                  <a:moveTo>
                    <a:pt x="4036430" y="4995"/>
                  </a:moveTo>
                  <a:lnTo>
                    <a:pt x="0" y="0"/>
                  </a:lnTo>
                </a:path>
              </a:pathLst>
            </a:custGeom>
            <a:noFill/>
            <a:ln w="9525" cap="flat"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1012" name="Google Shape;1012;p35"/>
            <p:cNvSpPr/>
            <p:nvPr/>
          </p:nvSpPr>
          <p:spPr>
            <a:xfrm flipH="1">
              <a:off x="3173786" y="-28073"/>
              <a:ext cx="6396" cy="6914131"/>
            </a:xfrm>
            <a:custGeom>
              <a:avLst/>
              <a:gdLst/>
              <a:ahLst/>
              <a:cxnLst/>
              <a:rect l="l" t="t" r="r" b="b"/>
              <a:pathLst>
                <a:path w="4048" h="4376032" extrusionOk="0">
                  <a:moveTo>
                    <a:pt x="4048" y="0"/>
                  </a:moveTo>
                  <a:lnTo>
                    <a:pt x="0" y="4376032"/>
                  </a:lnTo>
                </a:path>
              </a:pathLst>
            </a:custGeom>
            <a:noFill/>
            <a:ln w="9525" cap="flat"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1013" name="Google Shape;1013;p35"/>
            <p:cNvSpPr/>
            <p:nvPr/>
          </p:nvSpPr>
          <p:spPr>
            <a:xfrm flipH="1">
              <a:off x="-5414" y="1570357"/>
              <a:ext cx="4248343" cy="7892"/>
            </a:xfrm>
            <a:custGeom>
              <a:avLst/>
              <a:gdLst/>
              <a:ahLst/>
              <a:cxnLst/>
              <a:rect l="l" t="t" r="r" b="b"/>
              <a:pathLst>
                <a:path w="4036430" h="4995" extrusionOk="0">
                  <a:moveTo>
                    <a:pt x="4036430" y="4995"/>
                  </a:moveTo>
                  <a:lnTo>
                    <a:pt x="0" y="0"/>
                  </a:lnTo>
                </a:path>
              </a:pathLst>
            </a:custGeom>
            <a:noFill/>
            <a:ln w="9525" cap="flat"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1014" name="Google Shape;1014;p35"/>
            <p:cNvSpPr/>
            <p:nvPr/>
          </p:nvSpPr>
          <p:spPr>
            <a:xfrm flipH="1">
              <a:off x="1055908" y="-28073"/>
              <a:ext cx="6396" cy="6914131"/>
            </a:xfrm>
            <a:custGeom>
              <a:avLst/>
              <a:gdLst/>
              <a:ahLst/>
              <a:cxnLst/>
              <a:rect l="l" t="t" r="r" b="b"/>
              <a:pathLst>
                <a:path w="4048" h="4376032" extrusionOk="0">
                  <a:moveTo>
                    <a:pt x="4048" y="0"/>
                  </a:moveTo>
                  <a:lnTo>
                    <a:pt x="0" y="4376032"/>
                  </a:lnTo>
                </a:path>
              </a:pathLst>
            </a:custGeom>
            <a:noFill/>
            <a:ln w="9525" cap="flat"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1015" name="Google Shape;1015;p35"/>
            <p:cNvSpPr/>
            <p:nvPr/>
          </p:nvSpPr>
          <p:spPr>
            <a:xfrm flipH="1">
              <a:off x="-5116" y="3688253"/>
              <a:ext cx="4248329" cy="7892"/>
            </a:xfrm>
            <a:custGeom>
              <a:avLst/>
              <a:gdLst/>
              <a:ahLst/>
              <a:cxnLst/>
              <a:rect l="l" t="t" r="r" b="b"/>
              <a:pathLst>
                <a:path w="4036417" h="4995" extrusionOk="0">
                  <a:moveTo>
                    <a:pt x="4036418" y="4995"/>
                  </a:moveTo>
                  <a:lnTo>
                    <a:pt x="0" y="0"/>
                  </a:lnTo>
                </a:path>
              </a:pathLst>
            </a:custGeom>
            <a:noFill/>
            <a:ln w="9525" cap="flat"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1016" name="Google Shape;1016;p35"/>
            <p:cNvSpPr/>
            <p:nvPr/>
          </p:nvSpPr>
          <p:spPr>
            <a:xfrm flipH="1">
              <a:off x="-4861" y="5806151"/>
              <a:ext cx="4248355" cy="7886"/>
            </a:xfrm>
            <a:custGeom>
              <a:avLst/>
              <a:gdLst/>
              <a:ahLst/>
              <a:cxnLst/>
              <a:rect l="l" t="t" r="r" b="b"/>
              <a:pathLst>
                <a:path w="4036442" h="4991" extrusionOk="0">
                  <a:moveTo>
                    <a:pt x="4036442" y="4991"/>
                  </a:moveTo>
                  <a:lnTo>
                    <a:pt x="0" y="0"/>
                  </a:lnTo>
                </a:path>
              </a:pathLst>
            </a:custGeom>
            <a:noFill/>
            <a:ln w="9525" cap="flat"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1017" name="Google Shape;1017;p35"/>
            <p:cNvSpPr/>
            <p:nvPr/>
          </p:nvSpPr>
          <p:spPr>
            <a:xfrm flipH="1">
              <a:off x="3703270" y="-28073"/>
              <a:ext cx="6396" cy="6914131"/>
            </a:xfrm>
            <a:custGeom>
              <a:avLst/>
              <a:gdLst/>
              <a:ahLst/>
              <a:cxnLst/>
              <a:rect l="l" t="t" r="r" b="b"/>
              <a:pathLst>
                <a:path w="4048" h="4376032" extrusionOk="0">
                  <a:moveTo>
                    <a:pt x="4048" y="0"/>
                  </a:moveTo>
                  <a:lnTo>
                    <a:pt x="0" y="4376032"/>
                  </a:lnTo>
                </a:path>
              </a:pathLst>
            </a:custGeom>
            <a:noFill/>
            <a:ln w="9525" cap="flat"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1018" name="Google Shape;1018;p35"/>
            <p:cNvSpPr/>
            <p:nvPr/>
          </p:nvSpPr>
          <p:spPr>
            <a:xfrm flipH="1">
              <a:off x="-5499" y="1040884"/>
              <a:ext cx="4248358" cy="7892"/>
            </a:xfrm>
            <a:custGeom>
              <a:avLst/>
              <a:gdLst/>
              <a:ahLst/>
              <a:cxnLst/>
              <a:rect l="l" t="t" r="r" b="b"/>
              <a:pathLst>
                <a:path w="4036445" h="4995" extrusionOk="0">
                  <a:moveTo>
                    <a:pt x="4036446" y="4995"/>
                  </a:moveTo>
                  <a:lnTo>
                    <a:pt x="0" y="0"/>
                  </a:lnTo>
                </a:path>
              </a:pathLst>
            </a:custGeom>
            <a:noFill/>
            <a:ln w="9525" cap="flat"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1019" name="Google Shape;1019;p35"/>
            <p:cNvSpPr/>
            <p:nvPr/>
          </p:nvSpPr>
          <p:spPr>
            <a:xfrm flipH="1">
              <a:off x="1585331" y="-28073"/>
              <a:ext cx="6396" cy="6914131"/>
            </a:xfrm>
            <a:custGeom>
              <a:avLst/>
              <a:gdLst/>
              <a:ahLst/>
              <a:cxnLst/>
              <a:rect l="l" t="t" r="r" b="b"/>
              <a:pathLst>
                <a:path w="4048" h="4376032" extrusionOk="0">
                  <a:moveTo>
                    <a:pt x="4048" y="0"/>
                  </a:moveTo>
                  <a:lnTo>
                    <a:pt x="0" y="4376032"/>
                  </a:lnTo>
                </a:path>
              </a:pathLst>
            </a:custGeom>
            <a:noFill/>
            <a:ln w="9525" cap="flat"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1020" name="Google Shape;1020;p35"/>
            <p:cNvSpPr/>
            <p:nvPr/>
          </p:nvSpPr>
          <p:spPr>
            <a:xfrm flipH="1">
              <a:off x="-5201" y="3158782"/>
              <a:ext cx="4248343" cy="7892"/>
            </a:xfrm>
            <a:custGeom>
              <a:avLst/>
              <a:gdLst/>
              <a:ahLst/>
              <a:cxnLst/>
              <a:rect l="l" t="t" r="r" b="b"/>
              <a:pathLst>
                <a:path w="4036430" h="4995" extrusionOk="0">
                  <a:moveTo>
                    <a:pt x="4036430" y="4995"/>
                  </a:moveTo>
                  <a:lnTo>
                    <a:pt x="0" y="0"/>
                  </a:lnTo>
                </a:path>
              </a:pathLst>
            </a:custGeom>
            <a:noFill/>
            <a:ln w="9525" cap="flat"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1021" name="Google Shape;1021;p35"/>
            <p:cNvSpPr/>
            <p:nvPr/>
          </p:nvSpPr>
          <p:spPr>
            <a:xfrm flipH="1">
              <a:off x="-4945" y="5276678"/>
              <a:ext cx="4248368" cy="7886"/>
            </a:xfrm>
            <a:custGeom>
              <a:avLst/>
              <a:gdLst/>
              <a:ahLst/>
              <a:cxnLst/>
              <a:rect l="l" t="t" r="r" b="b"/>
              <a:pathLst>
                <a:path w="4036454" h="4991" extrusionOk="0">
                  <a:moveTo>
                    <a:pt x="4036455" y="4991"/>
                  </a:moveTo>
                  <a:lnTo>
                    <a:pt x="0" y="0"/>
                  </a:lnTo>
                </a:path>
              </a:pathLst>
            </a:custGeom>
            <a:noFill/>
            <a:ln w="9525" cap="flat"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1022" name="Google Shape;1022;p35"/>
            <p:cNvSpPr/>
            <p:nvPr/>
          </p:nvSpPr>
          <p:spPr>
            <a:xfrm flipH="1">
              <a:off x="2644300" y="-28073"/>
              <a:ext cx="6396" cy="6914131"/>
            </a:xfrm>
            <a:custGeom>
              <a:avLst/>
              <a:gdLst/>
              <a:ahLst/>
              <a:cxnLst/>
              <a:rect l="l" t="t" r="r" b="b"/>
              <a:pathLst>
                <a:path w="4048" h="4376032" extrusionOk="0">
                  <a:moveTo>
                    <a:pt x="4048" y="0"/>
                  </a:moveTo>
                  <a:lnTo>
                    <a:pt x="0" y="4376032"/>
                  </a:lnTo>
                </a:path>
              </a:pathLst>
            </a:custGeom>
            <a:noFill/>
            <a:ln w="9525" cap="flat"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1023" name="Google Shape;1023;p35"/>
            <p:cNvSpPr/>
            <p:nvPr/>
          </p:nvSpPr>
          <p:spPr>
            <a:xfrm flipH="1">
              <a:off x="-5328" y="2099837"/>
              <a:ext cx="4248329" cy="7886"/>
            </a:xfrm>
            <a:custGeom>
              <a:avLst/>
              <a:gdLst/>
              <a:ahLst/>
              <a:cxnLst/>
              <a:rect l="l" t="t" r="r" b="b"/>
              <a:pathLst>
                <a:path w="4036417" h="4991" extrusionOk="0">
                  <a:moveTo>
                    <a:pt x="4036418" y="4991"/>
                  </a:moveTo>
                  <a:lnTo>
                    <a:pt x="0" y="0"/>
                  </a:lnTo>
                </a:path>
              </a:pathLst>
            </a:custGeom>
            <a:noFill/>
            <a:ln w="9525" cap="flat"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1024" name="Google Shape;1024;p35"/>
            <p:cNvSpPr/>
            <p:nvPr/>
          </p:nvSpPr>
          <p:spPr>
            <a:xfrm flipH="1">
              <a:off x="526424" y="-28073"/>
              <a:ext cx="6396" cy="6914131"/>
            </a:xfrm>
            <a:custGeom>
              <a:avLst/>
              <a:gdLst/>
              <a:ahLst/>
              <a:cxnLst/>
              <a:rect l="l" t="t" r="r" b="b"/>
              <a:pathLst>
                <a:path w="4048" h="4376032" extrusionOk="0">
                  <a:moveTo>
                    <a:pt x="4048" y="0"/>
                  </a:moveTo>
                  <a:lnTo>
                    <a:pt x="0" y="4376032"/>
                  </a:lnTo>
                </a:path>
              </a:pathLst>
            </a:custGeom>
            <a:noFill/>
            <a:ln w="9525" cap="flat"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1025" name="Google Shape;1025;p35"/>
            <p:cNvSpPr/>
            <p:nvPr/>
          </p:nvSpPr>
          <p:spPr>
            <a:xfrm flipH="1">
              <a:off x="-5073" y="4217726"/>
              <a:ext cx="4248354" cy="7892"/>
            </a:xfrm>
            <a:custGeom>
              <a:avLst/>
              <a:gdLst/>
              <a:ahLst/>
              <a:cxnLst/>
              <a:rect l="l" t="t" r="r" b="b"/>
              <a:pathLst>
                <a:path w="4036441" h="4995" extrusionOk="0">
                  <a:moveTo>
                    <a:pt x="4036442" y="4995"/>
                  </a:moveTo>
                  <a:lnTo>
                    <a:pt x="0" y="0"/>
                  </a:lnTo>
                </a:path>
              </a:pathLst>
            </a:custGeom>
            <a:noFill/>
            <a:ln w="9525" cap="flat"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1026" name="Google Shape;1026;p35"/>
            <p:cNvSpPr/>
            <p:nvPr/>
          </p:nvSpPr>
          <p:spPr>
            <a:xfrm flipH="1">
              <a:off x="-4776" y="6335624"/>
              <a:ext cx="4248338" cy="7892"/>
            </a:xfrm>
            <a:custGeom>
              <a:avLst/>
              <a:gdLst/>
              <a:ahLst/>
              <a:cxnLst/>
              <a:rect l="l" t="t" r="r" b="b"/>
              <a:pathLst>
                <a:path w="4036426" h="4995" extrusionOk="0">
                  <a:moveTo>
                    <a:pt x="4036426" y="4995"/>
                  </a:moveTo>
                  <a:lnTo>
                    <a:pt x="0" y="0"/>
                  </a:lnTo>
                </a:path>
              </a:pathLst>
            </a:custGeom>
            <a:noFill/>
            <a:ln w="9525" cap="flat" cmpd="sng">
              <a:solidFill>
                <a:schemeClr val="lt1"/>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grpSp>
      <p:sp>
        <p:nvSpPr>
          <p:cNvPr id="1027" name="Google Shape;1027;p35"/>
          <p:cNvSpPr/>
          <p:nvPr/>
        </p:nvSpPr>
        <p:spPr>
          <a:xfrm rot="-5400000" flipH="1">
            <a:off x="-1115" y="4227083"/>
            <a:ext cx="1589700" cy="528900"/>
          </a:xfrm>
          <a:prstGeom prst="roundRect">
            <a:avLst>
              <a:gd name="adj" fmla="val 50000"/>
            </a:avLst>
          </a:prstGeom>
          <a:solidFill>
            <a:schemeClr val="accent2"/>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Didact Gothic"/>
              <a:ea typeface="Didact Gothic"/>
              <a:cs typeface="Didact Gothic"/>
              <a:sym typeface="Didact Gothic"/>
            </a:endParaRPr>
          </a:p>
        </p:txBody>
      </p:sp>
      <p:sp>
        <p:nvSpPr>
          <p:cNvPr id="1028" name="Google Shape;1028;p35"/>
          <p:cNvSpPr/>
          <p:nvPr/>
        </p:nvSpPr>
        <p:spPr>
          <a:xfrm flipH="1">
            <a:off x="531373" y="519300"/>
            <a:ext cx="1589700" cy="530400"/>
          </a:xfrm>
          <a:prstGeom prst="roundRect">
            <a:avLst>
              <a:gd name="adj" fmla="val 50000"/>
            </a:avLst>
          </a:prstGeom>
          <a:solidFill>
            <a:schemeClr val="accent2"/>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Didact Gothic"/>
              <a:ea typeface="Didact Gothic"/>
              <a:cs typeface="Didact Gothic"/>
              <a:sym typeface="Didact Gothic"/>
            </a:endParaRPr>
          </a:p>
        </p:txBody>
      </p:sp>
      <p:sp>
        <p:nvSpPr>
          <p:cNvPr id="1029" name="Google Shape;1029;p35"/>
          <p:cNvSpPr/>
          <p:nvPr/>
        </p:nvSpPr>
        <p:spPr>
          <a:xfrm rot="-5400000" flipH="1">
            <a:off x="263163" y="787505"/>
            <a:ext cx="1066800" cy="530400"/>
          </a:xfrm>
          <a:prstGeom prst="roundRect">
            <a:avLst>
              <a:gd name="adj" fmla="val 50000"/>
            </a:avLst>
          </a:prstGeom>
          <a:solidFill>
            <a:schemeClr val="accent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Didact Gothic"/>
              <a:ea typeface="Didact Gothic"/>
              <a:cs typeface="Didact Gothic"/>
              <a:sym typeface="Didact Gothic"/>
            </a:endParaRPr>
          </a:p>
        </p:txBody>
      </p:sp>
      <p:sp>
        <p:nvSpPr>
          <p:cNvPr id="1030" name="Google Shape;1030;p35"/>
          <p:cNvSpPr/>
          <p:nvPr/>
        </p:nvSpPr>
        <p:spPr>
          <a:xfrm rot="10800000" flipH="1">
            <a:off x="528498" y="516507"/>
            <a:ext cx="530494" cy="530288"/>
          </a:xfrm>
          <a:custGeom>
            <a:avLst/>
            <a:gdLst/>
            <a:ahLst/>
            <a:cxnLst/>
            <a:rect l="l" t="t" r="r" b="b"/>
            <a:pathLst>
              <a:path w="335225" h="337763" extrusionOk="0">
                <a:moveTo>
                  <a:pt x="335225" y="0"/>
                </a:moveTo>
                <a:lnTo>
                  <a:pt x="168645" y="126"/>
                </a:lnTo>
                <a:cubicBezTo>
                  <a:pt x="75417" y="194"/>
                  <a:pt x="-81" y="75793"/>
                  <a:pt x="0" y="169009"/>
                </a:cubicBezTo>
                <a:cubicBezTo>
                  <a:pt x="81" y="262221"/>
                  <a:pt x="75659" y="337832"/>
                  <a:pt x="168888" y="337763"/>
                </a:cubicBezTo>
                <a:lnTo>
                  <a:pt x="206697" y="337763"/>
                </a:lnTo>
                <a:cubicBezTo>
                  <a:pt x="280414" y="319652"/>
                  <a:pt x="335225" y="253603"/>
                  <a:pt x="335225" y="174320"/>
                </a:cubicBezTo>
                <a:lnTo>
                  <a:pt x="335225" y="0"/>
                </a:lnTo>
                <a:close/>
              </a:path>
            </a:pathLst>
          </a:custGeom>
          <a:solidFill>
            <a:schemeClr val="accent5"/>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1031" name="Google Shape;1031;p35"/>
          <p:cNvSpPr/>
          <p:nvPr/>
        </p:nvSpPr>
        <p:spPr>
          <a:xfrm rot="10800000" flipH="1">
            <a:off x="2644295" y="-16092"/>
            <a:ext cx="1589700" cy="528900"/>
          </a:xfrm>
          <a:prstGeom prst="roundRect">
            <a:avLst>
              <a:gd name="adj" fmla="val 50000"/>
            </a:avLst>
          </a:prstGeom>
          <a:solidFill>
            <a:schemeClr val="accent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Didact Gothic"/>
              <a:ea typeface="Didact Gothic"/>
              <a:cs typeface="Didact Gothic"/>
              <a:sym typeface="Didact Gothic"/>
            </a:endParaRPr>
          </a:p>
        </p:txBody>
      </p:sp>
      <p:sp>
        <p:nvSpPr>
          <p:cNvPr id="1032" name="Google Shape;1032;p35"/>
          <p:cNvSpPr/>
          <p:nvPr/>
        </p:nvSpPr>
        <p:spPr>
          <a:xfrm rot="-5400000" flipH="1">
            <a:off x="3167885" y="518933"/>
            <a:ext cx="1589700" cy="528900"/>
          </a:xfrm>
          <a:prstGeom prst="roundRect">
            <a:avLst>
              <a:gd name="adj" fmla="val 50000"/>
            </a:avLst>
          </a:prstGeom>
          <a:solidFill>
            <a:schemeClr val="accent2"/>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Didact Gothic"/>
              <a:ea typeface="Didact Gothic"/>
              <a:cs typeface="Didact Gothic"/>
              <a:sym typeface="Didact Gothic"/>
            </a:endParaRPr>
          </a:p>
        </p:txBody>
      </p:sp>
      <p:sp>
        <p:nvSpPr>
          <p:cNvPr id="1033" name="Google Shape;1033;p35"/>
          <p:cNvSpPr/>
          <p:nvPr/>
        </p:nvSpPr>
        <p:spPr>
          <a:xfrm rot="10800000">
            <a:off x="3697479" y="-16790"/>
            <a:ext cx="530494" cy="530288"/>
          </a:xfrm>
          <a:custGeom>
            <a:avLst/>
            <a:gdLst/>
            <a:ahLst/>
            <a:cxnLst/>
            <a:rect l="l" t="t" r="r" b="b"/>
            <a:pathLst>
              <a:path w="335225" h="337763" extrusionOk="0">
                <a:moveTo>
                  <a:pt x="335225" y="0"/>
                </a:moveTo>
                <a:lnTo>
                  <a:pt x="168645" y="126"/>
                </a:lnTo>
                <a:cubicBezTo>
                  <a:pt x="75417" y="194"/>
                  <a:pt x="-81" y="75793"/>
                  <a:pt x="0" y="169009"/>
                </a:cubicBezTo>
                <a:cubicBezTo>
                  <a:pt x="81" y="262221"/>
                  <a:pt x="75659" y="337832"/>
                  <a:pt x="168888" y="337763"/>
                </a:cubicBezTo>
                <a:lnTo>
                  <a:pt x="206697" y="337763"/>
                </a:lnTo>
                <a:cubicBezTo>
                  <a:pt x="280414" y="319652"/>
                  <a:pt x="335225" y="253603"/>
                  <a:pt x="335225" y="174320"/>
                </a:cubicBezTo>
                <a:lnTo>
                  <a:pt x="335225" y="0"/>
                </a:lnTo>
                <a:close/>
              </a:path>
            </a:pathLst>
          </a:custGeom>
          <a:solidFill>
            <a:schemeClr val="accent5"/>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1034" name="Google Shape;1034;p35"/>
          <p:cNvSpPr/>
          <p:nvPr/>
        </p:nvSpPr>
        <p:spPr>
          <a:xfrm flipH="1">
            <a:off x="3698398" y="5811675"/>
            <a:ext cx="530400" cy="5304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Didact Gothic"/>
              <a:ea typeface="Didact Gothic"/>
              <a:cs typeface="Didact Gothic"/>
              <a:sym typeface="Didact Gothic"/>
            </a:endParaRPr>
          </a:p>
        </p:txBody>
      </p:sp>
      <p:sp>
        <p:nvSpPr>
          <p:cNvPr id="1035" name="Google Shape;1035;p35"/>
          <p:cNvSpPr/>
          <p:nvPr/>
        </p:nvSpPr>
        <p:spPr>
          <a:xfrm flipH="1">
            <a:off x="2645350" y="5818286"/>
            <a:ext cx="528900" cy="1061400"/>
          </a:xfrm>
          <a:prstGeom prst="round2SameRect">
            <a:avLst>
              <a:gd name="adj1" fmla="val 50000"/>
              <a:gd name="adj2" fmla="val 0"/>
            </a:avLst>
          </a:prstGeom>
          <a:solidFill>
            <a:schemeClr val="accent2"/>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Didact Gothic"/>
              <a:ea typeface="Didact Gothic"/>
              <a:cs typeface="Didact Gothic"/>
              <a:sym typeface="Didact Gothic"/>
            </a:endParaRPr>
          </a:p>
        </p:txBody>
      </p:sp>
      <p:sp>
        <p:nvSpPr>
          <p:cNvPr id="1036" name="Google Shape;1036;p35"/>
          <p:cNvSpPr/>
          <p:nvPr/>
        </p:nvSpPr>
        <p:spPr>
          <a:xfrm flipH="1">
            <a:off x="1587213" y="5282293"/>
            <a:ext cx="528900" cy="1583700"/>
          </a:xfrm>
          <a:prstGeom prst="round2SameRect">
            <a:avLst>
              <a:gd name="adj1" fmla="val 50000"/>
              <a:gd name="adj2" fmla="val 0"/>
            </a:avLst>
          </a:prstGeom>
          <a:solidFill>
            <a:schemeClr val="accent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Didact Gothic"/>
              <a:ea typeface="Didact Gothic"/>
              <a:cs typeface="Didact Gothic"/>
              <a:sym typeface="Didact Gothic"/>
            </a:endParaRPr>
          </a:p>
        </p:txBody>
      </p:sp>
      <p:sp>
        <p:nvSpPr>
          <p:cNvPr id="1037" name="Google Shape;1037;p35"/>
          <p:cNvSpPr/>
          <p:nvPr/>
        </p:nvSpPr>
        <p:spPr>
          <a:xfrm flipH="1">
            <a:off x="529273" y="5813775"/>
            <a:ext cx="528900" cy="1061400"/>
          </a:xfrm>
          <a:prstGeom prst="round2SameRect">
            <a:avLst>
              <a:gd name="adj1" fmla="val 50000"/>
              <a:gd name="adj2" fmla="val 0"/>
            </a:avLst>
          </a:prstGeom>
          <a:solidFill>
            <a:schemeClr val="accent2"/>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Didact Gothic"/>
              <a:ea typeface="Didact Gothic"/>
              <a:cs typeface="Didact Gothic"/>
              <a:sym typeface="Didact Gothic"/>
            </a:endParaRPr>
          </a:p>
        </p:txBody>
      </p:sp>
      <p:sp>
        <p:nvSpPr>
          <p:cNvPr id="1038" name="Google Shape;1038;p35"/>
          <p:cNvSpPr/>
          <p:nvPr/>
        </p:nvSpPr>
        <p:spPr>
          <a:xfrm rot="5400000" flipH="1">
            <a:off x="263023" y="5547525"/>
            <a:ext cx="528900" cy="1061400"/>
          </a:xfrm>
          <a:prstGeom prst="round2SameRect">
            <a:avLst>
              <a:gd name="adj1" fmla="val 50000"/>
              <a:gd name="adj2" fmla="val 0"/>
            </a:avLst>
          </a:prstGeom>
          <a:solidFill>
            <a:schemeClr val="accent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Didact Gothic"/>
              <a:ea typeface="Didact Gothic"/>
              <a:cs typeface="Didact Gothic"/>
              <a:sym typeface="Didact Gothic"/>
            </a:endParaRPr>
          </a:p>
        </p:txBody>
      </p:sp>
      <p:sp>
        <p:nvSpPr>
          <p:cNvPr id="1039" name="Google Shape;1039;p35"/>
          <p:cNvSpPr/>
          <p:nvPr/>
        </p:nvSpPr>
        <p:spPr>
          <a:xfrm rot="10800000">
            <a:off x="527679" y="5813785"/>
            <a:ext cx="530494" cy="530288"/>
          </a:xfrm>
          <a:custGeom>
            <a:avLst/>
            <a:gdLst/>
            <a:ahLst/>
            <a:cxnLst/>
            <a:rect l="l" t="t" r="r" b="b"/>
            <a:pathLst>
              <a:path w="335225" h="337763" extrusionOk="0">
                <a:moveTo>
                  <a:pt x="335225" y="0"/>
                </a:moveTo>
                <a:lnTo>
                  <a:pt x="168645" y="126"/>
                </a:lnTo>
                <a:cubicBezTo>
                  <a:pt x="75417" y="194"/>
                  <a:pt x="-81" y="75793"/>
                  <a:pt x="0" y="169009"/>
                </a:cubicBezTo>
                <a:cubicBezTo>
                  <a:pt x="81" y="262221"/>
                  <a:pt x="75659" y="337832"/>
                  <a:pt x="168888" y="337763"/>
                </a:cubicBezTo>
                <a:lnTo>
                  <a:pt x="206697" y="337763"/>
                </a:lnTo>
                <a:cubicBezTo>
                  <a:pt x="280414" y="319652"/>
                  <a:pt x="335225" y="253603"/>
                  <a:pt x="335225" y="174320"/>
                </a:cubicBezTo>
                <a:lnTo>
                  <a:pt x="335225" y="0"/>
                </a:lnTo>
                <a:close/>
              </a:path>
            </a:pathLst>
          </a:custGeom>
          <a:solidFill>
            <a:schemeClr val="accent5"/>
          </a:solidFill>
          <a:ln>
            <a:noFill/>
          </a:ln>
        </p:spPr>
        <p:txBody>
          <a:bodyPr spcFirstLastPara="1" wrap="square" lIns="91425" tIns="45700" rIns="91425" bIns="45700" anchor="ctr" anchorCtr="0">
            <a:noAutofit/>
          </a:bodyPr>
          <a:lstStyle/>
          <a:p>
            <a:pPr marL="0" marR="0" lvl="0" indent="0" algn="l" rtl="0">
              <a:lnSpc>
                <a:spcPct val="100000"/>
              </a:lnSpc>
              <a:spcBef>
                <a:spcPts val="0"/>
              </a:spcBef>
              <a:spcAft>
                <a:spcPts val="0"/>
              </a:spcAft>
              <a:buNone/>
            </a:pPr>
            <a:endParaRPr sz="1400" b="0" i="0" u="none" strike="noStrike" cap="none">
              <a:solidFill>
                <a:srgbClr val="000000"/>
              </a:solidFill>
              <a:latin typeface="Arial"/>
              <a:ea typeface="Arial"/>
              <a:cs typeface="Arial"/>
              <a:sym typeface="Arial"/>
            </a:endParaRPr>
          </a:p>
        </p:txBody>
      </p:sp>
      <p:sp>
        <p:nvSpPr>
          <p:cNvPr id="1040" name="Google Shape;1040;p35"/>
          <p:cNvSpPr/>
          <p:nvPr/>
        </p:nvSpPr>
        <p:spPr>
          <a:xfrm flipH="1">
            <a:off x="2647048" y="1041113"/>
            <a:ext cx="530400" cy="530400"/>
          </a:xfrm>
          <a:prstGeom prst="ellipse">
            <a:avLst/>
          </a:prstGeom>
          <a:solidFill>
            <a:schemeClr val="accent1"/>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Didact Gothic"/>
              <a:ea typeface="Didact Gothic"/>
              <a:cs typeface="Didact Gothic"/>
              <a:sym typeface="Didact Gothic"/>
            </a:endParaRPr>
          </a:p>
        </p:txBody>
      </p:sp>
      <p:sp>
        <p:nvSpPr>
          <p:cNvPr id="1041" name="Google Shape;1041;p35"/>
          <p:cNvSpPr/>
          <p:nvPr/>
        </p:nvSpPr>
        <p:spPr>
          <a:xfrm flipH="1">
            <a:off x="2498" y="2102313"/>
            <a:ext cx="530400" cy="530400"/>
          </a:xfrm>
          <a:prstGeom prst="ellipse">
            <a:avLst/>
          </a:prstGeom>
          <a:solidFill>
            <a:schemeClr val="accent2"/>
          </a:solidFill>
          <a:ln>
            <a:noFill/>
          </a:ln>
        </p:spPr>
        <p:txBody>
          <a:bodyPr spcFirstLastPara="1" wrap="square" lIns="91425" tIns="91425" rIns="91425" bIns="91425" anchor="ctr" anchorCtr="0">
            <a:noAutofit/>
          </a:bodyPr>
          <a:lstStyle/>
          <a:p>
            <a:pPr marL="0" lvl="0" indent="0" algn="ctr" rtl="0">
              <a:spcBef>
                <a:spcPts val="0"/>
              </a:spcBef>
              <a:spcAft>
                <a:spcPts val="0"/>
              </a:spcAft>
              <a:buNone/>
            </a:pPr>
            <a:endParaRPr>
              <a:latin typeface="Didact Gothic"/>
              <a:ea typeface="Didact Gothic"/>
              <a:cs typeface="Didact Gothic"/>
              <a:sym typeface="Didact Gothic"/>
            </a:endParaRPr>
          </a:p>
        </p:txBody>
      </p:sp>
      <p:sp>
        <p:nvSpPr>
          <p:cNvPr id="5" name="Google Shape;1042;p35">
            <a:extLst>
              <a:ext uri="{FF2B5EF4-FFF2-40B4-BE49-F238E27FC236}">
                <a16:creationId xmlns:a16="http://schemas.microsoft.com/office/drawing/2014/main" id="{8D8315B4-E83B-B7D1-E309-8E0A2C49B844}"/>
              </a:ext>
            </a:extLst>
          </p:cNvPr>
          <p:cNvSpPr txBox="1">
            <a:spLocks noGrp="1"/>
          </p:cNvSpPr>
          <p:nvPr>
            <p:ph type="body" idx="1"/>
          </p:nvPr>
        </p:nvSpPr>
        <p:spPr>
          <a:xfrm>
            <a:off x="1101807" y="1580850"/>
            <a:ext cx="3084900" cy="3696300"/>
          </a:xfrm>
          <a:prstGeom prst="rect">
            <a:avLst/>
          </a:prstGeom>
        </p:spPr>
        <p:txBody>
          <a:bodyPr spcFirstLastPara="1" wrap="square" lIns="121900" tIns="121900" rIns="121900" bIns="121900" anchor="ctr" anchorCtr="0">
            <a:noAutofit/>
          </a:bodyPr>
          <a:lstStyle/>
          <a:p>
            <a:pPr marL="0" lvl="0" indent="0" algn="r" rtl="1">
              <a:spcBef>
                <a:spcPts val="0"/>
              </a:spcBef>
              <a:spcAft>
                <a:spcPts val="0"/>
              </a:spcAft>
              <a:buNone/>
            </a:pPr>
            <a:r>
              <a:rPr lang="ar-SA" sz="5000" b="1" dirty="0">
                <a:solidFill>
                  <a:schemeClr val="accent1"/>
                </a:solidFill>
                <a:latin typeface="Dubai" panose="020B0503030403030204" pitchFamily="34" charset="-78"/>
                <a:ea typeface="Lexend Deca"/>
                <a:cs typeface="Dubai" panose="020B0503030403030204" pitchFamily="34" charset="-78"/>
                <a:sym typeface="Lexend Deca"/>
              </a:rPr>
              <a:t>الذكاء</a:t>
            </a:r>
          </a:p>
          <a:p>
            <a:pPr marL="0" lvl="0" indent="0" algn="r" rtl="1">
              <a:spcBef>
                <a:spcPts val="0"/>
              </a:spcBef>
              <a:spcAft>
                <a:spcPts val="0"/>
              </a:spcAft>
              <a:buNone/>
            </a:pPr>
            <a:r>
              <a:rPr lang="ar-SA" sz="5000" b="1" dirty="0">
                <a:solidFill>
                  <a:schemeClr val="accent2"/>
                </a:solidFill>
                <a:latin typeface="Dubai" panose="020B0503030403030204" pitchFamily="34" charset="-78"/>
                <a:ea typeface="Lexend Deca"/>
                <a:cs typeface="Dubai" panose="020B0503030403030204" pitchFamily="34" charset="-78"/>
                <a:sym typeface="Lexend Deca"/>
              </a:rPr>
              <a:t>الاصطناعي</a:t>
            </a:r>
            <a:endParaRPr sz="5000" b="1" dirty="0">
              <a:solidFill>
                <a:schemeClr val="accent2"/>
              </a:solidFill>
              <a:latin typeface="Dubai" panose="020B0503030403030204" pitchFamily="34" charset="-78"/>
              <a:ea typeface="Lexend Deca"/>
              <a:cs typeface="Dubai" panose="020B0503030403030204" pitchFamily="34" charset="-78"/>
              <a:sym typeface="Lexend Deca"/>
            </a:endParaRPr>
          </a:p>
        </p:txBody>
      </p:sp>
      <p:sp>
        <p:nvSpPr>
          <p:cNvPr id="2" name="مستطيل: زوايا علوية مستديرة 1">
            <a:extLst>
              <a:ext uri="{FF2B5EF4-FFF2-40B4-BE49-F238E27FC236}">
                <a16:creationId xmlns:a16="http://schemas.microsoft.com/office/drawing/2014/main" id="{1FCD186E-99E5-BBF4-341C-BE40F6876864}"/>
              </a:ext>
            </a:extLst>
          </p:cNvPr>
          <p:cNvSpPr/>
          <p:nvPr/>
        </p:nvSpPr>
        <p:spPr>
          <a:xfrm>
            <a:off x="5638800" y="6282000"/>
            <a:ext cx="914400" cy="576000"/>
          </a:xfrm>
          <a:prstGeom prst="round2SameRect">
            <a:avLst>
              <a:gd name="adj1" fmla="val 50000"/>
              <a:gd name="adj2" fmla="val 0"/>
            </a:avLst>
          </a:prstGeom>
          <a:solidFill>
            <a:srgbClr val="205AB9"/>
          </a:solid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r>
              <a:rPr lang="en-US" b="1" dirty="0"/>
              <a:t>06\17</a:t>
            </a:r>
            <a:endParaRPr lang="ar-SA" b="1" dirty="0"/>
          </a:p>
        </p:txBody>
      </p:sp>
    </p:spTree>
  </p:cSld>
  <p:clrMapOvr>
    <a:masterClrMapping/>
  </p:clrMapOvr>
  <p:transition spd="slow">
    <p:push dir="u"/>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860"/>
        <p:cNvGrpSpPr/>
        <p:nvPr/>
      </p:nvGrpSpPr>
      <p:grpSpPr>
        <a:xfrm>
          <a:off x="0" y="0"/>
          <a:ext cx="0" cy="0"/>
          <a:chOff x="0" y="0"/>
          <a:chExt cx="0" cy="0"/>
        </a:xfrm>
      </p:grpSpPr>
      <p:sp>
        <p:nvSpPr>
          <p:cNvPr id="861" name="Google Shape;861;p24"/>
          <p:cNvSpPr txBox="1">
            <a:spLocks noGrp="1"/>
          </p:cNvSpPr>
          <p:nvPr>
            <p:ph type="title"/>
          </p:nvPr>
        </p:nvSpPr>
        <p:spPr>
          <a:xfrm>
            <a:off x="1112631" y="1030837"/>
            <a:ext cx="8894400" cy="763500"/>
          </a:xfrm>
          <a:prstGeom prst="rect">
            <a:avLst/>
          </a:prstGeom>
        </p:spPr>
        <p:txBody>
          <a:bodyPr spcFirstLastPara="1" wrap="square" lIns="121900" tIns="121900" rIns="121900" bIns="121900" anchor="t" anchorCtr="0">
            <a:normAutofit fontScale="90000"/>
          </a:bodyPr>
          <a:lstStyle/>
          <a:p>
            <a:pPr marL="0" lvl="0" indent="0" algn="ctr" rtl="1">
              <a:spcBef>
                <a:spcPts val="0"/>
              </a:spcBef>
              <a:spcAft>
                <a:spcPts val="0"/>
              </a:spcAft>
              <a:buNone/>
            </a:pPr>
            <a:r>
              <a:rPr lang="ar-SA" dirty="0">
                <a:latin typeface="Dubai" panose="020B0503030403030204" pitchFamily="34" charset="-78"/>
                <a:cs typeface="Dubai" panose="020B0503030403030204" pitchFamily="34" charset="-78"/>
              </a:rPr>
              <a:t>التعلم الآلي </a:t>
            </a:r>
            <a:r>
              <a:rPr lang="en-US" dirty="0">
                <a:latin typeface="Dubai" panose="020B0503030403030204" pitchFamily="34" charset="-78"/>
                <a:cs typeface="Dubai" panose="020B0503030403030204" pitchFamily="34" charset="-78"/>
              </a:rPr>
              <a:t>vs</a:t>
            </a:r>
            <a:r>
              <a:rPr lang="ar-SA" dirty="0">
                <a:latin typeface="Dubai" panose="020B0503030403030204" pitchFamily="34" charset="-78"/>
                <a:cs typeface="Dubai" panose="020B0503030403030204" pitchFamily="34" charset="-78"/>
              </a:rPr>
              <a:t> التعلم العميق</a:t>
            </a:r>
            <a:endParaRPr dirty="0">
              <a:latin typeface="Dubai" panose="020B0503030403030204" pitchFamily="34" charset="-78"/>
              <a:cs typeface="Dubai" panose="020B0503030403030204" pitchFamily="34" charset="-78"/>
            </a:endParaRPr>
          </a:p>
        </p:txBody>
      </p:sp>
      <p:pic>
        <p:nvPicPr>
          <p:cNvPr id="4" name="صورة 3">
            <a:extLst>
              <a:ext uri="{FF2B5EF4-FFF2-40B4-BE49-F238E27FC236}">
                <a16:creationId xmlns:a16="http://schemas.microsoft.com/office/drawing/2014/main" id="{B516D637-4E2F-3531-4FA1-47BCEDBD5FEF}"/>
              </a:ext>
            </a:extLst>
          </p:cNvPr>
          <p:cNvPicPr>
            <a:picLocks noChangeAspect="1"/>
          </p:cNvPicPr>
          <p:nvPr/>
        </p:nvPicPr>
        <p:blipFill>
          <a:blip r:embed="rId3"/>
          <a:stretch>
            <a:fillRect/>
          </a:stretch>
        </p:blipFill>
        <p:spPr>
          <a:xfrm>
            <a:off x="1452609" y="2098897"/>
            <a:ext cx="8214444" cy="3592078"/>
          </a:xfrm>
          <a:prstGeom prst="rect">
            <a:avLst/>
          </a:prstGeom>
        </p:spPr>
      </p:pic>
      <p:sp>
        <p:nvSpPr>
          <p:cNvPr id="5" name="مستطيل 4">
            <a:extLst>
              <a:ext uri="{FF2B5EF4-FFF2-40B4-BE49-F238E27FC236}">
                <a16:creationId xmlns:a16="http://schemas.microsoft.com/office/drawing/2014/main" id="{E6F6E0A1-3BE8-E28A-AF3E-7C2D19B36855}"/>
              </a:ext>
            </a:extLst>
          </p:cNvPr>
          <p:cNvSpPr/>
          <p:nvPr/>
        </p:nvSpPr>
        <p:spPr>
          <a:xfrm>
            <a:off x="0" y="5425775"/>
            <a:ext cx="1130710" cy="1432225"/>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2" name="مستطيل: زوايا علوية مستديرة 1">
            <a:extLst>
              <a:ext uri="{FF2B5EF4-FFF2-40B4-BE49-F238E27FC236}">
                <a16:creationId xmlns:a16="http://schemas.microsoft.com/office/drawing/2014/main" id="{ECDB89D7-C109-9362-D82C-0D9FA6B07789}"/>
              </a:ext>
            </a:extLst>
          </p:cNvPr>
          <p:cNvSpPr/>
          <p:nvPr/>
        </p:nvSpPr>
        <p:spPr>
          <a:xfrm>
            <a:off x="5638800" y="6282000"/>
            <a:ext cx="914400" cy="576000"/>
          </a:xfrm>
          <a:prstGeom prst="round2SameRect">
            <a:avLst>
              <a:gd name="adj1" fmla="val 50000"/>
              <a:gd name="adj2" fmla="val 0"/>
            </a:avLst>
          </a:prstGeom>
          <a:solidFill>
            <a:srgbClr val="205AB9"/>
          </a:solid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r>
              <a:rPr lang="en-US" b="1" dirty="0"/>
              <a:t>07\17</a:t>
            </a:r>
            <a:endParaRPr lang="ar-SA" b="1" dirty="0"/>
          </a:p>
        </p:txBody>
      </p:sp>
    </p:spTree>
  </p:cSld>
  <p:clrMapOvr>
    <a:masterClrMapping/>
  </p:clrMapOvr>
  <p:transition spd="slow">
    <p:push dir="u"/>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860">
          <a:extLst>
            <a:ext uri="{FF2B5EF4-FFF2-40B4-BE49-F238E27FC236}">
              <a16:creationId xmlns:a16="http://schemas.microsoft.com/office/drawing/2014/main" id="{59F427FE-701C-BE4F-EBEE-DFFC3F54098A}"/>
            </a:ext>
          </a:extLst>
        </p:cNvPr>
        <p:cNvGrpSpPr/>
        <p:nvPr/>
      </p:nvGrpSpPr>
      <p:grpSpPr>
        <a:xfrm>
          <a:off x="0" y="0"/>
          <a:ext cx="0" cy="0"/>
          <a:chOff x="0" y="0"/>
          <a:chExt cx="0" cy="0"/>
        </a:xfrm>
      </p:grpSpPr>
      <p:sp>
        <p:nvSpPr>
          <p:cNvPr id="861" name="Google Shape;861;p24">
            <a:extLst>
              <a:ext uri="{FF2B5EF4-FFF2-40B4-BE49-F238E27FC236}">
                <a16:creationId xmlns:a16="http://schemas.microsoft.com/office/drawing/2014/main" id="{A526F8C8-3C22-8821-3CD1-C2C6885442C6}"/>
              </a:ext>
            </a:extLst>
          </p:cNvPr>
          <p:cNvSpPr txBox="1">
            <a:spLocks noGrp="1"/>
          </p:cNvSpPr>
          <p:nvPr>
            <p:ph type="title"/>
          </p:nvPr>
        </p:nvSpPr>
        <p:spPr>
          <a:xfrm>
            <a:off x="1112631" y="1030837"/>
            <a:ext cx="8894400" cy="763500"/>
          </a:xfrm>
          <a:prstGeom prst="rect">
            <a:avLst/>
          </a:prstGeom>
        </p:spPr>
        <p:txBody>
          <a:bodyPr spcFirstLastPara="1" wrap="square" lIns="121900" tIns="121900" rIns="121900" bIns="121900" anchor="t" anchorCtr="0">
            <a:normAutofit fontScale="90000"/>
          </a:bodyPr>
          <a:lstStyle/>
          <a:p>
            <a:pPr marL="0" lvl="0" indent="0" algn="ctr" rtl="1">
              <a:spcBef>
                <a:spcPts val="0"/>
              </a:spcBef>
              <a:spcAft>
                <a:spcPts val="0"/>
              </a:spcAft>
              <a:buNone/>
            </a:pPr>
            <a:r>
              <a:rPr lang="ar-SA" dirty="0">
                <a:latin typeface="Dubai" panose="020B0503030403030204" pitchFamily="34" charset="-78"/>
                <a:cs typeface="Dubai" panose="020B0503030403030204" pitchFamily="34" charset="-78"/>
              </a:rPr>
              <a:t>الشبكات العصبية الالتفافية </a:t>
            </a:r>
            <a:r>
              <a:rPr lang="en-US" dirty="0">
                <a:latin typeface="Dubai" panose="020B0503030403030204" pitchFamily="34" charset="-78"/>
                <a:cs typeface="Dubai" panose="020B0503030403030204" pitchFamily="34" charset="-78"/>
              </a:rPr>
              <a:t>(CNNs)</a:t>
            </a:r>
            <a:endParaRPr dirty="0">
              <a:latin typeface="Dubai" panose="020B0503030403030204" pitchFamily="34" charset="-78"/>
              <a:cs typeface="Dubai" panose="020B0503030403030204" pitchFamily="34" charset="-78"/>
            </a:endParaRPr>
          </a:p>
        </p:txBody>
      </p:sp>
      <p:sp>
        <p:nvSpPr>
          <p:cNvPr id="5" name="مستطيل 4">
            <a:extLst>
              <a:ext uri="{FF2B5EF4-FFF2-40B4-BE49-F238E27FC236}">
                <a16:creationId xmlns:a16="http://schemas.microsoft.com/office/drawing/2014/main" id="{8FE8B158-616E-9954-D890-FDABCA0A8A2F}"/>
              </a:ext>
            </a:extLst>
          </p:cNvPr>
          <p:cNvSpPr/>
          <p:nvPr/>
        </p:nvSpPr>
        <p:spPr>
          <a:xfrm>
            <a:off x="0" y="5425775"/>
            <a:ext cx="1130710" cy="1432225"/>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ar-SA"/>
          </a:p>
        </p:txBody>
      </p:sp>
      <p:pic>
        <p:nvPicPr>
          <p:cNvPr id="2" name="صورة 1">
            <a:extLst>
              <a:ext uri="{FF2B5EF4-FFF2-40B4-BE49-F238E27FC236}">
                <a16:creationId xmlns:a16="http://schemas.microsoft.com/office/drawing/2014/main" id="{63BD276A-D443-700B-0C14-95B303D9F295}"/>
              </a:ext>
            </a:extLst>
          </p:cNvPr>
          <p:cNvPicPr>
            <a:picLocks noChangeAspect="1"/>
          </p:cNvPicPr>
          <p:nvPr/>
        </p:nvPicPr>
        <p:blipFill>
          <a:blip r:embed="rId3"/>
          <a:stretch>
            <a:fillRect/>
          </a:stretch>
        </p:blipFill>
        <p:spPr>
          <a:xfrm>
            <a:off x="865821" y="1955268"/>
            <a:ext cx="9388019" cy="3871895"/>
          </a:xfrm>
          <a:prstGeom prst="rect">
            <a:avLst/>
          </a:prstGeom>
        </p:spPr>
      </p:pic>
      <p:sp>
        <p:nvSpPr>
          <p:cNvPr id="3" name="مستطيل: زوايا علوية مستديرة 2">
            <a:extLst>
              <a:ext uri="{FF2B5EF4-FFF2-40B4-BE49-F238E27FC236}">
                <a16:creationId xmlns:a16="http://schemas.microsoft.com/office/drawing/2014/main" id="{FE9BD46A-24B4-E16E-3504-547CAB716D7E}"/>
              </a:ext>
            </a:extLst>
          </p:cNvPr>
          <p:cNvSpPr/>
          <p:nvPr/>
        </p:nvSpPr>
        <p:spPr>
          <a:xfrm>
            <a:off x="5638800" y="6282000"/>
            <a:ext cx="914400" cy="576000"/>
          </a:xfrm>
          <a:prstGeom prst="round2SameRect">
            <a:avLst>
              <a:gd name="adj1" fmla="val 50000"/>
              <a:gd name="adj2" fmla="val 0"/>
            </a:avLst>
          </a:prstGeom>
          <a:solidFill>
            <a:srgbClr val="205AB9"/>
          </a:solid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r>
              <a:rPr lang="en-US" b="1" dirty="0"/>
              <a:t>08\17</a:t>
            </a:r>
            <a:endParaRPr lang="ar-SA" b="1" dirty="0"/>
          </a:p>
        </p:txBody>
      </p:sp>
    </p:spTree>
    <p:extLst>
      <p:ext uri="{BB962C8B-B14F-4D97-AF65-F5344CB8AC3E}">
        <p14:creationId xmlns:p14="http://schemas.microsoft.com/office/powerpoint/2010/main" val="3411058581"/>
      </p:ext>
    </p:extLst>
  </p:cSld>
  <p:clrMapOvr>
    <a:masterClrMapping/>
  </p:clrMapOvr>
  <p:transition spd="slow">
    <p:push dir="u"/>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866">
          <a:extLst>
            <a:ext uri="{FF2B5EF4-FFF2-40B4-BE49-F238E27FC236}">
              <a16:creationId xmlns:a16="http://schemas.microsoft.com/office/drawing/2014/main" id="{4D292C2A-3951-5EFA-95E9-1362B4CB1B76}"/>
            </a:ext>
          </a:extLst>
        </p:cNvPr>
        <p:cNvGrpSpPr/>
        <p:nvPr/>
      </p:nvGrpSpPr>
      <p:grpSpPr>
        <a:xfrm>
          <a:off x="0" y="0"/>
          <a:ext cx="0" cy="0"/>
          <a:chOff x="0" y="0"/>
          <a:chExt cx="0" cy="0"/>
        </a:xfrm>
      </p:grpSpPr>
      <p:sp>
        <p:nvSpPr>
          <p:cNvPr id="867" name="Google Shape;867;p25">
            <a:extLst>
              <a:ext uri="{FF2B5EF4-FFF2-40B4-BE49-F238E27FC236}">
                <a16:creationId xmlns:a16="http://schemas.microsoft.com/office/drawing/2014/main" id="{1D329FCC-4A33-2A16-5904-52C69585FED8}"/>
              </a:ext>
            </a:extLst>
          </p:cNvPr>
          <p:cNvSpPr txBox="1">
            <a:spLocks noGrp="1"/>
          </p:cNvSpPr>
          <p:nvPr>
            <p:ph type="title"/>
          </p:nvPr>
        </p:nvSpPr>
        <p:spPr>
          <a:xfrm>
            <a:off x="1574977" y="3066026"/>
            <a:ext cx="9042045" cy="1812900"/>
          </a:xfrm>
          <a:prstGeom prst="rect">
            <a:avLst/>
          </a:prstGeom>
        </p:spPr>
        <p:txBody>
          <a:bodyPr spcFirstLastPara="1" wrap="square" lIns="121900" tIns="121900" rIns="121900" bIns="121900" anchor="ctr" anchorCtr="0">
            <a:normAutofit fontScale="90000"/>
          </a:bodyPr>
          <a:lstStyle/>
          <a:p>
            <a:pPr marL="0" lvl="0" indent="0" algn="ctr" rtl="1">
              <a:spcBef>
                <a:spcPts val="0"/>
              </a:spcBef>
              <a:spcAft>
                <a:spcPts val="0"/>
              </a:spcAft>
              <a:buNone/>
            </a:pPr>
            <a:r>
              <a:rPr lang="ar-SA" dirty="0">
                <a:latin typeface="Dubai" panose="020B0503030403030204" pitchFamily="34" charset="-78"/>
                <a:cs typeface="Dubai" panose="020B0503030403030204" pitchFamily="34" charset="-78"/>
              </a:rPr>
              <a:t>خوارزمية</a:t>
            </a:r>
            <a:br>
              <a:rPr lang="ar-SA" dirty="0">
                <a:latin typeface="Dubai" panose="020B0503030403030204" pitchFamily="34" charset="-78"/>
                <a:cs typeface="Dubai" panose="020B0503030403030204" pitchFamily="34" charset="-78"/>
              </a:rPr>
            </a:br>
            <a:r>
              <a:rPr lang="en-US" dirty="0">
                <a:latin typeface="Dubai" panose="020B0503030403030204" pitchFamily="34" charset="-78"/>
                <a:cs typeface="Dubai" panose="020B0503030403030204" pitchFamily="34" charset="-78"/>
              </a:rPr>
              <a:t>YOLO (You Only Look Once)</a:t>
            </a:r>
            <a:endParaRPr dirty="0">
              <a:latin typeface="Dubai" panose="020B0503030403030204" pitchFamily="34" charset="-78"/>
              <a:cs typeface="Dubai" panose="020B0503030403030204" pitchFamily="34" charset="-78"/>
            </a:endParaRPr>
          </a:p>
        </p:txBody>
      </p:sp>
      <p:sp>
        <p:nvSpPr>
          <p:cNvPr id="868" name="Google Shape;868;p25">
            <a:extLst>
              <a:ext uri="{FF2B5EF4-FFF2-40B4-BE49-F238E27FC236}">
                <a16:creationId xmlns:a16="http://schemas.microsoft.com/office/drawing/2014/main" id="{106E8B09-D002-AA9D-8281-C404554853D9}"/>
              </a:ext>
            </a:extLst>
          </p:cNvPr>
          <p:cNvSpPr/>
          <p:nvPr/>
        </p:nvSpPr>
        <p:spPr>
          <a:xfrm>
            <a:off x="5305020" y="563475"/>
            <a:ext cx="1581961" cy="1212000"/>
          </a:xfrm>
          <a:prstGeom prst="rect">
            <a:avLst/>
          </a:prstGeom>
        </p:spPr>
        <p:txBody>
          <a:bodyPr>
            <a:prstTxWarp prst="textPlain">
              <a:avLst/>
            </a:prstTxWarp>
          </a:bodyPr>
          <a:lstStyle/>
          <a:p>
            <a:pPr lvl="0" algn="ctr"/>
            <a:r>
              <a:rPr lang="en-US" b="1" dirty="0">
                <a:solidFill>
                  <a:schemeClr val="accent2"/>
                </a:solidFill>
                <a:latin typeface="Montserrat"/>
              </a:rPr>
              <a:t>02</a:t>
            </a:r>
            <a:endParaRPr b="1" i="0" dirty="0">
              <a:ln>
                <a:noFill/>
              </a:ln>
              <a:solidFill>
                <a:schemeClr val="accent2"/>
              </a:solidFill>
              <a:latin typeface="Montserrat"/>
            </a:endParaRPr>
          </a:p>
        </p:txBody>
      </p:sp>
    </p:spTree>
    <p:extLst>
      <p:ext uri="{BB962C8B-B14F-4D97-AF65-F5344CB8AC3E}">
        <p14:creationId xmlns:p14="http://schemas.microsoft.com/office/powerpoint/2010/main" val="4283014188"/>
      </p:ext>
    </p:extLst>
  </p:cSld>
  <p:clrMapOvr>
    <a:masterClrMapping/>
  </p:clrMapOvr>
  <p:transition spd="slow">
    <p:push dir="u"/>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886"/>
        <p:cNvGrpSpPr/>
        <p:nvPr/>
      </p:nvGrpSpPr>
      <p:grpSpPr>
        <a:xfrm>
          <a:off x="0" y="0"/>
          <a:ext cx="0" cy="0"/>
          <a:chOff x="0" y="0"/>
          <a:chExt cx="0" cy="0"/>
        </a:xfrm>
      </p:grpSpPr>
      <p:sp>
        <p:nvSpPr>
          <p:cNvPr id="887" name="Google Shape;887;p28"/>
          <p:cNvSpPr txBox="1">
            <a:spLocks noGrp="1"/>
          </p:cNvSpPr>
          <p:nvPr>
            <p:ph type="title"/>
          </p:nvPr>
        </p:nvSpPr>
        <p:spPr>
          <a:xfrm>
            <a:off x="683250" y="1154780"/>
            <a:ext cx="10825500" cy="751842"/>
          </a:xfrm>
          <a:prstGeom prst="rect">
            <a:avLst/>
          </a:prstGeom>
        </p:spPr>
        <p:txBody>
          <a:bodyPr spcFirstLastPara="1" wrap="square" lIns="121900" tIns="121900" rIns="121900" bIns="121900" anchor="ctr" anchorCtr="0">
            <a:normAutofit fontScale="90000"/>
          </a:bodyPr>
          <a:lstStyle/>
          <a:p>
            <a:pPr marL="0" lvl="0" indent="0" algn="ctr" rtl="1">
              <a:spcBef>
                <a:spcPts val="0"/>
              </a:spcBef>
              <a:spcAft>
                <a:spcPts val="0"/>
              </a:spcAft>
              <a:buNone/>
            </a:pPr>
            <a:r>
              <a:rPr lang="ar-SA" sz="4400" dirty="0">
                <a:latin typeface="Dubai" panose="020B0503030403030204" pitchFamily="34" charset="-78"/>
                <a:cs typeface="Dubai" panose="020B0503030403030204" pitchFamily="34" charset="-78"/>
              </a:rPr>
              <a:t>لماذا تعتبر من أشهر خوارزميات كشف الكائنات؟</a:t>
            </a:r>
            <a:endParaRPr sz="4400" dirty="0">
              <a:latin typeface="Dubai" panose="020B0503030403030204" pitchFamily="34" charset="-78"/>
              <a:cs typeface="Dubai" panose="020B0503030403030204" pitchFamily="34" charset="-78"/>
            </a:endParaRPr>
          </a:p>
        </p:txBody>
      </p:sp>
      <p:pic>
        <p:nvPicPr>
          <p:cNvPr id="4" name="صورة 3">
            <a:extLst>
              <a:ext uri="{FF2B5EF4-FFF2-40B4-BE49-F238E27FC236}">
                <a16:creationId xmlns:a16="http://schemas.microsoft.com/office/drawing/2014/main" id="{DD342D78-22D2-B409-0990-F0447189CE13}"/>
              </a:ext>
            </a:extLst>
          </p:cNvPr>
          <p:cNvPicPr>
            <a:picLocks noChangeAspect="1"/>
          </p:cNvPicPr>
          <p:nvPr/>
        </p:nvPicPr>
        <p:blipFill>
          <a:blip r:embed="rId3"/>
          <a:stretch>
            <a:fillRect/>
          </a:stretch>
        </p:blipFill>
        <p:spPr>
          <a:xfrm>
            <a:off x="2362222" y="2054106"/>
            <a:ext cx="7467555" cy="3999571"/>
          </a:xfrm>
          <a:prstGeom prst="rect">
            <a:avLst/>
          </a:prstGeom>
        </p:spPr>
      </p:pic>
      <p:sp>
        <p:nvSpPr>
          <p:cNvPr id="2" name="مستطيل: زوايا علوية مستديرة 1">
            <a:extLst>
              <a:ext uri="{FF2B5EF4-FFF2-40B4-BE49-F238E27FC236}">
                <a16:creationId xmlns:a16="http://schemas.microsoft.com/office/drawing/2014/main" id="{D648E257-14C7-D81F-0FDD-A302E73C08AF}"/>
              </a:ext>
            </a:extLst>
          </p:cNvPr>
          <p:cNvSpPr/>
          <p:nvPr/>
        </p:nvSpPr>
        <p:spPr>
          <a:xfrm>
            <a:off x="5638800" y="6282000"/>
            <a:ext cx="914400" cy="576000"/>
          </a:xfrm>
          <a:prstGeom prst="round2SameRect">
            <a:avLst>
              <a:gd name="adj1" fmla="val 50000"/>
              <a:gd name="adj2" fmla="val 0"/>
            </a:avLst>
          </a:prstGeom>
          <a:solidFill>
            <a:srgbClr val="205AB9"/>
          </a:solid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r>
              <a:rPr lang="en-US" b="1" dirty="0"/>
              <a:t>10\17</a:t>
            </a:r>
            <a:endParaRPr lang="ar-SA" b="1" dirty="0"/>
          </a:p>
        </p:txBody>
      </p:sp>
    </p:spTree>
  </p:cSld>
  <p:clrMapOvr>
    <a:masterClrMapping/>
  </p:clrMapOvr>
  <p:transition spd="slow">
    <p:push dir="u"/>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860">
          <a:extLst>
            <a:ext uri="{FF2B5EF4-FFF2-40B4-BE49-F238E27FC236}">
              <a16:creationId xmlns:a16="http://schemas.microsoft.com/office/drawing/2014/main" id="{27D54241-F65D-851B-0010-F7F2FB2D7A6E}"/>
            </a:ext>
          </a:extLst>
        </p:cNvPr>
        <p:cNvGrpSpPr/>
        <p:nvPr/>
      </p:nvGrpSpPr>
      <p:grpSpPr>
        <a:xfrm>
          <a:off x="0" y="0"/>
          <a:ext cx="0" cy="0"/>
          <a:chOff x="0" y="0"/>
          <a:chExt cx="0" cy="0"/>
        </a:xfrm>
      </p:grpSpPr>
      <p:sp>
        <p:nvSpPr>
          <p:cNvPr id="861" name="Google Shape;861;p24">
            <a:extLst>
              <a:ext uri="{FF2B5EF4-FFF2-40B4-BE49-F238E27FC236}">
                <a16:creationId xmlns:a16="http://schemas.microsoft.com/office/drawing/2014/main" id="{F7D0EC50-4392-ABF9-B7B0-35E7E0CC107F}"/>
              </a:ext>
            </a:extLst>
          </p:cNvPr>
          <p:cNvSpPr txBox="1">
            <a:spLocks noGrp="1"/>
          </p:cNvSpPr>
          <p:nvPr>
            <p:ph type="title"/>
          </p:nvPr>
        </p:nvSpPr>
        <p:spPr>
          <a:xfrm>
            <a:off x="1112631" y="1030837"/>
            <a:ext cx="8894400" cy="763500"/>
          </a:xfrm>
          <a:prstGeom prst="rect">
            <a:avLst/>
          </a:prstGeom>
        </p:spPr>
        <p:txBody>
          <a:bodyPr spcFirstLastPara="1" wrap="square" lIns="121900" tIns="121900" rIns="121900" bIns="121900" anchor="t" anchorCtr="0">
            <a:normAutofit fontScale="90000"/>
          </a:bodyPr>
          <a:lstStyle/>
          <a:p>
            <a:pPr marL="0" lvl="0" indent="0" algn="ctr" rtl="1">
              <a:spcBef>
                <a:spcPts val="0"/>
              </a:spcBef>
              <a:spcAft>
                <a:spcPts val="0"/>
              </a:spcAft>
              <a:buNone/>
            </a:pPr>
            <a:r>
              <a:rPr lang="ar-SA" dirty="0">
                <a:latin typeface="Dubai" panose="020B0503030403030204" pitchFamily="34" charset="-78"/>
                <a:cs typeface="Dubai" panose="020B0503030403030204" pitchFamily="34" charset="-78"/>
              </a:rPr>
              <a:t>مبدأ عمل خوارزمية </a:t>
            </a:r>
            <a:r>
              <a:rPr lang="en-US" dirty="0">
                <a:latin typeface="Dubai" panose="020B0503030403030204" pitchFamily="34" charset="-78"/>
                <a:cs typeface="Dubai" panose="020B0503030403030204" pitchFamily="34" charset="-78"/>
              </a:rPr>
              <a:t>YOLO</a:t>
            </a:r>
            <a:endParaRPr dirty="0">
              <a:latin typeface="Dubai" panose="020B0503030403030204" pitchFamily="34" charset="-78"/>
              <a:cs typeface="Dubai" panose="020B0503030403030204" pitchFamily="34" charset="-78"/>
            </a:endParaRPr>
          </a:p>
        </p:txBody>
      </p:sp>
      <p:sp>
        <p:nvSpPr>
          <p:cNvPr id="5" name="مستطيل 4">
            <a:extLst>
              <a:ext uri="{FF2B5EF4-FFF2-40B4-BE49-F238E27FC236}">
                <a16:creationId xmlns:a16="http://schemas.microsoft.com/office/drawing/2014/main" id="{234BE630-D315-3C06-6C0D-70BDA2520445}"/>
              </a:ext>
            </a:extLst>
          </p:cNvPr>
          <p:cNvSpPr/>
          <p:nvPr/>
        </p:nvSpPr>
        <p:spPr>
          <a:xfrm>
            <a:off x="0" y="5425775"/>
            <a:ext cx="1130710" cy="1432225"/>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ar-SA"/>
          </a:p>
        </p:txBody>
      </p:sp>
      <p:pic>
        <p:nvPicPr>
          <p:cNvPr id="3" name="صورة 2">
            <a:extLst>
              <a:ext uri="{FF2B5EF4-FFF2-40B4-BE49-F238E27FC236}">
                <a16:creationId xmlns:a16="http://schemas.microsoft.com/office/drawing/2014/main" id="{B16DB804-3D7D-3573-3868-F5C35CF32ACB}"/>
              </a:ext>
            </a:extLst>
          </p:cNvPr>
          <p:cNvPicPr>
            <a:picLocks noChangeAspect="1"/>
          </p:cNvPicPr>
          <p:nvPr/>
        </p:nvPicPr>
        <p:blipFill>
          <a:blip r:embed="rId3"/>
          <a:stretch>
            <a:fillRect/>
          </a:stretch>
        </p:blipFill>
        <p:spPr>
          <a:xfrm>
            <a:off x="1174702" y="2677338"/>
            <a:ext cx="8770257" cy="2386326"/>
          </a:xfrm>
          <a:prstGeom prst="rect">
            <a:avLst/>
          </a:prstGeom>
        </p:spPr>
      </p:pic>
      <p:sp>
        <p:nvSpPr>
          <p:cNvPr id="2" name="مستطيل: زوايا علوية مستديرة 1">
            <a:extLst>
              <a:ext uri="{FF2B5EF4-FFF2-40B4-BE49-F238E27FC236}">
                <a16:creationId xmlns:a16="http://schemas.microsoft.com/office/drawing/2014/main" id="{7039472B-BAEB-BE72-F3B9-00CE48970908}"/>
              </a:ext>
            </a:extLst>
          </p:cNvPr>
          <p:cNvSpPr/>
          <p:nvPr/>
        </p:nvSpPr>
        <p:spPr>
          <a:xfrm>
            <a:off x="5638800" y="6282000"/>
            <a:ext cx="914400" cy="576000"/>
          </a:xfrm>
          <a:prstGeom prst="round2SameRect">
            <a:avLst>
              <a:gd name="adj1" fmla="val 50000"/>
              <a:gd name="adj2" fmla="val 0"/>
            </a:avLst>
          </a:prstGeom>
          <a:solidFill>
            <a:srgbClr val="205AB9"/>
          </a:solid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r>
              <a:rPr lang="en-US" b="1" dirty="0"/>
              <a:t>11\17</a:t>
            </a:r>
            <a:endParaRPr lang="ar-SA" b="1" dirty="0"/>
          </a:p>
        </p:txBody>
      </p:sp>
    </p:spTree>
    <p:extLst>
      <p:ext uri="{BB962C8B-B14F-4D97-AF65-F5344CB8AC3E}">
        <p14:creationId xmlns:p14="http://schemas.microsoft.com/office/powerpoint/2010/main" val="2782975021"/>
      </p:ext>
    </p:extLst>
  </p:cSld>
  <p:clrMapOvr>
    <a:masterClrMapping/>
  </p:clrMapOvr>
  <p:transition spd="slow">
    <p:push dir="u"/>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866">
          <a:extLst>
            <a:ext uri="{FF2B5EF4-FFF2-40B4-BE49-F238E27FC236}">
              <a16:creationId xmlns:a16="http://schemas.microsoft.com/office/drawing/2014/main" id="{1DA5C6D5-8A48-006C-A32D-A355CAC9774A}"/>
            </a:ext>
          </a:extLst>
        </p:cNvPr>
        <p:cNvGrpSpPr/>
        <p:nvPr/>
      </p:nvGrpSpPr>
      <p:grpSpPr>
        <a:xfrm>
          <a:off x="0" y="0"/>
          <a:ext cx="0" cy="0"/>
          <a:chOff x="0" y="0"/>
          <a:chExt cx="0" cy="0"/>
        </a:xfrm>
      </p:grpSpPr>
      <p:sp>
        <p:nvSpPr>
          <p:cNvPr id="867" name="Google Shape;867;p25">
            <a:extLst>
              <a:ext uri="{FF2B5EF4-FFF2-40B4-BE49-F238E27FC236}">
                <a16:creationId xmlns:a16="http://schemas.microsoft.com/office/drawing/2014/main" id="{5243F7A0-84E9-C6F1-3303-FAD850138D82}"/>
              </a:ext>
            </a:extLst>
          </p:cNvPr>
          <p:cNvSpPr txBox="1">
            <a:spLocks noGrp="1"/>
          </p:cNvSpPr>
          <p:nvPr>
            <p:ph type="title"/>
          </p:nvPr>
        </p:nvSpPr>
        <p:spPr>
          <a:xfrm>
            <a:off x="1574977" y="3066026"/>
            <a:ext cx="9042045" cy="1812900"/>
          </a:xfrm>
          <a:prstGeom prst="rect">
            <a:avLst/>
          </a:prstGeom>
        </p:spPr>
        <p:txBody>
          <a:bodyPr spcFirstLastPara="1" wrap="square" lIns="121900" tIns="121900" rIns="121900" bIns="121900" anchor="ctr" anchorCtr="0">
            <a:normAutofit/>
          </a:bodyPr>
          <a:lstStyle/>
          <a:p>
            <a:pPr marL="0" lvl="0" indent="0" algn="ctr" rtl="1">
              <a:spcBef>
                <a:spcPts val="0"/>
              </a:spcBef>
              <a:spcAft>
                <a:spcPts val="0"/>
              </a:spcAft>
              <a:buNone/>
            </a:pPr>
            <a:r>
              <a:rPr lang="ar-SA" dirty="0">
                <a:latin typeface="Dubai" panose="020B0503030403030204" pitchFamily="34" charset="-78"/>
                <a:cs typeface="Dubai" panose="020B0503030403030204" pitchFamily="34" charset="-78"/>
              </a:rPr>
              <a:t>التطبيق العملي</a:t>
            </a:r>
            <a:endParaRPr dirty="0">
              <a:latin typeface="Dubai" panose="020B0503030403030204" pitchFamily="34" charset="-78"/>
              <a:cs typeface="Dubai" panose="020B0503030403030204" pitchFamily="34" charset="-78"/>
            </a:endParaRPr>
          </a:p>
        </p:txBody>
      </p:sp>
      <p:sp>
        <p:nvSpPr>
          <p:cNvPr id="868" name="Google Shape;868;p25">
            <a:extLst>
              <a:ext uri="{FF2B5EF4-FFF2-40B4-BE49-F238E27FC236}">
                <a16:creationId xmlns:a16="http://schemas.microsoft.com/office/drawing/2014/main" id="{CF650EEE-13CA-6818-F50A-A9E1D3C60873}"/>
              </a:ext>
            </a:extLst>
          </p:cNvPr>
          <p:cNvSpPr/>
          <p:nvPr/>
        </p:nvSpPr>
        <p:spPr>
          <a:xfrm>
            <a:off x="5305020" y="563475"/>
            <a:ext cx="1581961" cy="1212000"/>
          </a:xfrm>
          <a:prstGeom prst="rect">
            <a:avLst/>
          </a:prstGeom>
        </p:spPr>
        <p:txBody>
          <a:bodyPr>
            <a:prstTxWarp prst="textPlain">
              <a:avLst/>
            </a:prstTxWarp>
          </a:bodyPr>
          <a:lstStyle/>
          <a:p>
            <a:pPr lvl="0" algn="ctr"/>
            <a:r>
              <a:rPr lang="en-US" b="1" dirty="0">
                <a:solidFill>
                  <a:schemeClr val="accent2"/>
                </a:solidFill>
                <a:latin typeface="Montserrat"/>
              </a:rPr>
              <a:t>03</a:t>
            </a:r>
            <a:endParaRPr b="1" i="0" dirty="0">
              <a:ln>
                <a:noFill/>
              </a:ln>
              <a:solidFill>
                <a:schemeClr val="accent2"/>
              </a:solidFill>
              <a:latin typeface="Montserrat"/>
            </a:endParaRPr>
          </a:p>
        </p:txBody>
      </p:sp>
    </p:spTree>
    <p:extLst>
      <p:ext uri="{BB962C8B-B14F-4D97-AF65-F5344CB8AC3E}">
        <p14:creationId xmlns:p14="http://schemas.microsoft.com/office/powerpoint/2010/main" val="2482341225"/>
      </p:ext>
    </p:extLst>
  </p:cSld>
  <p:clrMapOvr>
    <a:masterClrMapping/>
  </p:clrMapOvr>
  <p:transition spd="slow">
    <p:push dir="u"/>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895"/>
        <p:cNvGrpSpPr/>
        <p:nvPr/>
      </p:nvGrpSpPr>
      <p:grpSpPr>
        <a:xfrm>
          <a:off x="0" y="0"/>
          <a:ext cx="0" cy="0"/>
          <a:chOff x="0" y="0"/>
          <a:chExt cx="0" cy="0"/>
        </a:xfrm>
      </p:grpSpPr>
      <p:sp>
        <p:nvSpPr>
          <p:cNvPr id="12" name="مستطيل: زوايا مستديرة 11">
            <a:extLst>
              <a:ext uri="{FF2B5EF4-FFF2-40B4-BE49-F238E27FC236}">
                <a16:creationId xmlns:a16="http://schemas.microsoft.com/office/drawing/2014/main" id="{D58B17CC-DD4C-8FFF-793E-7D78715C03E9}"/>
              </a:ext>
            </a:extLst>
          </p:cNvPr>
          <p:cNvSpPr/>
          <p:nvPr/>
        </p:nvSpPr>
        <p:spPr>
          <a:xfrm>
            <a:off x="7127404" y="2411975"/>
            <a:ext cx="2837098" cy="914400"/>
          </a:xfrm>
          <a:prstGeom prst="roundRect">
            <a:avLst>
              <a:gd name="adj" fmla="val 50000"/>
            </a:avLst>
          </a:prstGeom>
          <a:solidFill>
            <a:srgbClr val="211B51"/>
          </a:solid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rtl="1"/>
            <a:r>
              <a:rPr lang="ar-SA" sz="1800" b="1" dirty="0">
                <a:latin typeface="Dubai" panose="020B0503030403030204" pitchFamily="34" charset="-78"/>
                <a:cs typeface="Dubai" panose="020B0503030403030204" pitchFamily="34" charset="-78"/>
              </a:rPr>
              <a:t>لغة البرمجة </a:t>
            </a:r>
            <a:r>
              <a:rPr lang="en-US" sz="1800" b="1" dirty="0">
                <a:latin typeface="Dubai" panose="020B0503030403030204" pitchFamily="34" charset="-78"/>
                <a:cs typeface="Dubai" panose="020B0503030403030204" pitchFamily="34" charset="-78"/>
              </a:rPr>
              <a:t>Python</a:t>
            </a:r>
            <a:endParaRPr lang="ar-SA" sz="1800" b="1" dirty="0">
              <a:latin typeface="Dubai" panose="020B0503030403030204" pitchFamily="34" charset="-78"/>
              <a:cs typeface="Dubai" panose="020B0503030403030204" pitchFamily="34" charset="-78"/>
            </a:endParaRPr>
          </a:p>
        </p:txBody>
      </p:sp>
      <p:sp>
        <p:nvSpPr>
          <p:cNvPr id="13" name="مستطيل: زوايا مستديرة 12">
            <a:extLst>
              <a:ext uri="{FF2B5EF4-FFF2-40B4-BE49-F238E27FC236}">
                <a16:creationId xmlns:a16="http://schemas.microsoft.com/office/drawing/2014/main" id="{18FA16E1-6B72-C66F-A012-3F643C46B4A2}"/>
              </a:ext>
            </a:extLst>
          </p:cNvPr>
          <p:cNvSpPr/>
          <p:nvPr/>
        </p:nvSpPr>
        <p:spPr>
          <a:xfrm>
            <a:off x="7127404" y="3768335"/>
            <a:ext cx="2837098" cy="914400"/>
          </a:xfrm>
          <a:prstGeom prst="roundRect">
            <a:avLst>
              <a:gd name="adj" fmla="val 50000"/>
            </a:avLst>
          </a:prstGeom>
          <a:solidFill>
            <a:srgbClr val="211B51"/>
          </a:solid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rtl="1"/>
            <a:r>
              <a:rPr lang="ar-SA" sz="1800" b="1" dirty="0">
                <a:latin typeface="Dubai" panose="020B0503030403030204" pitchFamily="34" charset="-78"/>
                <a:cs typeface="Dubai" panose="020B0503030403030204" pitchFamily="34" charset="-78"/>
              </a:rPr>
              <a:t>مكتبة </a:t>
            </a:r>
            <a:r>
              <a:rPr lang="en-US" sz="1800" b="1" dirty="0">
                <a:latin typeface="Dubai" panose="020B0503030403030204" pitchFamily="34" charset="-78"/>
                <a:cs typeface="Dubai" panose="020B0503030403030204" pitchFamily="34" charset="-78"/>
              </a:rPr>
              <a:t>OpenCV</a:t>
            </a:r>
            <a:endParaRPr lang="ar-SA" sz="1800" b="1" dirty="0">
              <a:latin typeface="Dubai" panose="020B0503030403030204" pitchFamily="34" charset="-78"/>
              <a:cs typeface="Dubai" panose="020B0503030403030204" pitchFamily="34" charset="-78"/>
            </a:endParaRPr>
          </a:p>
        </p:txBody>
      </p:sp>
      <p:sp>
        <p:nvSpPr>
          <p:cNvPr id="14" name="مستطيل: زوايا مستديرة 13">
            <a:extLst>
              <a:ext uri="{FF2B5EF4-FFF2-40B4-BE49-F238E27FC236}">
                <a16:creationId xmlns:a16="http://schemas.microsoft.com/office/drawing/2014/main" id="{2A8A8E1D-D60D-5DC2-3282-158E924BD395}"/>
              </a:ext>
            </a:extLst>
          </p:cNvPr>
          <p:cNvSpPr/>
          <p:nvPr/>
        </p:nvSpPr>
        <p:spPr>
          <a:xfrm>
            <a:off x="7127404" y="5124695"/>
            <a:ext cx="2837098" cy="914400"/>
          </a:xfrm>
          <a:prstGeom prst="roundRect">
            <a:avLst>
              <a:gd name="adj" fmla="val 50000"/>
            </a:avLst>
          </a:prstGeom>
          <a:solidFill>
            <a:srgbClr val="211B51"/>
          </a:solid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rtl="1"/>
            <a:r>
              <a:rPr lang="ar-SA" sz="1800" b="1" dirty="0">
                <a:latin typeface="Dubai" panose="020B0503030403030204" pitchFamily="34" charset="-78"/>
                <a:cs typeface="Dubai" panose="020B0503030403030204" pitchFamily="34" charset="-78"/>
              </a:rPr>
              <a:t>مكتبة </a:t>
            </a:r>
            <a:r>
              <a:rPr lang="en-US" sz="1800" b="1" dirty="0">
                <a:latin typeface="Dubai" panose="020B0503030403030204" pitchFamily="34" charset="-78"/>
                <a:cs typeface="Dubai" panose="020B0503030403030204" pitchFamily="34" charset="-78"/>
              </a:rPr>
              <a:t>Ultralytics</a:t>
            </a:r>
            <a:endParaRPr lang="ar-SA" sz="1800" b="1" dirty="0">
              <a:latin typeface="Dubai" panose="020B0503030403030204" pitchFamily="34" charset="-78"/>
              <a:cs typeface="Dubai" panose="020B0503030403030204" pitchFamily="34" charset="-78"/>
            </a:endParaRPr>
          </a:p>
        </p:txBody>
      </p:sp>
      <p:sp>
        <p:nvSpPr>
          <p:cNvPr id="15" name="مستطيل: زوايا مستديرة 14">
            <a:extLst>
              <a:ext uri="{FF2B5EF4-FFF2-40B4-BE49-F238E27FC236}">
                <a16:creationId xmlns:a16="http://schemas.microsoft.com/office/drawing/2014/main" id="{E2096261-DE9B-FEBD-F84D-ABF50F0D5959}"/>
              </a:ext>
            </a:extLst>
          </p:cNvPr>
          <p:cNvSpPr/>
          <p:nvPr/>
        </p:nvSpPr>
        <p:spPr>
          <a:xfrm>
            <a:off x="2128684" y="2411975"/>
            <a:ext cx="2837098" cy="914400"/>
          </a:xfrm>
          <a:prstGeom prst="roundRect">
            <a:avLst>
              <a:gd name="adj" fmla="val 50000"/>
            </a:avLst>
          </a:prstGeom>
          <a:solidFill>
            <a:srgbClr val="211B51"/>
          </a:solid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rtl="1"/>
            <a:r>
              <a:rPr lang="ar-SA" sz="1800" b="1" dirty="0">
                <a:latin typeface="Dubai" panose="020B0503030403030204" pitchFamily="34" charset="-78"/>
                <a:cs typeface="Dubai" panose="020B0503030403030204" pitchFamily="34" charset="-78"/>
              </a:rPr>
              <a:t>بيئة </a:t>
            </a:r>
            <a:r>
              <a:rPr lang="en-US" sz="1800" b="1" dirty="0">
                <a:latin typeface="Dubai" panose="020B0503030403030204" pitchFamily="34" charset="-78"/>
                <a:cs typeface="Dubai" panose="020B0503030403030204" pitchFamily="34" charset="-78"/>
              </a:rPr>
              <a:t>Anaconda</a:t>
            </a:r>
            <a:endParaRPr lang="ar-SA" sz="1800" b="1" dirty="0">
              <a:latin typeface="Dubai" panose="020B0503030403030204" pitchFamily="34" charset="-78"/>
              <a:cs typeface="Dubai" panose="020B0503030403030204" pitchFamily="34" charset="-78"/>
            </a:endParaRPr>
          </a:p>
        </p:txBody>
      </p:sp>
      <p:sp>
        <p:nvSpPr>
          <p:cNvPr id="16" name="مستطيل: زوايا مستديرة 15">
            <a:extLst>
              <a:ext uri="{FF2B5EF4-FFF2-40B4-BE49-F238E27FC236}">
                <a16:creationId xmlns:a16="http://schemas.microsoft.com/office/drawing/2014/main" id="{0B9CD50C-2EE1-D34D-D0A3-ECF140BEEBB0}"/>
              </a:ext>
            </a:extLst>
          </p:cNvPr>
          <p:cNvSpPr/>
          <p:nvPr/>
        </p:nvSpPr>
        <p:spPr>
          <a:xfrm>
            <a:off x="2128684" y="3768335"/>
            <a:ext cx="2837098" cy="914400"/>
          </a:xfrm>
          <a:prstGeom prst="roundRect">
            <a:avLst>
              <a:gd name="adj" fmla="val 50000"/>
            </a:avLst>
          </a:prstGeom>
          <a:solidFill>
            <a:srgbClr val="211B51"/>
          </a:solid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rtl="1"/>
            <a:r>
              <a:rPr lang="en-US" sz="1800" b="1" dirty="0">
                <a:latin typeface="Dubai" panose="020B0503030403030204" pitchFamily="34" charset="-78"/>
                <a:cs typeface="Dubai" panose="020B0503030403030204" pitchFamily="34" charset="-78"/>
              </a:rPr>
              <a:t>Jupyter Notebook</a:t>
            </a:r>
            <a:endParaRPr lang="ar-SA" sz="1800" b="1" dirty="0">
              <a:latin typeface="Dubai" panose="020B0503030403030204" pitchFamily="34" charset="-78"/>
              <a:cs typeface="Dubai" panose="020B0503030403030204" pitchFamily="34" charset="-78"/>
            </a:endParaRPr>
          </a:p>
        </p:txBody>
      </p:sp>
      <p:sp>
        <p:nvSpPr>
          <p:cNvPr id="17" name="مستطيل: زوايا مستديرة 16">
            <a:extLst>
              <a:ext uri="{FF2B5EF4-FFF2-40B4-BE49-F238E27FC236}">
                <a16:creationId xmlns:a16="http://schemas.microsoft.com/office/drawing/2014/main" id="{C4B77176-A220-A16D-9D1A-E3545D3FDC95}"/>
              </a:ext>
            </a:extLst>
          </p:cNvPr>
          <p:cNvSpPr/>
          <p:nvPr/>
        </p:nvSpPr>
        <p:spPr>
          <a:xfrm>
            <a:off x="2128684" y="5124695"/>
            <a:ext cx="2837098" cy="914400"/>
          </a:xfrm>
          <a:prstGeom prst="roundRect">
            <a:avLst>
              <a:gd name="adj" fmla="val 50000"/>
            </a:avLst>
          </a:prstGeom>
          <a:solidFill>
            <a:srgbClr val="211B51"/>
          </a:solid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rtl="1"/>
            <a:r>
              <a:rPr lang="ar-SA" sz="1800" b="1" dirty="0">
                <a:latin typeface="Dubai" panose="020B0503030403030204" pitchFamily="34" charset="-78"/>
                <a:cs typeface="Dubai" panose="020B0503030403030204" pitchFamily="34" charset="-78"/>
              </a:rPr>
              <a:t>محرر </a:t>
            </a:r>
            <a:r>
              <a:rPr lang="en-US" sz="1800" b="1" dirty="0">
                <a:latin typeface="Dubai" panose="020B0503030403030204" pitchFamily="34" charset="-78"/>
                <a:cs typeface="Dubai" panose="020B0503030403030204" pitchFamily="34" charset="-78"/>
              </a:rPr>
              <a:t>VS Code</a:t>
            </a:r>
            <a:endParaRPr lang="ar-SA" sz="1800" b="1" dirty="0">
              <a:latin typeface="Dubai" panose="020B0503030403030204" pitchFamily="34" charset="-78"/>
              <a:cs typeface="Dubai" panose="020B0503030403030204" pitchFamily="34" charset="-78"/>
            </a:endParaRPr>
          </a:p>
        </p:txBody>
      </p:sp>
      <p:sp>
        <p:nvSpPr>
          <p:cNvPr id="896" name="Google Shape;896;p29"/>
          <p:cNvSpPr txBox="1">
            <a:spLocks noGrp="1"/>
          </p:cNvSpPr>
          <p:nvPr>
            <p:ph type="title"/>
          </p:nvPr>
        </p:nvSpPr>
        <p:spPr>
          <a:xfrm>
            <a:off x="772374" y="969805"/>
            <a:ext cx="10145700" cy="763500"/>
          </a:xfrm>
          <a:prstGeom prst="rect">
            <a:avLst/>
          </a:prstGeom>
        </p:spPr>
        <p:txBody>
          <a:bodyPr spcFirstLastPara="1" wrap="square" lIns="121900" tIns="121900" rIns="121900" bIns="121900" anchor="t" anchorCtr="0">
            <a:noAutofit/>
          </a:bodyPr>
          <a:lstStyle/>
          <a:p>
            <a:pPr marL="0" lvl="0" indent="0" algn="ctr" rtl="0">
              <a:spcBef>
                <a:spcPts val="0"/>
              </a:spcBef>
              <a:spcAft>
                <a:spcPts val="0"/>
              </a:spcAft>
              <a:buNone/>
            </a:pPr>
            <a:r>
              <a:rPr lang="ar-SA" dirty="0">
                <a:solidFill>
                  <a:srgbClr val="F25757"/>
                </a:solidFill>
                <a:latin typeface="Dubai" panose="020B0503030403030204" pitchFamily="34" charset="-78"/>
                <a:cs typeface="Dubai" panose="020B0503030403030204" pitchFamily="34" charset="-78"/>
              </a:rPr>
              <a:t>الأدوات والتقنيات المستخدمة</a:t>
            </a:r>
            <a:endParaRPr dirty="0">
              <a:solidFill>
                <a:srgbClr val="F25757"/>
              </a:solidFill>
              <a:latin typeface="Dubai" panose="020B0503030403030204" pitchFamily="34" charset="-78"/>
              <a:cs typeface="Dubai" panose="020B0503030403030204" pitchFamily="34" charset="-78"/>
            </a:endParaRPr>
          </a:p>
        </p:txBody>
      </p:sp>
      <p:sp>
        <p:nvSpPr>
          <p:cNvPr id="6" name="مستطيل: زوايا مستديرة 5">
            <a:extLst>
              <a:ext uri="{FF2B5EF4-FFF2-40B4-BE49-F238E27FC236}">
                <a16:creationId xmlns:a16="http://schemas.microsoft.com/office/drawing/2014/main" id="{8FA72E95-DB1B-ECFD-882B-7904D2EDB32D}"/>
              </a:ext>
            </a:extLst>
          </p:cNvPr>
          <p:cNvSpPr/>
          <p:nvPr/>
        </p:nvSpPr>
        <p:spPr>
          <a:xfrm>
            <a:off x="6975004" y="2289071"/>
            <a:ext cx="2837098" cy="914400"/>
          </a:xfrm>
          <a:prstGeom prst="roundRect">
            <a:avLst>
              <a:gd name="adj" fmla="val 50000"/>
            </a:avLst>
          </a:prstGeom>
          <a:solidFill>
            <a:srgbClr val="205AB9"/>
          </a:solid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rtl="1"/>
            <a:r>
              <a:rPr lang="ar-SA" sz="1800" b="1" dirty="0">
                <a:latin typeface="Dubai" panose="020B0503030403030204" pitchFamily="34" charset="-78"/>
                <a:cs typeface="Dubai" panose="020B0503030403030204" pitchFamily="34" charset="-78"/>
              </a:rPr>
              <a:t>لغة البرمجة </a:t>
            </a:r>
            <a:r>
              <a:rPr lang="en-US" sz="1800" b="1" dirty="0">
                <a:latin typeface="Dubai" panose="020B0503030403030204" pitchFamily="34" charset="-78"/>
                <a:cs typeface="Dubai" panose="020B0503030403030204" pitchFamily="34" charset="-78"/>
              </a:rPr>
              <a:t>Python</a:t>
            </a:r>
            <a:endParaRPr lang="ar-SA" sz="1800" b="1" dirty="0">
              <a:latin typeface="Dubai" panose="020B0503030403030204" pitchFamily="34" charset="-78"/>
              <a:cs typeface="Dubai" panose="020B0503030403030204" pitchFamily="34" charset="-78"/>
            </a:endParaRPr>
          </a:p>
        </p:txBody>
      </p:sp>
      <p:sp>
        <p:nvSpPr>
          <p:cNvPr id="7" name="مستطيل: زوايا مستديرة 6">
            <a:extLst>
              <a:ext uri="{FF2B5EF4-FFF2-40B4-BE49-F238E27FC236}">
                <a16:creationId xmlns:a16="http://schemas.microsoft.com/office/drawing/2014/main" id="{2C50642D-79B7-1913-A2AE-DE97550B9427}"/>
              </a:ext>
            </a:extLst>
          </p:cNvPr>
          <p:cNvSpPr/>
          <p:nvPr/>
        </p:nvSpPr>
        <p:spPr>
          <a:xfrm>
            <a:off x="6975004" y="3645431"/>
            <a:ext cx="2837098" cy="914400"/>
          </a:xfrm>
          <a:prstGeom prst="roundRect">
            <a:avLst>
              <a:gd name="adj" fmla="val 50000"/>
            </a:avLst>
          </a:prstGeom>
          <a:solidFill>
            <a:srgbClr val="205AB9"/>
          </a:solid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rtl="1"/>
            <a:r>
              <a:rPr lang="ar-SA" sz="1800" b="1" dirty="0">
                <a:latin typeface="Dubai" panose="020B0503030403030204" pitchFamily="34" charset="-78"/>
                <a:cs typeface="Dubai" panose="020B0503030403030204" pitchFamily="34" charset="-78"/>
              </a:rPr>
              <a:t>مكتبة </a:t>
            </a:r>
            <a:r>
              <a:rPr lang="en-US" sz="1800" b="1" dirty="0">
                <a:latin typeface="Dubai" panose="020B0503030403030204" pitchFamily="34" charset="-78"/>
                <a:cs typeface="Dubai" panose="020B0503030403030204" pitchFamily="34" charset="-78"/>
              </a:rPr>
              <a:t>OpenCV</a:t>
            </a:r>
            <a:endParaRPr lang="ar-SA" sz="1800" b="1" dirty="0">
              <a:latin typeface="Dubai" panose="020B0503030403030204" pitchFamily="34" charset="-78"/>
              <a:cs typeface="Dubai" panose="020B0503030403030204" pitchFamily="34" charset="-78"/>
            </a:endParaRPr>
          </a:p>
        </p:txBody>
      </p:sp>
      <p:sp>
        <p:nvSpPr>
          <p:cNvPr id="8" name="مستطيل: زوايا مستديرة 7">
            <a:extLst>
              <a:ext uri="{FF2B5EF4-FFF2-40B4-BE49-F238E27FC236}">
                <a16:creationId xmlns:a16="http://schemas.microsoft.com/office/drawing/2014/main" id="{D473690D-7E6E-B54C-5A0E-0D009D848F5D}"/>
              </a:ext>
            </a:extLst>
          </p:cNvPr>
          <p:cNvSpPr/>
          <p:nvPr/>
        </p:nvSpPr>
        <p:spPr>
          <a:xfrm>
            <a:off x="6975004" y="5001791"/>
            <a:ext cx="2837098" cy="914400"/>
          </a:xfrm>
          <a:prstGeom prst="roundRect">
            <a:avLst>
              <a:gd name="adj" fmla="val 50000"/>
            </a:avLst>
          </a:prstGeom>
          <a:solidFill>
            <a:srgbClr val="205AB9"/>
          </a:solid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rtl="1"/>
            <a:r>
              <a:rPr lang="ar-SA" sz="1800" b="1" dirty="0">
                <a:latin typeface="Dubai" panose="020B0503030403030204" pitchFamily="34" charset="-78"/>
                <a:cs typeface="Dubai" panose="020B0503030403030204" pitchFamily="34" charset="-78"/>
              </a:rPr>
              <a:t>مكتبة </a:t>
            </a:r>
            <a:r>
              <a:rPr lang="en-US" sz="1800" b="1" dirty="0">
                <a:latin typeface="Dubai" panose="020B0503030403030204" pitchFamily="34" charset="-78"/>
                <a:cs typeface="Dubai" panose="020B0503030403030204" pitchFamily="34" charset="-78"/>
              </a:rPr>
              <a:t>Ultralytics</a:t>
            </a:r>
            <a:endParaRPr lang="ar-SA" sz="1800" b="1" dirty="0">
              <a:latin typeface="Dubai" panose="020B0503030403030204" pitchFamily="34" charset="-78"/>
              <a:cs typeface="Dubai" panose="020B0503030403030204" pitchFamily="34" charset="-78"/>
            </a:endParaRPr>
          </a:p>
        </p:txBody>
      </p:sp>
      <p:sp>
        <p:nvSpPr>
          <p:cNvPr id="9" name="مستطيل: زوايا مستديرة 8">
            <a:extLst>
              <a:ext uri="{FF2B5EF4-FFF2-40B4-BE49-F238E27FC236}">
                <a16:creationId xmlns:a16="http://schemas.microsoft.com/office/drawing/2014/main" id="{F8DCF03D-55A4-9D55-D350-3D366BB068C9}"/>
              </a:ext>
            </a:extLst>
          </p:cNvPr>
          <p:cNvSpPr/>
          <p:nvPr/>
        </p:nvSpPr>
        <p:spPr>
          <a:xfrm>
            <a:off x="1976284" y="2289071"/>
            <a:ext cx="2837098" cy="914400"/>
          </a:xfrm>
          <a:prstGeom prst="roundRect">
            <a:avLst>
              <a:gd name="adj" fmla="val 50000"/>
            </a:avLst>
          </a:prstGeom>
          <a:solidFill>
            <a:srgbClr val="205AB9"/>
          </a:solid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rtl="1"/>
            <a:r>
              <a:rPr lang="ar-SA" sz="1800" b="1" dirty="0">
                <a:latin typeface="Dubai" panose="020B0503030403030204" pitchFamily="34" charset="-78"/>
                <a:cs typeface="Dubai" panose="020B0503030403030204" pitchFamily="34" charset="-78"/>
              </a:rPr>
              <a:t>بيئة </a:t>
            </a:r>
            <a:r>
              <a:rPr lang="en-US" sz="1800" b="1" dirty="0">
                <a:latin typeface="Dubai" panose="020B0503030403030204" pitchFamily="34" charset="-78"/>
                <a:cs typeface="Dubai" panose="020B0503030403030204" pitchFamily="34" charset="-78"/>
              </a:rPr>
              <a:t>Anaconda</a:t>
            </a:r>
            <a:endParaRPr lang="ar-SA" sz="1800" b="1" dirty="0">
              <a:latin typeface="Dubai" panose="020B0503030403030204" pitchFamily="34" charset="-78"/>
              <a:cs typeface="Dubai" panose="020B0503030403030204" pitchFamily="34" charset="-78"/>
            </a:endParaRPr>
          </a:p>
        </p:txBody>
      </p:sp>
      <p:sp>
        <p:nvSpPr>
          <p:cNvPr id="10" name="مستطيل: زوايا مستديرة 9">
            <a:extLst>
              <a:ext uri="{FF2B5EF4-FFF2-40B4-BE49-F238E27FC236}">
                <a16:creationId xmlns:a16="http://schemas.microsoft.com/office/drawing/2014/main" id="{53AD1C32-1B85-AFD6-A16C-C8C850C1E868}"/>
              </a:ext>
            </a:extLst>
          </p:cNvPr>
          <p:cNvSpPr/>
          <p:nvPr/>
        </p:nvSpPr>
        <p:spPr>
          <a:xfrm>
            <a:off x="1976284" y="3645431"/>
            <a:ext cx="2837098" cy="914400"/>
          </a:xfrm>
          <a:prstGeom prst="roundRect">
            <a:avLst>
              <a:gd name="adj" fmla="val 50000"/>
            </a:avLst>
          </a:prstGeom>
          <a:solidFill>
            <a:srgbClr val="205AB9"/>
          </a:solid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rtl="1"/>
            <a:r>
              <a:rPr lang="en-US" sz="1800" b="1" dirty="0">
                <a:latin typeface="Dubai" panose="020B0503030403030204" pitchFamily="34" charset="-78"/>
                <a:cs typeface="Dubai" panose="020B0503030403030204" pitchFamily="34" charset="-78"/>
              </a:rPr>
              <a:t>Jupyter Notebook</a:t>
            </a:r>
            <a:endParaRPr lang="ar-SA" sz="1800" b="1" dirty="0">
              <a:latin typeface="Dubai" panose="020B0503030403030204" pitchFamily="34" charset="-78"/>
              <a:cs typeface="Dubai" panose="020B0503030403030204" pitchFamily="34" charset="-78"/>
            </a:endParaRPr>
          </a:p>
        </p:txBody>
      </p:sp>
      <p:sp>
        <p:nvSpPr>
          <p:cNvPr id="11" name="مستطيل: زوايا مستديرة 10">
            <a:extLst>
              <a:ext uri="{FF2B5EF4-FFF2-40B4-BE49-F238E27FC236}">
                <a16:creationId xmlns:a16="http://schemas.microsoft.com/office/drawing/2014/main" id="{5535ECF4-21F3-3594-6238-EAB833CEA4B8}"/>
              </a:ext>
            </a:extLst>
          </p:cNvPr>
          <p:cNvSpPr/>
          <p:nvPr/>
        </p:nvSpPr>
        <p:spPr>
          <a:xfrm>
            <a:off x="1976284" y="5001791"/>
            <a:ext cx="2837098" cy="914400"/>
          </a:xfrm>
          <a:prstGeom prst="roundRect">
            <a:avLst>
              <a:gd name="adj" fmla="val 50000"/>
            </a:avLst>
          </a:prstGeom>
          <a:solidFill>
            <a:srgbClr val="205AB9"/>
          </a:solid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rtl="1"/>
            <a:r>
              <a:rPr lang="ar-SA" sz="1800" b="1" dirty="0">
                <a:latin typeface="Dubai" panose="020B0503030403030204" pitchFamily="34" charset="-78"/>
                <a:cs typeface="Dubai" panose="020B0503030403030204" pitchFamily="34" charset="-78"/>
              </a:rPr>
              <a:t>محرر </a:t>
            </a:r>
            <a:r>
              <a:rPr lang="en-US" sz="1800" b="1" dirty="0">
                <a:latin typeface="Dubai" panose="020B0503030403030204" pitchFamily="34" charset="-78"/>
                <a:cs typeface="Dubai" panose="020B0503030403030204" pitchFamily="34" charset="-78"/>
              </a:rPr>
              <a:t>VS Code</a:t>
            </a:r>
            <a:endParaRPr lang="ar-SA" sz="1800" b="1" dirty="0">
              <a:latin typeface="Dubai" panose="020B0503030403030204" pitchFamily="34" charset="-78"/>
              <a:cs typeface="Dubai" panose="020B0503030403030204" pitchFamily="34" charset="-78"/>
            </a:endParaRPr>
          </a:p>
        </p:txBody>
      </p:sp>
      <p:sp>
        <p:nvSpPr>
          <p:cNvPr id="18" name="مستطيل 17">
            <a:extLst>
              <a:ext uri="{FF2B5EF4-FFF2-40B4-BE49-F238E27FC236}">
                <a16:creationId xmlns:a16="http://schemas.microsoft.com/office/drawing/2014/main" id="{85223A5D-BF56-177C-CC44-021EE8F05C62}"/>
              </a:ext>
            </a:extLst>
          </p:cNvPr>
          <p:cNvSpPr/>
          <p:nvPr/>
        </p:nvSpPr>
        <p:spPr>
          <a:xfrm>
            <a:off x="0" y="5425775"/>
            <a:ext cx="1130710" cy="1432225"/>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19" name="مستطيل: زوايا علوية مستديرة 18">
            <a:extLst>
              <a:ext uri="{FF2B5EF4-FFF2-40B4-BE49-F238E27FC236}">
                <a16:creationId xmlns:a16="http://schemas.microsoft.com/office/drawing/2014/main" id="{0185E885-1236-145D-AC55-C246B5C54433}"/>
              </a:ext>
            </a:extLst>
          </p:cNvPr>
          <p:cNvSpPr/>
          <p:nvPr/>
        </p:nvSpPr>
        <p:spPr>
          <a:xfrm>
            <a:off x="5638800" y="6282000"/>
            <a:ext cx="914400" cy="576000"/>
          </a:xfrm>
          <a:prstGeom prst="round2SameRect">
            <a:avLst>
              <a:gd name="adj1" fmla="val 50000"/>
              <a:gd name="adj2" fmla="val 0"/>
            </a:avLst>
          </a:prstGeom>
          <a:solidFill>
            <a:srgbClr val="205AB9"/>
          </a:solid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r>
              <a:rPr lang="en-US" b="1" dirty="0"/>
              <a:t>13\17</a:t>
            </a:r>
            <a:endParaRPr lang="ar-SA" b="1" dirty="0"/>
          </a:p>
        </p:txBody>
      </p:sp>
    </p:spTree>
  </p:cSld>
  <p:clrMapOvr>
    <a:masterClrMapping/>
  </p:clrMapOvr>
  <p:transition spd="slow">
    <p:push dir="u"/>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895">
          <a:extLst>
            <a:ext uri="{FF2B5EF4-FFF2-40B4-BE49-F238E27FC236}">
              <a16:creationId xmlns:a16="http://schemas.microsoft.com/office/drawing/2014/main" id="{398AFE9F-246F-B129-22AF-F943EB96CF12}"/>
            </a:ext>
          </a:extLst>
        </p:cNvPr>
        <p:cNvGrpSpPr/>
        <p:nvPr/>
      </p:nvGrpSpPr>
      <p:grpSpPr>
        <a:xfrm>
          <a:off x="0" y="0"/>
          <a:ext cx="0" cy="0"/>
          <a:chOff x="0" y="0"/>
          <a:chExt cx="0" cy="0"/>
        </a:xfrm>
      </p:grpSpPr>
      <p:sp>
        <p:nvSpPr>
          <p:cNvPr id="896" name="Google Shape;896;p29">
            <a:extLst>
              <a:ext uri="{FF2B5EF4-FFF2-40B4-BE49-F238E27FC236}">
                <a16:creationId xmlns:a16="http://schemas.microsoft.com/office/drawing/2014/main" id="{CD7842C7-DEBD-1378-F50D-44CF9F6576FB}"/>
              </a:ext>
            </a:extLst>
          </p:cNvPr>
          <p:cNvSpPr txBox="1">
            <a:spLocks noGrp="1"/>
          </p:cNvSpPr>
          <p:nvPr>
            <p:ph type="title"/>
          </p:nvPr>
        </p:nvSpPr>
        <p:spPr>
          <a:xfrm>
            <a:off x="622824" y="629266"/>
            <a:ext cx="10145700" cy="763500"/>
          </a:xfrm>
          <a:prstGeom prst="rect">
            <a:avLst/>
          </a:prstGeom>
        </p:spPr>
        <p:txBody>
          <a:bodyPr spcFirstLastPara="1" wrap="square" lIns="121900" tIns="121900" rIns="121900" bIns="121900" anchor="t" anchorCtr="0">
            <a:noAutofit/>
          </a:bodyPr>
          <a:lstStyle/>
          <a:p>
            <a:pPr marL="0" lvl="0" indent="0" algn="ctr" rtl="0">
              <a:spcBef>
                <a:spcPts val="0"/>
              </a:spcBef>
              <a:spcAft>
                <a:spcPts val="0"/>
              </a:spcAft>
              <a:buNone/>
            </a:pPr>
            <a:r>
              <a:rPr lang="ar-SA" dirty="0">
                <a:solidFill>
                  <a:srgbClr val="F25757"/>
                </a:solidFill>
                <a:latin typeface="Dubai" panose="020B0503030403030204" pitchFamily="34" charset="-78"/>
                <a:cs typeface="Dubai" panose="020B0503030403030204" pitchFamily="34" charset="-78"/>
              </a:rPr>
              <a:t>مخطط خوارزمية العمل</a:t>
            </a:r>
            <a:endParaRPr dirty="0">
              <a:solidFill>
                <a:srgbClr val="F25757"/>
              </a:solidFill>
              <a:latin typeface="Dubai" panose="020B0503030403030204" pitchFamily="34" charset="-78"/>
              <a:cs typeface="Dubai" panose="020B0503030403030204" pitchFamily="34" charset="-78"/>
            </a:endParaRPr>
          </a:p>
        </p:txBody>
      </p:sp>
      <p:pic>
        <p:nvPicPr>
          <p:cNvPr id="39" name="صورة 38">
            <a:extLst>
              <a:ext uri="{FF2B5EF4-FFF2-40B4-BE49-F238E27FC236}">
                <a16:creationId xmlns:a16="http://schemas.microsoft.com/office/drawing/2014/main" id="{F5E1ED68-445B-4F7E-7F6A-805184E113CC}"/>
              </a:ext>
            </a:extLst>
          </p:cNvPr>
          <p:cNvPicPr>
            <a:picLocks noChangeAspect="1"/>
          </p:cNvPicPr>
          <p:nvPr/>
        </p:nvPicPr>
        <p:blipFill>
          <a:blip r:embed="rId3"/>
          <a:stretch>
            <a:fillRect/>
          </a:stretch>
        </p:blipFill>
        <p:spPr>
          <a:xfrm>
            <a:off x="3540938" y="1582993"/>
            <a:ext cx="4315036" cy="4480575"/>
          </a:xfrm>
          <a:prstGeom prst="rect">
            <a:avLst/>
          </a:prstGeom>
        </p:spPr>
      </p:pic>
      <p:sp>
        <p:nvSpPr>
          <p:cNvPr id="40" name="مستطيل 39">
            <a:extLst>
              <a:ext uri="{FF2B5EF4-FFF2-40B4-BE49-F238E27FC236}">
                <a16:creationId xmlns:a16="http://schemas.microsoft.com/office/drawing/2014/main" id="{965ABAE8-13E2-F7D5-7833-F2D6187BBA89}"/>
              </a:ext>
            </a:extLst>
          </p:cNvPr>
          <p:cNvSpPr/>
          <p:nvPr/>
        </p:nvSpPr>
        <p:spPr>
          <a:xfrm>
            <a:off x="0" y="5425775"/>
            <a:ext cx="1130710" cy="1432225"/>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41" name="مستطيل: زوايا علوية مستديرة 40">
            <a:extLst>
              <a:ext uri="{FF2B5EF4-FFF2-40B4-BE49-F238E27FC236}">
                <a16:creationId xmlns:a16="http://schemas.microsoft.com/office/drawing/2014/main" id="{8FE844A3-FB1C-62A3-378E-526B64EA642F}"/>
              </a:ext>
            </a:extLst>
          </p:cNvPr>
          <p:cNvSpPr/>
          <p:nvPr/>
        </p:nvSpPr>
        <p:spPr>
          <a:xfrm>
            <a:off x="5638800" y="6282000"/>
            <a:ext cx="914400" cy="576000"/>
          </a:xfrm>
          <a:prstGeom prst="round2SameRect">
            <a:avLst>
              <a:gd name="adj1" fmla="val 50000"/>
              <a:gd name="adj2" fmla="val 0"/>
            </a:avLst>
          </a:prstGeom>
          <a:solidFill>
            <a:srgbClr val="205AB9"/>
          </a:solid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r>
              <a:rPr lang="en-US" b="1" dirty="0"/>
              <a:t>14\17</a:t>
            </a:r>
            <a:endParaRPr lang="ar-SA" b="1" dirty="0"/>
          </a:p>
        </p:txBody>
      </p:sp>
    </p:spTree>
    <p:extLst>
      <p:ext uri="{BB962C8B-B14F-4D97-AF65-F5344CB8AC3E}">
        <p14:creationId xmlns:p14="http://schemas.microsoft.com/office/powerpoint/2010/main" val="2474989248"/>
      </p:ext>
    </p:extLst>
  </p:cSld>
  <p:clrMapOvr>
    <a:masterClrMapping/>
  </p:clrMapOvr>
  <p:transition spd="slow">
    <p:push dir="u"/>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895">
          <a:extLst>
            <a:ext uri="{FF2B5EF4-FFF2-40B4-BE49-F238E27FC236}">
              <a16:creationId xmlns:a16="http://schemas.microsoft.com/office/drawing/2014/main" id="{F770B90F-1920-1D84-73A5-5B0BEB76FBFA}"/>
            </a:ext>
          </a:extLst>
        </p:cNvPr>
        <p:cNvGrpSpPr/>
        <p:nvPr/>
      </p:nvGrpSpPr>
      <p:grpSpPr>
        <a:xfrm>
          <a:off x="0" y="0"/>
          <a:ext cx="0" cy="0"/>
          <a:chOff x="0" y="0"/>
          <a:chExt cx="0" cy="0"/>
        </a:xfrm>
      </p:grpSpPr>
      <p:sp>
        <p:nvSpPr>
          <p:cNvPr id="896" name="Google Shape;896;p29">
            <a:extLst>
              <a:ext uri="{FF2B5EF4-FFF2-40B4-BE49-F238E27FC236}">
                <a16:creationId xmlns:a16="http://schemas.microsoft.com/office/drawing/2014/main" id="{6D228566-2D0E-8234-46D7-22F37BB543DC}"/>
              </a:ext>
            </a:extLst>
          </p:cNvPr>
          <p:cNvSpPr txBox="1">
            <a:spLocks noGrp="1"/>
          </p:cNvSpPr>
          <p:nvPr>
            <p:ph type="title"/>
          </p:nvPr>
        </p:nvSpPr>
        <p:spPr>
          <a:xfrm>
            <a:off x="622824" y="629266"/>
            <a:ext cx="10145700" cy="763500"/>
          </a:xfrm>
          <a:prstGeom prst="rect">
            <a:avLst/>
          </a:prstGeom>
        </p:spPr>
        <p:txBody>
          <a:bodyPr spcFirstLastPara="1" wrap="square" lIns="121900" tIns="121900" rIns="121900" bIns="121900" anchor="t" anchorCtr="0">
            <a:noAutofit/>
          </a:bodyPr>
          <a:lstStyle/>
          <a:p>
            <a:pPr marL="0" lvl="0" indent="0" algn="ctr" rtl="0">
              <a:spcBef>
                <a:spcPts val="0"/>
              </a:spcBef>
              <a:spcAft>
                <a:spcPts val="0"/>
              </a:spcAft>
              <a:buNone/>
            </a:pPr>
            <a:r>
              <a:rPr lang="ar-SA" dirty="0">
                <a:solidFill>
                  <a:srgbClr val="F25757"/>
                </a:solidFill>
                <a:latin typeface="Dubai" panose="020B0503030403030204" pitchFamily="34" charset="-78"/>
                <a:cs typeface="Dubai" panose="020B0503030403030204" pitchFamily="34" charset="-78"/>
              </a:rPr>
              <a:t>نتائج التنفيذ</a:t>
            </a:r>
            <a:endParaRPr dirty="0">
              <a:solidFill>
                <a:srgbClr val="F25757"/>
              </a:solidFill>
              <a:latin typeface="Dubai" panose="020B0503030403030204" pitchFamily="34" charset="-78"/>
              <a:cs typeface="Dubai" panose="020B0503030403030204" pitchFamily="34" charset="-78"/>
            </a:endParaRPr>
          </a:p>
        </p:txBody>
      </p:sp>
      <p:sp>
        <p:nvSpPr>
          <p:cNvPr id="40" name="مستطيل 39">
            <a:extLst>
              <a:ext uri="{FF2B5EF4-FFF2-40B4-BE49-F238E27FC236}">
                <a16:creationId xmlns:a16="http://schemas.microsoft.com/office/drawing/2014/main" id="{23FDFA5F-E6E3-86A0-F5BE-2A8B54752E8F}"/>
              </a:ext>
            </a:extLst>
          </p:cNvPr>
          <p:cNvSpPr/>
          <p:nvPr/>
        </p:nvSpPr>
        <p:spPr>
          <a:xfrm>
            <a:off x="0" y="5425775"/>
            <a:ext cx="1130710" cy="1432225"/>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ar-SA"/>
          </a:p>
        </p:txBody>
      </p:sp>
      <p:pic>
        <p:nvPicPr>
          <p:cNvPr id="3" name="صورة 2" descr="صورة تحتوي على نص, لقطة شاشة, برامج الوسائط المتعددة, شخص&#10;&#10;قد يكون المحتوى الذي تم إنشاؤه بواسطة الذكاء الاصطناعي غير صحيح.">
            <a:extLst>
              <a:ext uri="{FF2B5EF4-FFF2-40B4-BE49-F238E27FC236}">
                <a16:creationId xmlns:a16="http://schemas.microsoft.com/office/drawing/2014/main" id="{05029A50-58B3-5C4B-4B4C-14ACBAF0FD2F}"/>
              </a:ext>
            </a:extLst>
          </p:cNvPr>
          <p:cNvPicPr preferRelativeResize="0">
            <a:picLocks/>
          </p:cNvPicPr>
          <p:nvPr/>
        </p:nvPicPr>
        <p:blipFill>
          <a:blip r:embed="rId3"/>
          <a:srcRect l="43306" t="7623" r="3387" b="7623"/>
          <a:stretch>
            <a:fillRect/>
          </a:stretch>
        </p:blipFill>
        <p:spPr>
          <a:xfrm>
            <a:off x="5923935" y="2107390"/>
            <a:ext cx="4756097" cy="3456037"/>
          </a:xfrm>
          <a:prstGeom prst="rect">
            <a:avLst/>
          </a:prstGeom>
          <a:ln w="76200">
            <a:solidFill>
              <a:srgbClr val="211B51"/>
            </a:solidFill>
          </a:ln>
        </p:spPr>
      </p:pic>
      <p:pic>
        <p:nvPicPr>
          <p:cNvPr id="5" name="صورة 4" descr="صورة تحتوي على نص, برامج الوسائط المتعددة, رجل, الوجه الإنساني&#10;&#10;قد يكون المحتوى الذي تم إنشاؤه بواسطة الذكاء الاصطناعي غير صحيح.">
            <a:extLst>
              <a:ext uri="{FF2B5EF4-FFF2-40B4-BE49-F238E27FC236}">
                <a16:creationId xmlns:a16="http://schemas.microsoft.com/office/drawing/2014/main" id="{38270F9E-2C49-D080-E370-4A95EA6EA40C}"/>
              </a:ext>
            </a:extLst>
          </p:cNvPr>
          <p:cNvPicPr preferRelativeResize="0">
            <a:picLocks/>
          </p:cNvPicPr>
          <p:nvPr/>
        </p:nvPicPr>
        <p:blipFill>
          <a:blip r:embed="rId4"/>
          <a:srcRect l="40706" t="9162" r="7117" b="7626"/>
          <a:stretch>
            <a:fillRect/>
          </a:stretch>
        </p:blipFill>
        <p:spPr>
          <a:xfrm>
            <a:off x="622824" y="2107390"/>
            <a:ext cx="4756097" cy="3456037"/>
          </a:xfrm>
          <a:prstGeom prst="rect">
            <a:avLst/>
          </a:prstGeom>
          <a:ln w="76200">
            <a:solidFill>
              <a:srgbClr val="211B51"/>
            </a:solidFill>
          </a:ln>
        </p:spPr>
      </p:pic>
      <p:sp>
        <p:nvSpPr>
          <p:cNvPr id="6" name="مستطيل: زوايا علوية مستديرة 5">
            <a:extLst>
              <a:ext uri="{FF2B5EF4-FFF2-40B4-BE49-F238E27FC236}">
                <a16:creationId xmlns:a16="http://schemas.microsoft.com/office/drawing/2014/main" id="{14175A44-4A4F-4C1E-5E23-8EFBEF680EF3}"/>
              </a:ext>
            </a:extLst>
          </p:cNvPr>
          <p:cNvSpPr/>
          <p:nvPr/>
        </p:nvSpPr>
        <p:spPr>
          <a:xfrm>
            <a:off x="5638800" y="6282000"/>
            <a:ext cx="914400" cy="576000"/>
          </a:xfrm>
          <a:prstGeom prst="round2SameRect">
            <a:avLst>
              <a:gd name="adj1" fmla="val 50000"/>
              <a:gd name="adj2" fmla="val 0"/>
            </a:avLst>
          </a:prstGeom>
          <a:solidFill>
            <a:srgbClr val="205AB9"/>
          </a:solid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r>
              <a:rPr lang="en-US" b="1" dirty="0"/>
              <a:t>15\17</a:t>
            </a:r>
            <a:endParaRPr lang="ar-SA" b="1" dirty="0"/>
          </a:p>
        </p:txBody>
      </p:sp>
    </p:spTree>
    <p:extLst>
      <p:ext uri="{BB962C8B-B14F-4D97-AF65-F5344CB8AC3E}">
        <p14:creationId xmlns:p14="http://schemas.microsoft.com/office/powerpoint/2010/main" val="897063704"/>
      </p:ext>
    </p:extLst>
  </p:cSld>
  <p:clrMapOvr>
    <a:masterClrMapping/>
  </p:clrMapOvr>
  <p:transition spd="slow">
    <p:push dir="u"/>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1077"/>
        <p:cNvGrpSpPr/>
        <p:nvPr/>
      </p:nvGrpSpPr>
      <p:grpSpPr>
        <a:xfrm>
          <a:off x="0" y="0"/>
          <a:ext cx="0" cy="0"/>
          <a:chOff x="0" y="0"/>
          <a:chExt cx="0" cy="0"/>
        </a:xfrm>
      </p:grpSpPr>
      <p:sp>
        <p:nvSpPr>
          <p:cNvPr id="1078" name="Google Shape;1078;p38"/>
          <p:cNvSpPr txBox="1">
            <a:spLocks noGrp="1"/>
          </p:cNvSpPr>
          <p:nvPr>
            <p:ph type="title"/>
          </p:nvPr>
        </p:nvSpPr>
        <p:spPr>
          <a:xfrm>
            <a:off x="507750" y="613663"/>
            <a:ext cx="11176500" cy="763500"/>
          </a:xfrm>
          <a:prstGeom prst="rect">
            <a:avLst/>
          </a:prstGeom>
        </p:spPr>
        <p:txBody>
          <a:bodyPr spcFirstLastPara="1" wrap="square" lIns="121900" tIns="121900" rIns="121900" bIns="121900" anchor="t" anchorCtr="0">
            <a:normAutofit fontScale="90000"/>
          </a:bodyPr>
          <a:lstStyle/>
          <a:p>
            <a:pPr marL="0" lvl="0" indent="0" algn="ctr" rtl="1">
              <a:spcBef>
                <a:spcPts val="0"/>
              </a:spcBef>
              <a:spcAft>
                <a:spcPts val="0"/>
              </a:spcAft>
              <a:buNone/>
            </a:pPr>
            <a:r>
              <a:rPr lang="ar-SA" dirty="0">
                <a:latin typeface="Dubai" panose="020B0503030403030204" pitchFamily="34" charset="-78"/>
                <a:cs typeface="Dubai" panose="020B0503030403030204" pitchFamily="34" charset="-78"/>
              </a:rPr>
              <a:t>الآفاق المستقبلية</a:t>
            </a:r>
            <a:endParaRPr dirty="0">
              <a:latin typeface="Dubai" panose="020B0503030403030204" pitchFamily="34" charset="-78"/>
              <a:cs typeface="Dubai" panose="020B0503030403030204" pitchFamily="34" charset="-78"/>
            </a:endParaRPr>
          </a:p>
        </p:txBody>
      </p:sp>
      <p:sp>
        <p:nvSpPr>
          <p:cNvPr id="1079" name="Google Shape;1079;p38"/>
          <p:cNvSpPr txBox="1">
            <a:spLocks noGrp="1"/>
          </p:cNvSpPr>
          <p:nvPr>
            <p:ph type="body" idx="1"/>
          </p:nvPr>
        </p:nvSpPr>
        <p:spPr>
          <a:xfrm>
            <a:off x="792860" y="3517987"/>
            <a:ext cx="1673482" cy="885000"/>
          </a:xfrm>
          <a:prstGeom prst="rect">
            <a:avLst/>
          </a:prstGeom>
        </p:spPr>
        <p:txBody>
          <a:bodyPr spcFirstLastPara="1" wrap="square" lIns="121900" tIns="121900" rIns="121900" bIns="121900" anchor="t" anchorCtr="0">
            <a:noAutofit/>
          </a:bodyPr>
          <a:lstStyle/>
          <a:p>
            <a:pPr marL="0" lvl="0" indent="0" algn="ctr" rtl="1">
              <a:spcBef>
                <a:spcPts val="0"/>
              </a:spcBef>
              <a:spcAft>
                <a:spcPts val="1600"/>
              </a:spcAft>
              <a:buNone/>
            </a:pPr>
            <a:r>
              <a:rPr lang="ar-SA" sz="1800" dirty="0">
                <a:latin typeface="Dubai" panose="020B0503030403030204" pitchFamily="34" charset="-78"/>
                <a:cs typeface="Dubai" panose="020B0503030403030204" pitchFamily="34" charset="-78"/>
              </a:rPr>
              <a:t>تطوير واجهة استخدام مرئية لعرض التنبيهات وتحليل السجلات الأمنية</a:t>
            </a:r>
            <a:endParaRPr sz="1800" dirty="0">
              <a:latin typeface="Dubai" panose="020B0503030403030204" pitchFamily="34" charset="-78"/>
              <a:cs typeface="Dubai" panose="020B0503030403030204" pitchFamily="34" charset="-78"/>
            </a:endParaRPr>
          </a:p>
        </p:txBody>
      </p:sp>
      <p:sp>
        <p:nvSpPr>
          <p:cNvPr id="1080" name="Google Shape;1080;p38"/>
          <p:cNvSpPr txBox="1">
            <a:spLocks noGrp="1"/>
          </p:cNvSpPr>
          <p:nvPr>
            <p:ph type="body" idx="3"/>
          </p:nvPr>
        </p:nvSpPr>
        <p:spPr>
          <a:xfrm>
            <a:off x="3042371" y="3517985"/>
            <a:ext cx="1673482" cy="885000"/>
          </a:xfrm>
          <a:prstGeom prst="rect">
            <a:avLst/>
          </a:prstGeom>
        </p:spPr>
        <p:txBody>
          <a:bodyPr spcFirstLastPara="1" wrap="square" lIns="121900" tIns="121900" rIns="121900" bIns="121900" anchor="t" anchorCtr="0">
            <a:noAutofit/>
          </a:bodyPr>
          <a:lstStyle/>
          <a:p>
            <a:pPr marL="0" lvl="0" indent="0" algn="ctr" rtl="1">
              <a:spcBef>
                <a:spcPts val="0"/>
              </a:spcBef>
              <a:spcAft>
                <a:spcPts val="1600"/>
              </a:spcAft>
              <a:buNone/>
            </a:pPr>
            <a:r>
              <a:rPr lang="ar-SA" sz="1800" dirty="0">
                <a:latin typeface="Dubai" panose="020B0503030403030204" pitchFamily="34" charset="-78"/>
                <a:cs typeface="Dubai" panose="020B0503030403030204" pitchFamily="34" charset="-78"/>
              </a:rPr>
              <a:t>إضافة خاصية تتبع الأهداف المكتشفة بكاميرات متعددة أو </a:t>
            </a:r>
            <a:r>
              <a:rPr lang="en-US" sz="1800" dirty="0">
                <a:latin typeface="Dubai" panose="020B0503030403030204" pitchFamily="34" charset="-78"/>
                <a:cs typeface="Dubai" panose="020B0503030403030204" pitchFamily="34" charset="-78"/>
              </a:rPr>
              <a:t>GPS</a:t>
            </a:r>
            <a:endParaRPr sz="1800" dirty="0">
              <a:latin typeface="Dubai" panose="020B0503030403030204" pitchFamily="34" charset="-78"/>
              <a:cs typeface="Dubai" panose="020B0503030403030204" pitchFamily="34" charset="-78"/>
            </a:endParaRPr>
          </a:p>
        </p:txBody>
      </p:sp>
      <p:sp>
        <p:nvSpPr>
          <p:cNvPr id="1081" name="Google Shape;1081;p38"/>
          <p:cNvSpPr txBox="1">
            <a:spLocks noGrp="1"/>
          </p:cNvSpPr>
          <p:nvPr>
            <p:ph type="body" idx="5"/>
          </p:nvPr>
        </p:nvSpPr>
        <p:spPr>
          <a:xfrm>
            <a:off x="5291882" y="3518001"/>
            <a:ext cx="1673482" cy="885000"/>
          </a:xfrm>
          <a:prstGeom prst="rect">
            <a:avLst/>
          </a:prstGeom>
        </p:spPr>
        <p:txBody>
          <a:bodyPr spcFirstLastPara="1" wrap="square" lIns="121900" tIns="121900" rIns="121900" bIns="121900" anchor="t" anchorCtr="0">
            <a:noAutofit/>
          </a:bodyPr>
          <a:lstStyle/>
          <a:p>
            <a:pPr marL="0" lvl="0" indent="0" algn="ctr" rtl="1">
              <a:spcBef>
                <a:spcPts val="0"/>
              </a:spcBef>
              <a:spcAft>
                <a:spcPts val="1600"/>
              </a:spcAft>
              <a:buNone/>
            </a:pPr>
            <a:r>
              <a:rPr lang="ar-SA" sz="1800" dirty="0">
                <a:latin typeface="Dubai" panose="020B0503030403030204" pitchFamily="34" charset="-78"/>
                <a:cs typeface="Dubai" panose="020B0503030403030204" pitchFamily="34" charset="-78"/>
              </a:rPr>
              <a:t>تعزيز أمان النظام باستخدام تقنيات تشفير حديثة ضد الهجمات</a:t>
            </a:r>
            <a:endParaRPr sz="1800" dirty="0">
              <a:latin typeface="Dubai" panose="020B0503030403030204" pitchFamily="34" charset="-78"/>
              <a:cs typeface="Dubai" panose="020B0503030403030204" pitchFamily="34" charset="-78"/>
            </a:endParaRPr>
          </a:p>
        </p:txBody>
      </p:sp>
      <p:sp>
        <p:nvSpPr>
          <p:cNvPr id="1082" name="Google Shape;1082;p38"/>
          <p:cNvSpPr txBox="1">
            <a:spLocks noGrp="1"/>
          </p:cNvSpPr>
          <p:nvPr>
            <p:ph type="body" idx="7"/>
          </p:nvPr>
        </p:nvSpPr>
        <p:spPr>
          <a:xfrm>
            <a:off x="7541393" y="3518009"/>
            <a:ext cx="1673482" cy="885000"/>
          </a:xfrm>
          <a:prstGeom prst="rect">
            <a:avLst/>
          </a:prstGeom>
        </p:spPr>
        <p:txBody>
          <a:bodyPr spcFirstLastPara="1" wrap="square" lIns="121900" tIns="121900" rIns="121900" bIns="121900" anchor="t" anchorCtr="0">
            <a:noAutofit/>
          </a:bodyPr>
          <a:lstStyle/>
          <a:p>
            <a:pPr marL="0" lvl="0" indent="0" algn="ctr" rtl="1">
              <a:spcBef>
                <a:spcPts val="0"/>
              </a:spcBef>
              <a:spcAft>
                <a:spcPts val="1600"/>
              </a:spcAft>
              <a:buNone/>
            </a:pPr>
            <a:r>
              <a:rPr lang="ar-SA" sz="1800" dirty="0">
                <a:latin typeface="Dubai" panose="020B0503030403030204" pitchFamily="34" charset="-78"/>
                <a:cs typeface="Dubai" panose="020B0503030403030204" pitchFamily="34" charset="-78"/>
              </a:rPr>
              <a:t>ربط النظام بكاميرات بث مباشر لتحليل الفيديو في الوقت الحقيقي</a:t>
            </a:r>
            <a:endParaRPr sz="1800" dirty="0">
              <a:latin typeface="Dubai" panose="020B0503030403030204" pitchFamily="34" charset="-78"/>
              <a:cs typeface="Dubai" panose="020B0503030403030204" pitchFamily="34" charset="-78"/>
            </a:endParaRPr>
          </a:p>
        </p:txBody>
      </p:sp>
      <p:sp>
        <p:nvSpPr>
          <p:cNvPr id="1083" name="Google Shape;1083;p38"/>
          <p:cNvSpPr txBox="1">
            <a:spLocks noGrp="1"/>
          </p:cNvSpPr>
          <p:nvPr>
            <p:ph type="body" idx="9"/>
          </p:nvPr>
        </p:nvSpPr>
        <p:spPr>
          <a:xfrm>
            <a:off x="9790904" y="3517975"/>
            <a:ext cx="1673482" cy="885000"/>
          </a:xfrm>
          <a:prstGeom prst="rect">
            <a:avLst/>
          </a:prstGeom>
        </p:spPr>
        <p:txBody>
          <a:bodyPr spcFirstLastPara="1" wrap="square" lIns="121900" tIns="121900" rIns="121900" bIns="121900" anchor="t" anchorCtr="0">
            <a:noAutofit/>
          </a:bodyPr>
          <a:lstStyle/>
          <a:p>
            <a:pPr marL="0" lvl="0" indent="0" algn="ctr" rtl="1">
              <a:spcBef>
                <a:spcPts val="0"/>
              </a:spcBef>
              <a:spcAft>
                <a:spcPts val="1600"/>
              </a:spcAft>
              <a:buNone/>
            </a:pPr>
            <a:r>
              <a:rPr lang="ar-SA" sz="1800" dirty="0">
                <a:latin typeface="Dubai" panose="020B0503030403030204" pitchFamily="34" charset="-78"/>
                <a:cs typeface="Dubai" panose="020B0503030403030204" pitchFamily="34" charset="-78"/>
              </a:rPr>
              <a:t>تحسين دقة النموذج لكشف أسلحة متعددة وفي ظروف صعبة</a:t>
            </a:r>
            <a:endParaRPr sz="1800" dirty="0">
              <a:latin typeface="Dubai" panose="020B0503030403030204" pitchFamily="34" charset="-78"/>
              <a:cs typeface="Dubai" panose="020B0503030403030204" pitchFamily="34" charset="-78"/>
            </a:endParaRPr>
          </a:p>
        </p:txBody>
      </p:sp>
      <p:cxnSp>
        <p:nvCxnSpPr>
          <p:cNvPr id="1084" name="Google Shape;1084;p38"/>
          <p:cNvCxnSpPr/>
          <p:nvPr/>
        </p:nvCxnSpPr>
        <p:spPr>
          <a:xfrm>
            <a:off x="278550" y="3057463"/>
            <a:ext cx="11634900" cy="0"/>
          </a:xfrm>
          <a:prstGeom prst="straightConnector1">
            <a:avLst/>
          </a:prstGeom>
          <a:noFill/>
          <a:ln w="28575" cap="rnd" cmpd="sng">
            <a:solidFill>
              <a:schemeClr val="dk1"/>
            </a:solidFill>
            <a:prstDash val="solid"/>
            <a:round/>
            <a:headEnd type="none" w="med" len="med"/>
            <a:tailEnd type="none" w="med" len="med"/>
          </a:ln>
        </p:spPr>
      </p:cxnSp>
      <p:sp>
        <p:nvSpPr>
          <p:cNvPr id="1085" name="Google Shape;1085;p38"/>
          <p:cNvSpPr txBox="1">
            <a:spLocks noGrp="1"/>
          </p:cNvSpPr>
          <p:nvPr>
            <p:ph type="subTitle" idx="2"/>
          </p:nvPr>
        </p:nvSpPr>
        <p:spPr>
          <a:xfrm>
            <a:off x="507750" y="2012550"/>
            <a:ext cx="2113500" cy="615300"/>
          </a:xfrm>
          <a:prstGeom prst="rect">
            <a:avLst/>
          </a:prstGeom>
        </p:spPr>
        <p:txBody>
          <a:bodyPr spcFirstLastPara="1" wrap="square" lIns="121900" tIns="121900" rIns="121900" bIns="121900" anchor="t" anchorCtr="0">
            <a:noAutofit/>
          </a:bodyPr>
          <a:lstStyle/>
          <a:p>
            <a:pPr marL="0" lvl="0" indent="0" algn="ctr" rtl="1">
              <a:spcBef>
                <a:spcPts val="0"/>
              </a:spcBef>
              <a:spcAft>
                <a:spcPts val="0"/>
              </a:spcAft>
              <a:buSzPts val="1018"/>
              <a:buNone/>
            </a:pPr>
            <a:r>
              <a:rPr lang="en" dirty="0">
                <a:latin typeface="Dubai" panose="020B0503030403030204" pitchFamily="34" charset="-78"/>
                <a:cs typeface="Dubai" panose="020B0503030403030204" pitchFamily="34" charset="-78"/>
              </a:rPr>
              <a:t>05</a:t>
            </a:r>
            <a:endParaRPr dirty="0">
              <a:latin typeface="Dubai" panose="020B0503030403030204" pitchFamily="34" charset="-78"/>
              <a:cs typeface="Dubai" panose="020B0503030403030204" pitchFamily="34" charset="-78"/>
            </a:endParaRPr>
          </a:p>
        </p:txBody>
      </p:sp>
      <p:sp>
        <p:nvSpPr>
          <p:cNvPr id="1086" name="Google Shape;1086;p38"/>
          <p:cNvSpPr txBox="1">
            <a:spLocks noGrp="1"/>
          </p:cNvSpPr>
          <p:nvPr>
            <p:ph type="subTitle" idx="4"/>
          </p:nvPr>
        </p:nvSpPr>
        <p:spPr>
          <a:xfrm>
            <a:off x="2773538" y="2012550"/>
            <a:ext cx="2113500" cy="615300"/>
          </a:xfrm>
          <a:prstGeom prst="rect">
            <a:avLst/>
          </a:prstGeom>
        </p:spPr>
        <p:txBody>
          <a:bodyPr spcFirstLastPara="1" wrap="square" lIns="121900" tIns="121900" rIns="121900" bIns="121900" anchor="t" anchorCtr="0">
            <a:noAutofit/>
          </a:bodyPr>
          <a:lstStyle/>
          <a:p>
            <a:pPr marL="0" lvl="0" indent="0" algn="ctr" rtl="1">
              <a:spcBef>
                <a:spcPts val="0"/>
              </a:spcBef>
              <a:spcAft>
                <a:spcPts val="0"/>
              </a:spcAft>
              <a:buSzPts val="1018"/>
              <a:buNone/>
            </a:pPr>
            <a:r>
              <a:rPr lang="en" dirty="0">
                <a:latin typeface="Dubai" panose="020B0503030403030204" pitchFamily="34" charset="-78"/>
                <a:cs typeface="Dubai" panose="020B0503030403030204" pitchFamily="34" charset="-78"/>
              </a:rPr>
              <a:t>04</a:t>
            </a:r>
            <a:endParaRPr dirty="0">
              <a:latin typeface="Dubai" panose="020B0503030403030204" pitchFamily="34" charset="-78"/>
              <a:cs typeface="Dubai" panose="020B0503030403030204" pitchFamily="34" charset="-78"/>
            </a:endParaRPr>
          </a:p>
        </p:txBody>
      </p:sp>
      <p:sp>
        <p:nvSpPr>
          <p:cNvPr id="1087" name="Google Shape;1087;p38"/>
          <p:cNvSpPr txBox="1">
            <a:spLocks noGrp="1"/>
          </p:cNvSpPr>
          <p:nvPr>
            <p:ph type="subTitle" idx="6"/>
          </p:nvPr>
        </p:nvSpPr>
        <p:spPr>
          <a:xfrm>
            <a:off x="5039326" y="2012550"/>
            <a:ext cx="2113500" cy="615300"/>
          </a:xfrm>
          <a:prstGeom prst="rect">
            <a:avLst/>
          </a:prstGeom>
        </p:spPr>
        <p:txBody>
          <a:bodyPr spcFirstLastPara="1" wrap="square" lIns="121900" tIns="121900" rIns="121900" bIns="121900" anchor="t" anchorCtr="0">
            <a:noAutofit/>
          </a:bodyPr>
          <a:lstStyle/>
          <a:p>
            <a:pPr marL="0" lvl="0" indent="0" algn="ctr" rtl="1">
              <a:spcBef>
                <a:spcPts val="0"/>
              </a:spcBef>
              <a:spcAft>
                <a:spcPts val="0"/>
              </a:spcAft>
              <a:buSzPts val="1018"/>
              <a:buNone/>
            </a:pPr>
            <a:r>
              <a:rPr lang="en" dirty="0">
                <a:latin typeface="Dubai" panose="020B0503030403030204" pitchFamily="34" charset="-78"/>
                <a:cs typeface="Dubai" panose="020B0503030403030204" pitchFamily="34" charset="-78"/>
              </a:rPr>
              <a:t>03</a:t>
            </a:r>
            <a:endParaRPr dirty="0">
              <a:latin typeface="Dubai" panose="020B0503030403030204" pitchFamily="34" charset="-78"/>
              <a:cs typeface="Dubai" panose="020B0503030403030204" pitchFamily="34" charset="-78"/>
            </a:endParaRPr>
          </a:p>
        </p:txBody>
      </p:sp>
      <p:sp>
        <p:nvSpPr>
          <p:cNvPr id="1088" name="Google Shape;1088;p38"/>
          <p:cNvSpPr txBox="1">
            <a:spLocks noGrp="1"/>
          </p:cNvSpPr>
          <p:nvPr>
            <p:ph type="subTitle" idx="8"/>
          </p:nvPr>
        </p:nvSpPr>
        <p:spPr>
          <a:xfrm>
            <a:off x="7305113" y="2012575"/>
            <a:ext cx="2113500" cy="615300"/>
          </a:xfrm>
          <a:prstGeom prst="rect">
            <a:avLst/>
          </a:prstGeom>
        </p:spPr>
        <p:txBody>
          <a:bodyPr spcFirstLastPara="1" wrap="square" lIns="121900" tIns="121900" rIns="121900" bIns="121900" anchor="t" anchorCtr="0">
            <a:noAutofit/>
          </a:bodyPr>
          <a:lstStyle/>
          <a:p>
            <a:pPr marL="0" lvl="0" indent="0" algn="ctr" rtl="1">
              <a:spcBef>
                <a:spcPts val="0"/>
              </a:spcBef>
              <a:spcAft>
                <a:spcPts val="0"/>
              </a:spcAft>
              <a:buSzPts val="1018"/>
              <a:buNone/>
            </a:pPr>
            <a:r>
              <a:rPr lang="en" dirty="0">
                <a:latin typeface="Dubai" panose="020B0503030403030204" pitchFamily="34" charset="-78"/>
                <a:cs typeface="Dubai" panose="020B0503030403030204" pitchFamily="34" charset="-78"/>
              </a:rPr>
              <a:t>02</a:t>
            </a:r>
            <a:endParaRPr dirty="0">
              <a:latin typeface="Dubai" panose="020B0503030403030204" pitchFamily="34" charset="-78"/>
              <a:cs typeface="Dubai" panose="020B0503030403030204" pitchFamily="34" charset="-78"/>
            </a:endParaRPr>
          </a:p>
        </p:txBody>
      </p:sp>
      <p:sp>
        <p:nvSpPr>
          <p:cNvPr id="1089" name="Google Shape;1089;p38"/>
          <p:cNvSpPr txBox="1">
            <a:spLocks noGrp="1"/>
          </p:cNvSpPr>
          <p:nvPr>
            <p:ph type="subTitle" idx="13"/>
          </p:nvPr>
        </p:nvSpPr>
        <p:spPr>
          <a:xfrm>
            <a:off x="9570901" y="2012550"/>
            <a:ext cx="2113500" cy="615300"/>
          </a:xfrm>
          <a:prstGeom prst="rect">
            <a:avLst/>
          </a:prstGeom>
        </p:spPr>
        <p:txBody>
          <a:bodyPr spcFirstLastPara="1" wrap="square" lIns="121900" tIns="121900" rIns="121900" bIns="121900" anchor="t" anchorCtr="0">
            <a:noAutofit/>
          </a:bodyPr>
          <a:lstStyle/>
          <a:p>
            <a:pPr marL="0" lvl="0" indent="0" algn="ctr" rtl="1">
              <a:spcBef>
                <a:spcPts val="0"/>
              </a:spcBef>
              <a:spcAft>
                <a:spcPts val="0"/>
              </a:spcAft>
              <a:buSzPts val="1018"/>
              <a:buNone/>
            </a:pPr>
            <a:r>
              <a:rPr lang="en-US" dirty="0">
                <a:latin typeface="Dubai" panose="020B0503030403030204" pitchFamily="34" charset="-78"/>
                <a:cs typeface="Dubai" panose="020B0503030403030204" pitchFamily="34" charset="-78"/>
              </a:rPr>
              <a:t>01</a:t>
            </a:r>
            <a:endParaRPr dirty="0">
              <a:latin typeface="Dubai" panose="020B0503030403030204" pitchFamily="34" charset="-78"/>
              <a:cs typeface="Dubai" panose="020B0503030403030204" pitchFamily="34" charset="-78"/>
            </a:endParaRPr>
          </a:p>
        </p:txBody>
      </p:sp>
      <p:cxnSp>
        <p:nvCxnSpPr>
          <p:cNvPr id="1095" name="Google Shape;1095;p38"/>
          <p:cNvCxnSpPr/>
          <p:nvPr/>
        </p:nvCxnSpPr>
        <p:spPr>
          <a:xfrm rot="10800000">
            <a:off x="1629600" y="2740975"/>
            <a:ext cx="0" cy="663900"/>
          </a:xfrm>
          <a:prstGeom prst="straightConnector1">
            <a:avLst/>
          </a:prstGeom>
          <a:noFill/>
          <a:ln w="28575" cap="rnd" cmpd="sng">
            <a:solidFill>
              <a:schemeClr val="dk1"/>
            </a:solidFill>
            <a:prstDash val="solid"/>
            <a:round/>
            <a:headEnd type="none" w="med" len="med"/>
            <a:tailEnd type="none" w="med" len="med"/>
          </a:ln>
        </p:spPr>
      </p:cxnSp>
      <p:cxnSp>
        <p:nvCxnSpPr>
          <p:cNvPr id="1096" name="Google Shape;1096;p38"/>
          <p:cNvCxnSpPr/>
          <p:nvPr/>
        </p:nvCxnSpPr>
        <p:spPr>
          <a:xfrm rot="10800000">
            <a:off x="3879113" y="2740975"/>
            <a:ext cx="0" cy="663900"/>
          </a:xfrm>
          <a:prstGeom prst="straightConnector1">
            <a:avLst/>
          </a:prstGeom>
          <a:noFill/>
          <a:ln w="28575" cap="rnd" cmpd="sng">
            <a:solidFill>
              <a:schemeClr val="dk1"/>
            </a:solidFill>
            <a:prstDash val="solid"/>
            <a:round/>
            <a:headEnd type="none" w="med" len="med"/>
            <a:tailEnd type="none" w="med" len="med"/>
          </a:ln>
        </p:spPr>
      </p:cxnSp>
      <p:cxnSp>
        <p:nvCxnSpPr>
          <p:cNvPr id="1097" name="Google Shape;1097;p38"/>
          <p:cNvCxnSpPr/>
          <p:nvPr/>
        </p:nvCxnSpPr>
        <p:spPr>
          <a:xfrm rot="10800000">
            <a:off x="6128625" y="2740975"/>
            <a:ext cx="0" cy="663900"/>
          </a:xfrm>
          <a:prstGeom prst="straightConnector1">
            <a:avLst/>
          </a:prstGeom>
          <a:noFill/>
          <a:ln w="28575" cap="rnd" cmpd="sng">
            <a:solidFill>
              <a:schemeClr val="dk1"/>
            </a:solidFill>
            <a:prstDash val="solid"/>
            <a:round/>
            <a:headEnd type="none" w="med" len="med"/>
            <a:tailEnd type="none" w="med" len="med"/>
          </a:ln>
        </p:spPr>
      </p:cxnSp>
      <p:cxnSp>
        <p:nvCxnSpPr>
          <p:cNvPr id="1098" name="Google Shape;1098;p38"/>
          <p:cNvCxnSpPr/>
          <p:nvPr/>
        </p:nvCxnSpPr>
        <p:spPr>
          <a:xfrm rot="10800000">
            <a:off x="8378138" y="2740975"/>
            <a:ext cx="0" cy="663900"/>
          </a:xfrm>
          <a:prstGeom prst="straightConnector1">
            <a:avLst/>
          </a:prstGeom>
          <a:noFill/>
          <a:ln w="28575" cap="rnd" cmpd="sng">
            <a:solidFill>
              <a:schemeClr val="dk1"/>
            </a:solidFill>
            <a:prstDash val="solid"/>
            <a:round/>
            <a:headEnd type="none" w="med" len="med"/>
            <a:tailEnd type="none" w="med" len="med"/>
          </a:ln>
        </p:spPr>
      </p:cxnSp>
      <p:cxnSp>
        <p:nvCxnSpPr>
          <p:cNvPr id="1099" name="Google Shape;1099;p38"/>
          <p:cNvCxnSpPr/>
          <p:nvPr/>
        </p:nvCxnSpPr>
        <p:spPr>
          <a:xfrm rot="10800000">
            <a:off x="10627650" y="2740975"/>
            <a:ext cx="0" cy="663900"/>
          </a:xfrm>
          <a:prstGeom prst="straightConnector1">
            <a:avLst/>
          </a:prstGeom>
          <a:noFill/>
          <a:ln w="28575" cap="rnd" cmpd="sng">
            <a:solidFill>
              <a:schemeClr val="dk1"/>
            </a:solidFill>
            <a:prstDash val="solid"/>
            <a:round/>
            <a:headEnd type="none" w="med" len="med"/>
            <a:tailEnd type="none" w="med" len="med"/>
          </a:ln>
        </p:spPr>
      </p:cxnSp>
      <p:sp>
        <p:nvSpPr>
          <p:cNvPr id="1100" name="Google Shape;1100;p38"/>
          <p:cNvSpPr txBox="1">
            <a:spLocks noGrp="1"/>
          </p:cNvSpPr>
          <p:nvPr>
            <p:ph type="sldNum" idx="4294967295"/>
          </p:nvPr>
        </p:nvSpPr>
        <p:spPr>
          <a:xfrm>
            <a:off x="11296610" y="6217622"/>
            <a:ext cx="731700" cy="524700"/>
          </a:xfrm>
          <a:prstGeom prst="rect">
            <a:avLst/>
          </a:prstGeom>
        </p:spPr>
        <p:txBody>
          <a:bodyPr spcFirstLastPara="1" wrap="square" lIns="121900" tIns="121900" rIns="121900" bIns="121900" anchor="ctr" anchorCtr="0">
            <a:normAutofit/>
          </a:bodyPr>
          <a:lstStyle/>
          <a:p>
            <a:pPr marL="0" lvl="0" indent="0" algn="l" rtl="1">
              <a:spcBef>
                <a:spcPts val="0"/>
              </a:spcBef>
              <a:spcAft>
                <a:spcPts val="0"/>
              </a:spcAft>
              <a:buNone/>
            </a:pPr>
            <a:fld id="{00000000-1234-1234-1234-123412341234}" type="slidenum">
              <a:rPr lang="en">
                <a:latin typeface="Dubai" panose="020B0503030403030204" pitchFamily="34" charset="-78"/>
                <a:cs typeface="Dubai" panose="020B0503030403030204" pitchFamily="34" charset="-78"/>
              </a:rPr>
              <a:pPr marL="0" lvl="0" indent="0" algn="l" rtl="1">
                <a:spcBef>
                  <a:spcPts val="0"/>
                </a:spcBef>
                <a:spcAft>
                  <a:spcPts val="0"/>
                </a:spcAft>
                <a:buNone/>
              </a:pPr>
              <a:t>17</a:t>
            </a:fld>
            <a:endParaRPr>
              <a:latin typeface="Dubai" panose="020B0503030403030204" pitchFamily="34" charset="-78"/>
              <a:cs typeface="Dubai" panose="020B0503030403030204" pitchFamily="34" charset="-78"/>
            </a:endParaRPr>
          </a:p>
        </p:txBody>
      </p:sp>
      <p:sp>
        <p:nvSpPr>
          <p:cNvPr id="12" name="مستطيل: زوايا علوية مستديرة 11">
            <a:extLst>
              <a:ext uri="{FF2B5EF4-FFF2-40B4-BE49-F238E27FC236}">
                <a16:creationId xmlns:a16="http://schemas.microsoft.com/office/drawing/2014/main" id="{D99B24E1-07CA-F0B8-3177-61BF02AABF28}"/>
              </a:ext>
            </a:extLst>
          </p:cNvPr>
          <p:cNvSpPr/>
          <p:nvPr/>
        </p:nvSpPr>
        <p:spPr>
          <a:xfrm>
            <a:off x="5638800" y="6282000"/>
            <a:ext cx="914400" cy="576000"/>
          </a:xfrm>
          <a:prstGeom prst="round2SameRect">
            <a:avLst>
              <a:gd name="adj1" fmla="val 50000"/>
              <a:gd name="adj2" fmla="val 0"/>
            </a:avLst>
          </a:prstGeom>
          <a:solidFill>
            <a:srgbClr val="205AB9"/>
          </a:solid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r>
              <a:rPr lang="en-US" b="1" dirty="0"/>
              <a:t>16\17</a:t>
            </a:r>
            <a:endParaRPr lang="ar-SA" b="1" dirty="0"/>
          </a:p>
        </p:txBody>
      </p:sp>
    </p:spTree>
  </p:cSld>
  <p:clrMapOvr>
    <a:masterClrMapping/>
  </p:clrMapOvr>
  <p:transition spd="slow">
    <p:push dir="u"/>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836">
          <a:extLst>
            <a:ext uri="{FF2B5EF4-FFF2-40B4-BE49-F238E27FC236}">
              <a16:creationId xmlns:a16="http://schemas.microsoft.com/office/drawing/2014/main" id="{78CFDEF6-FB46-BC29-6D13-025AD05ACFBC}"/>
            </a:ext>
          </a:extLst>
        </p:cNvPr>
        <p:cNvGrpSpPr/>
        <p:nvPr/>
      </p:nvGrpSpPr>
      <p:grpSpPr>
        <a:xfrm>
          <a:off x="0" y="0"/>
          <a:ext cx="0" cy="0"/>
          <a:chOff x="0" y="0"/>
          <a:chExt cx="0" cy="0"/>
        </a:xfrm>
      </p:grpSpPr>
      <p:sp>
        <p:nvSpPr>
          <p:cNvPr id="837" name="Google Shape;837;p22">
            <a:extLst>
              <a:ext uri="{FF2B5EF4-FFF2-40B4-BE49-F238E27FC236}">
                <a16:creationId xmlns:a16="http://schemas.microsoft.com/office/drawing/2014/main" id="{E8B9E243-CB35-6BCA-E3F2-11E5DD91E92A}"/>
              </a:ext>
            </a:extLst>
          </p:cNvPr>
          <p:cNvSpPr txBox="1">
            <a:spLocks noGrp="1"/>
          </p:cNvSpPr>
          <p:nvPr>
            <p:ph type="title"/>
          </p:nvPr>
        </p:nvSpPr>
        <p:spPr>
          <a:xfrm>
            <a:off x="4517150" y="1600825"/>
            <a:ext cx="6223500" cy="1007700"/>
          </a:xfrm>
          <a:prstGeom prst="rect">
            <a:avLst/>
          </a:prstGeom>
        </p:spPr>
        <p:txBody>
          <a:bodyPr spcFirstLastPara="1" wrap="square" lIns="121900" tIns="121900" rIns="121900" bIns="121900" anchor="b" anchorCtr="0">
            <a:noAutofit/>
          </a:bodyPr>
          <a:lstStyle/>
          <a:p>
            <a:pPr marL="0" lvl="0" indent="0" algn="r" rtl="1">
              <a:spcBef>
                <a:spcPts val="0"/>
              </a:spcBef>
              <a:spcAft>
                <a:spcPts val="0"/>
              </a:spcAft>
              <a:buNone/>
            </a:pPr>
            <a:r>
              <a:rPr lang="ar-SA" dirty="0">
                <a:latin typeface="Dubai" panose="020B0503030403030204" pitchFamily="34" charset="-78"/>
                <a:cs typeface="Dubai" panose="020B0503030403030204" pitchFamily="34" charset="-78"/>
              </a:rPr>
              <a:t>الخاتمة</a:t>
            </a:r>
            <a:endParaRPr dirty="0">
              <a:solidFill>
                <a:schemeClr val="accent2"/>
              </a:solidFill>
              <a:latin typeface="Dubai" panose="020B0503030403030204" pitchFamily="34" charset="-78"/>
              <a:cs typeface="Dubai" panose="020B0503030403030204" pitchFamily="34" charset="-78"/>
            </a:endParaRPr>
          </a:p>
        </p:txBody>
      </p:sp>
      <p:sp>
        <p:nvSpPr>
          <p:cNvPr id="838" name="Google Shape;838;p22">
            <a:extLst>
              <a:ext uri="{FF2B5EF4-FFF2-40B4-BE49-F238E27FC236}">
                <a16:creationId xmlns:a16="http://schemas.microsoft.com/office/drawing/2014/main" id="{DDD8E356-5779-3063-2BA6-225D4302FF86}"/>
              </a:ext>
            </a:extLst>
          </p:cNvPr>
          <p:cNvSpPr txBox="1">
            <a:spLocks noGrp="1"/>
          </p:cNvSpPr>
          <p:nvPr>
            <p:ph type="body" idx="1"/>
          </p:nvPr>
        </p:nvSpPr>
        <p:spPr>
          <a:xfrm>
            <a:off x="4517150" y="2608524"/>
            <a:ext cx="6223500" cy="2682925"/>
          </a:xfrm>
          <a:prstGeom prst="rect">
            <a:avLst/>
          </a:prstGeom>
        </p:spPr>
        <p:txBody>
          <a:bodyPr spcFirstLastPara="1" wrap="square" lIns="121900" tIns="121900" rIns="121900" bIns="121900" anchor="t" anchorCtr="0">
            <a:noAutofit/>
          </a:bodyPr>
          <a:lstStyle/>
          <a:p>
            <a:pPr marL="0" lvl="0" indent="0" algn="r" rtl="1">
              <a:lnSpc>
                <a:spcPct val="134000"/>
              </a:lnSpc>
              <a:spcBef>
                <a:spcPts val="0"/>
              </a:spcBef>
              <a:spcAft>
                <a:spcPts val="0"/>
              </a:spcAft>
              <a:buNone/>
            </a:pPr>
            <a:r>
              <a:rPr lang="ar-SA" sz="2000" dirty="0">
                <a:latin typeface="Dubai" panose="020B0503030403030204" pitchFamily="34" charset="-78"/>
                <a:cs typeface="Dubai" panose="020B0503030403030204" pitchFamily="34" charset="-78"/>
              </a:rPr>
              <a:t>يمثل هذا المشروع تطبيقًا عمليًا لتقنيات الذكاء الاصطناعي في تعزيز الأمن من خلال الكشف المبكر عن الأسلحة النارية باستخدام تحليل الفيديو اللحظي. وقد أثبت النظام فعاليته من حيث الدقة والسرعة، مع إمكانية تطويره وتطبيقه في بيئات متعددة. كما يعكس قدرة التقنيات الحديثة على تقديم حلول ذكية لمشكلات أمنية حقيقية، ويفتح آفاقًا مستقبلية لبناء أنظمة حماية مؤتمتة وأكثر كفاءة.</a:t>
            </a:r>
            <a:endParaRPr sz="2000" dirty="0">
              <a:latin typeface="Dubai" panose="020B0503030403030204" pitchFamily="34" charset="-78"/>
              <a:cs typeface="Dubai" panose="020B0503030403030204" pitchFamily="34" charset="-78"/>
            </a:endParaRPr>
          </a:p>
        </p:txBody>
      </p:sp>
      <p:pic>
        <p:nvPicPr>
          <p:cNvPr id="5" name="عنصر نائب للصورة 4" descr="صورة تحتوي على سلاح, سكين, أسلحة بيضاء, سلاح المشاجرة&#10;&#10;قد يكون المحتوى الذي تم إنشاؤه بواسطة الذكاء الاصطناعي غير صحيح.">
            <a:extLst>
              <a:ext uri="{FF2B5EF4-FFF2-40B4-BE49-F238E27FC236}">
                <a16:creationId xmlns:a16="http://schemas.microsoft.com/office/drawing/2014/main" id="{8464AAA2-9F50-BED4-5D24-8961638A68DF}"/>
              </a:ext>
            </a:extLst>
          </p:cNvPr>
          <p:cNvPicPr>
            <a:picLocks noGrp="1" noChangeAspect="1"/>
          </p:cNvPicPr>
          <p:nvPr>
            <p:ph type="pic" idx="2"/>
          </p:nvPr>
        </p:nvPicPr>
        <p:blipFill>
          <a:blip r:embed="rId3">
            <a:duotone>
              <a:prstClr val="black"/>
              <a:schemeClr val="tx2">
                <a:tint val="45000"/>
                <a:satMod val="400000"/>
              </a:schemeClr>
            </a:duotone>
          </a:blip>
          <a:srcRect l="18643" r="18643"/>
          <a:stretch>
            <a:fillRect/>
          </a:stretch>
        </p:blipFill>
        <p:spPr/>
      </p:pic>
      <p:sp>
        <p:nvSpPr>
          <p:cNvPr id="2" name="مستطيل: زوايا علوية مستديرة 1">
            <a:extLst>
              <a:ext uri="{FF2B5EF4-FFF2-40B4-BE49-F238E27FC236}">
                <a16:creationId xmlns:a16="http://schemas.microsoft.com/office/drawing/2014/main" id="{B29D89B1-707D-7EE5-92FD-060B1833AB10}"/>
              </a:ext>
            </a:extLst>
          </p:cNvPr>
          <p:cNvSpPr/>
          <p:nvPr/>
        </p:nvSpPr>
        <p:spPr>
          <a:xfrm>
            <a:off x="5638800" y="6282000"/>
            <a:ext cx="914400" cy="576000"/>
          </a:xfrm>
          <a:prstGeom prst="round2SameRect">
            <a:avLst>
              <a:gd name="adj1" fmla="val 50000"/>
              <a:gd name="adj2" fmla="val 0"/>
            </a:avLst>
          </a:prstGeom>
          <a:solidFill>
            <a:srgbClr val="205AB9"/>
          </a:solid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r>
              <a:rPr lang="en-US" b="1" dirty="0"/>
              <a:t>17\17</a:t>
            </a:r>
            <a:endParaRPr lang="ar-SA" b="1" dirty="0"/>
          </a:p>
        </p:txBody>
      </p:sp>
    </p:spTree>
    <p:extLst>
      <p:ext uri="{BB962C8B-B14F-4D97-AF65-F5344CB8AC3E}">
        <p14:creationId xmlns:p14="http://schemas.microsoft.com/office/powerpoint/2010/main" val="4051095621"/>
      </p:ext>
    </p:extLst>
  </p:cSld>
  <p:clrMapOvr>
    <a:masterClrMapping/>
  </p:clrMapOvr>
  <p:transition spd="slow">
    <p:push dir="u"/>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909"/>
        <p:cNvGrpSpPr/>
        <p:nvPr/>
      </p:nvGrpSpPr>
      <p:grpSpPr>
        <a:xfrm>
          <a:off x="0" y="0"/>
          <a:ext cx="0" cy="0"/>
          <a:chOff x="0" y="0"/>
          <a:chExt cx="0" cy="0"/>
        </a:xfrm>
      </p:grpSpPr>
      <p:sp>
        <p:nvSpPr>
          <p:cNvPr id="18" name="مستطيل 17">
            <a:extLst>
              <a:ext uri="{FF2B5EF4-FFF2-40B4-BE49-F238E27FC236}">
                <a16:creationId xmlns:a16="http://schemas.microsoft.com/office/drawing/2014/main" id="{9AFE5077-82C6-F161-AC9D-B14D7034AB50}"/>
              </a:ext>
            </a:extLst>
          </p:cNvPr>
          <p:cNvSpPr/>
          <p:nvPr/>
        </p:nvSpPr>
        <p:spPr>
          <a:xfrm>
            <a:off x="0" y="5425775"/>
            <a:ext cx="157316" cy="1432225"/>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1" anchor="ctr"/>
          <a:lstStyle/>
          <a:p>
            <a:pPr algn="ctr"/>
            <a:endParaRPr lang="ar-SA"/>
          </a:p>
        </p:txBody>
      </p:sp>
      <p:sp>
        <p:nvSpPr>
          <p:cNvPr id="910" name="Google Shape;910;p31"/>
          <p:cNvSpPr txBox="1">
            <a:spLocks noGrp="1"/>
          </p:cNvSpPr>
          <p:nvPr>
            <p:ph type="title"/>
          </p:nvPr>
        </p:nvSpPr>
        <p:spPr>
          <a:xfrm>
            <a:off x="1437263" y="520450"/>
            <a:ext cx="9317400" cy="872100"/>
          </a:xfrm>
          <a:prstGeom prst="rect">
            <a:avLst/>
          </a:prstGeom>
        </p:spPr>
        <p:txBody>
          <a:bodyPr spcFirstLastPara="1" wrap="square" lIns="121900" tIns="121900" rIns="121900" bIns="121900" anchor="ctr" anchorCtr="0">
            <a:normAutofit/>
          </a:bodyPr>
          <a:lstStyle/>
          <a:p>
            <a:pPr marL="0" lvl="0" indent="0" algn="ctr" rtl="1">
              <a:spcBef>
                <a:spcPts val="0"/>
              </a:spcBef>
              <a:spcAft>
                <a:spcPts val="0"/>
              </a:spcAft>
              <a:buNone/>
            </a:pPr>
            <a:r>
              <a:rPr lang="ar-SA" dirty="0">
                <a:latin typeface="Dubai" panose="020B0503030403030204" pitchFamily="34" charset="-78"/>
                <a:cs typeface="Dubai" panose="020B0503030403030204" pitchFamily="34" charset="-78"/>
              </a:rPr>
              <a:t>المراجع</a:t>
            </a:r>
            <a:endParaRPr dirty="0">
              <a:latin typeface="Dubai" panose="020B0503030403030204" pitchFamily="34" charset="-78"/>
              <a:cs typeface="Dubai" panose="020B0503030403030204" pitchFamily="34" charset="-78"/>
            </a:endParaRPr>
          </a:p>
        </p:txBody>
      </p:sp>
      <p:sp>
        <p:nvSpPr>
          <p:cNvPr id="20" name="مربع نص 19">
            <a:extLst>
              <a:ext uri="{FF2B5EF4-FFF2-40B4-BE49-F238E27FC236}">
                <a16:creationId xmlns:a16="http://schemas.microsoft.com/office/drawing/2014/main" id="{C642061B-3CEE-8BC6-8F0E-1BB52174ABA0}"/>
              </a:ext>
            </a:extLst>
          </p:cNvPr>
          <p:cNvSpPr txBox="1"/>
          <p:nvPr/>
        </p:nvSpPr>
        <p:spPr>
          <a:xfrm>
            <a:off x="1297821" y="1392550"/>
            <a:ext cx="9596283" cy="5209118"/>
          </a:xfrm>
          <a:prstGeom prst="rect">
            <a:avLst/>
          </a:prstGeom>
          <a:noFill/>
        </p:spPr>
        <p:txBody>
          <a:bodyPr wrap="square">
            <a:spAutoFit/>
          </a:bodyPr>
          <a:lstStyle/>
          <a:p>
            <a:pPr>
              <a:lnSpc>
                <a:spcPct val="200000"/>
              </a:lnSpc>
            </a:pPr>
            <a:r>
              <a:rPr lang="en-US" dirty="0">
                <a:latin typeface="Dubai" panose="020B0503030403030204" pitchFamily="34" charset="-78"/>
                <a:cs typeface="Dubai" panose="020B0503030403030204" pitchFamily="34" charset="-78"/>
              </a:rPr>
              <a:t>[1] Ayala Quintanilla, D. M., et al. (2018). Global mortality from firearms, 1990–2016. PLOS Medicine.</a:t>
            </a:r>
          </a:p>
          <a:p>
            <a:pPr>
              <a:lnSpc>
                <a:spcPct val="200000"/>
              </a:lnSpc>
            </a:pPr>
            <a:r>
              <a:rPr lang="en-US" dirty="0">
                <a:latin typeface="Dubai" panose="020B0503030403030204" pitchFamily="34" charset="-78"/>
                <a:cs typeface="Dubai" panose="020B0503030403030204" pitchFamily="34" charset="-78"/>
              </a:rPr>
              <a:t>[2] Small Arms Survey (2018). Estimating Global Civilian-held Firearms Numbers.</a:t>
            </a:r>
          </a:p>
          <a:p>
            <a:pPr>
              <a:lnSpc>
                <a:spcPct val="200000"/>
              </a:lnSpc>
            </a:pPr>
            <a:r>
              <a:rPr lang="en-US" dirty="0">
                <a:latin typeface="Dubai" panose="020B0503030403030204" pitchFamily="34" charset="-78"/>
                <a:cs typeface="Dubai" panose="020B0503030403030204" pitchFamily="34" charset="-78"/>
              </a:rPr>
              <a:t>[3] Thakur, A., et al. (2024). Real-Time Weapon Detection Using YOLOv8 for Enhanced Safety. arXiv Preprint.</a:t>
            </a:r>
          </a:p>
          <a:p>
            <a:pPr>
              <a:lnSpc>
                <a:spcPct val="200000"/>
              </a:lnSpc>
            </a:pPr>
            <a:r>
              <a:rPr lang="en-US" dirty="0">
                <a:latin typeface="Dubai" panose="020B0503030403030204" pitchFamily="34" charset="-78"/>
                <a:cs typeface="Dubai" panose="020B0503030403030204" pitchFamily="34" charset="-78"/>
              </a:rPr>
              <a:t>[4] Yadav, A., &amp; Singh, S. (2021). Deep learning-based weapon detection system using YOLO. International Journal of Computer Applications.</a:t>
            </a:r>
          </a:p>
          <a:p>
            <a:pPr>
              <a:lnSpc>
                <a:spcPct val="200000"/>
              </a:lnSpc>
            </a:pPr>
            <a:r>
              <a:rPr lang="en-US" dirty="0">
                <a:latin typeface="Dubai" panose="020B0503030403030204" pitchFamily="34" charset="-78"/>
                <a:cs typeface="Dubai" panose="020B0503030403030204" pitchFamily="34" charset="-78"/>
              </a:rPr>
              <a:t>[5] Zhang, Y., et al. (2022). Real-time object detection for security surveillance using deep learning techniques. Sensors, 22(15), 5863.</a:t>
            </a:r>
          </a:p>
          <a:p>
            <a:pPr>
              <a:lnSpc>
                <a:spcPct val="200000"/>
              </a:lnSpc>
            </a:pPr>
            <a:r>
              <a:rPr lang="en-US" dirty="0">
                <a:latin typeface="Dubai" panose="020B0503030403030204" pitchFamily="34" charset="-78"/>
                <a:cs typeface="Dubai" panose="020B0503030403030204" pitchFamily="34" charset="-78"/>
              </a:rPr>
              <a:t>[6] Sharma, R., &amp; Patel, M. (2022). Video-based weapon detection in dynamic environments using deep learning. Journal of Imaging.</a:t>
            </a:r>
          </a:p>
          <a:p>
            <a:pPr>
              <a:lnSpc>
                <a:spcPct val="200000"/>
              </a:lnSpc>
            </a:pPr>
            <a:r>
              <a:rPr lang="en-US" dirty="0">
                <a:latin typeface="Dubai" panose="020B0503030403030204" pitchFamily="34" charset="-78"/>
                <a:cs typeface="Dubai" panose="020B0503030403030204" pitchFamily="34" charset="-78"/>
              </a:rPr>
              <a:t>[7] Goodfellow, I., Bengio, Y., &amp; Courville, A. (2016). Deep learning. MIT Press.</a:t>
            </a:r>
          </a:p>
          <a:p>
            <a:pPr>
              <a:lnSpc>
                <a:spcPct val="200000"/>
              </a:lnSpc>
            </a:pPr>
            <a:r>
              <a:rPr lang="en-US" dirty="0">
                <a:latin typeface="Dubai" panose="020B0503030403030204" pitchFamily="34" charset="-78"/>
                <a:cs typeface="Dubai" panose="020B0503030403030204" pitchFamily="34" charset="-78"/>
              </a:rPr>
              <a:t>[8] DataCamp. (n.d.). YOLO object detection explained. Retrieved June 25, 2025, from https://www.datacamp.com/blog/yolo-object-detection-explained</a:t>
            </a:r>
          </a:p>
        </p:txBody>
      </p:sp>
    </p:spTree>
  </p:cSld>
  <p:clrMapOvr>
    <a:masterClrMapping/>
  </p:clrMapOvr>
  <p:transition spd="slow">
    <p:push dir="u"/>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1151"/>
        <p:cNvGrpSpPr/>
        <p:nvPr/>
      </p:nvGrpSpPr>
      <p:grpSpPr>
        <a:xfrm>
          <a:off x="0" y="0"/>
          <a:ext cx="0" cy="0"/>
          <a:chOff x="0" y="0"/>
          <a:chExt cx="0" cy="0"/>
        </a:xfrm>
      </p:grpSpPr>
      <p:sp>
        <p:nvSpPr>
          <p:cNvPr id="1152" name="Google Shape;1152;p41"/>
          <p:cNvSpPr txBox="1">
            <a:spLocks noGrp="1"/>
          </p:cNvSpPr>
          <p:nvPr>
            <p:ph type="title"/>
          </p:nvPr>
        </p:nvSpPr>
        <p:spPr>
          <a:xfrm>
            <a:off x="5103734" y="2289844"/>
            <a:ext cx="6200700" cy="2278311"/>
          </a:xfrm>
          <a:prstGeom prst="rect">
            <a:avLst/>
          </a:prstGeom>
        </p:spPr>
        <p:txBody>
          <a:bodyPr spcFirstLastPara="1" wrap="square" lIns="121900" tIns="121900" rIns="121900" bIns="121900" anchor="t" anchorCtr="0">
            <a:noAutofit/>
          </a:bodyPr>
          <a:lstStyle/>
          <a:p>
            <a:pPr marL="0" lvl="0" indent="0" algn="ctr" rtl="1">
              <a:spcBef>
                <a:spcPts val="0"/>
              </a:spcBef>
              <a:spcAft>
                <a:spcPts val="0"/>
              </a:spcAft>
              <a:buNone/>
            </a:pPr>
            <a:r>
              <a:rPr lang="ar-SA" dirty="0">
                <a:latin typeface="Dubai" panose="020B0503030403030204" pitchFamily="34" charset="-78"/>
                <a:cs typeface="Dubai" panose="020B0503030403030204" pitchFamily="34" charset="-78"/>
              </a:rPr>
              <a:t>شكرًا لحسن استماعكم</a:t>
            </a:r>
            <a:endParaRPr dirty="0">
              <a:latin typeface="Dubai" panose="020B0503030403030204" pitchFamily="34" charset="-78"/>
              <a:cs typeface="Dubai" panose="020B0503030403030204" pitchFamily="34" charset="-78"/>
            </a:endParaRPr>
          </a:p>
        </p:txBody>
      </p:sp>
    </p:spTree>
  </p:cSld>
  <p:clrMapOvr>
    <a:masterClrMapping/>
  </p:clrMapOvr>
  <p:transition spd="slow">
    <p:push dir="u"/>
  </p:transition>
</p:sld>
</file>

<file path=ppt/theme/theme1.xml><?xml version="1.0" encoding="utf-8"?>
<a:theme xmlns:a="http://schemas.openxmlformats.org/drawingml/2006/main" name="SlidesMania Template">
  <a:themeElements>
    <a:clrScheme name="Simple Light">
      <a:dk1>
        <a:srgbClr val="1F5CB6"/>
      </a:dk1>
      <a:lt1>
        <a:srgbClr val="FFFFFF"/>
      </a:lt1>
      <a:dk2>
        <a:srgbClr val="000000"/>
      </a:dk2>
      <a:lt2>
        <a:srgbClr val="EEEEEE"/>
      </a:lt2>
      <a:accent1>
        <a:srgbClr val="205AB9"/>
      </a:accent1>
      <a:accent2>
        <a:srgbClr val="F25757"/>
      </a:accent2>
      <a:accent3>
        <a:srgbClr val="205AB9"/>
      </a:accent3>
      <a:accent4>
        <a:srgbClr val="F25757"/>
      </a:accent4>
      <a:accent5>
        <a:srgbClr val="211B51"/>
      </a:accent5>
      <a:accent6>
        <a:srgbClr val="BCBCBC"/>
      </a:accent6>
      <a:hlink>
        <a:srgbClr val="14386F"/>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96</TotalTime>
  <Words>678</Words>
  <Application>Microsoft Office PowerPoint</Application>
  <PresentationFormat>شاشة عريضة</PresentationFormat>
  <Paragraphs>101</Paragraphs>
  <Slides>20</Slides>
  <Notes>20</Notes>
  <HiddenSlides>0</HiddenSlides>
  <MMClips>0</MMClips>
  <ScaleCrop>false</ScaleCrop>
  <HeadingPairs>
    <vt:vector size="6" baseType="variant">
      <vt:variant>
        <vt:lpstr>الخطوط المستخدمة</vt:lpstr>
      </vt:variant>
      <vt:variant>
        <vt:i4>6</vt:i4>
      </vt:variant>
      <vt:variant>
        <vt:lpstr>نسق</vt:lpstr>
      </vt:variant>
      <vt:variant>
        <vt:i4>1</vt:i4>
      </vt:variant>
      <vt:variant>
        <vt:lpstr>عناوين الشرائح</vt:lpstr>
      </vt:variant>
      <vt:variant>
        <vt:i4>20</vt:i4>
      </vt:variant>
    </vt:vector>
  </HeadingPairs>
  <TitlesOfParts>
    <vt:vector size="27" baseType="lpstr">
      <vt:lpstr>Montserrat</vt:lpstr>
      <vt:lpstr>Arial</vt:lpstr>
      <vt:lpstr>Lexend Deca</vt:lpstr>
      <vt:lpstr>Calibri</vt:lpstr>
      <vt:lpstr>Didact Gothic</vt:lpstr>
      <vt:lpstr>Dubai</vt:lpstr>
      <vt:lpstr>SlidesMania Template</vt:lpstr>
      <vt:lpstr>نظام الكشف عن الأسلحة  باستخدام تقنيات الذكاء الاصطناعي</vt:lpstr>
      <vt:lpstr>مقدمة</vt:lpstr>
      <vt:lpstr>أهمية المشروع</vt:lpstr>
      <vt:lpstr>أهداف المشروع</vt:lpstr>
      <vt:lpstr>الدراسات السابقة</vt:lpstr>
      <vt:lpstr>الذكاء الاصطناعي والشبكات العصبية</vt:lpstr>
      <vt:lpstr>عرض تقديمي في PowerPoint</vt:lpstr>
      <vt:lpstr>التعلم الآلي vs التعلم العميق</vt:lpstr>
      <vt:lpstr>الشبكات العصبية الالتفافية (CNNs)</vt:lpstr>
      <vt:lpstr>خوارزمية YOLO (You Only Look Once)</vt:lpstr>
      <vt:lpstr>لماذا تعتبر من أشهر خوارزميات كشف الكائنات؟</vt:lpstr>
      <vt:lpstr>مبدأ عمل خوارزمية YOLO</vt:lpstr>
      <vt:lpstr>التطبيق العملي</vt:lpstr>
      <vt:lpstr>الأدوات والتقنيات المستخدمة</vt:lpstr>
      <vt:lpstr>مخطط خوارزمية العمل</vt:lpstr>
      <vt:lpstr>نتائج التنفيذ</vt:lpstr>
      <vt:lpstr>الآفاق المستقبلية</vt:lpstr>
      <vt:lpstr>الخاتمة</vt:lpstr>
      <vt:lpstr>المراجع</vt:lpstr>
      <vt:lpstr>شكرًا لحسن استماعكم</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Dunai Dhemesh</dc:creator>
  <cp:lastModifiedBy>Dunia Dhemesh</cp:lastModifiedBy>
  <cp:revision>2</cp:revision>
  <dcterms:modified xsi:type="dcterms:W3CDTF">2025-07-04T15:40:55Z</dcterms:modified>
</cp:coreProperties>
</file>